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941"/>
      </p:ext>
    </p:extLst>
  </p:cSld>
  <p:clrMapOvr>
    <a:masterClrMapping/>
  </p:clrMapOvr>
  <p:transition spd="med" advClick="0" advTm="1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6953"/>
      </p:ext>
    </p:extLst>
  </p:cSld>
  <p:clrMapOvr>
    <a:masterClrMapping/>
  </p:clrMapOvr>
  <p:transition spd="med" advClick="0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9131"/>
      </p:ext>
    </p:extLst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1077"/>
      </p:ext>
    </p:extLst>
  </p:cSld>
  <p:clrMapOvr>
    <a:masterClrMapping/>
  </p:clrMapOvr>
  <p:transition spd="med" advClick="0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6596"/>
      </p:ext>
    </p:extLst>
  </p:cSld>
  <p:clrMapOvr>
    <a:masterClrMapping/>
  </p:clrMapOvr>
  <p:transition spd="med" advClick="0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377"/>
      </p:ext>
    </p:extLst>
  </p:cSld>
  <p:clrMapOvr>
    <a:masterClrMapping/>
  </p:clrMapOvr>
  <p:transition spd="med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340"/>
      </p:ext>
    </p:extLst>
  </p:cSld>
  <p:clrMapOvr>
    <a:masterClrMapping/>
  </p:clrMapOvr>
  <p:transition spd="med" advClick="0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5127"/>
      </p:ext>
    </p:extLst>
  </p:cSld>
  <p:clrMapOvr>
    <a:masterClrMapping/>
  </p:clrMapOvr>
  <p:transition spd="med" advClick="0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3086"/>
      </p:ext>
    </p:extLst>
  </p:cSld>
  <p:clrMapOvr>
    <a:masterClrMapping/>
  </p:clrMapOvr>
  <p:transition spd="med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8930"/>
      </p:ext>
    </p:extLst>
  </p:cSld>
  <p:clrMapOvr>
    <a:masterClrMapping/>
  </p:clrMapOvr>
  <p:transition spd="med" advClick="0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1239"/>
      </p:ext>
    </p:extLst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B32C6-9F75-4469-9EDE-F072FCD272D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AB623E-5A3D-405B-8120-A2CFA9D03F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 advTm="1000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Songs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Guglielmino</a:t>
            </a:r>
          </a:p>
        </p:txBody>
      </p:sp>
    </p:spTree>
    <p:extLst>
      <p:ext uri="{BB962C8B-B14F-4D97-AF65-F5344CB8AC3E}">
        <p14:creationId xmlns:p14="http://schemas.microsoft.com/office/powerpoint/2010/main" val="2659796103"/>
      </p:ext>
    </p:extLst>
  </p:cSld>
  <p:clrMapOvr>
    <a:masterClrMapping/>
  </p:clrMapOvr>
  <p:transition spd="med" advClick="0" advTm="1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Personalized Day</a:t>
            </a:r>
          </a:p>
          <a:p>
            <a:r>
              <a:rPr lang="en-US" sz="3200" dirty="0"/>
              <a:t>Large scale mapping</a:t>
            </a:r>
          </a:p>
          <a:p>
            <a:r>
              <a:rPr lang="en-US" sz="3200" dirty="0"/>
              <a:t>Putting feelings into a song</a:t>
            </a:r>
          </a:p>
        </p:txBody>
      </p:sp>
    </p:spTree>
    <p:extLst>
      <p:ext uri="{BB962C8B-B14F-4D97-AF65-F5344CB8AC3E}">
        <p14:creationId xmlns:p14="http://schemas.microsoft.com/office/powerpoint/2010/main" val="2210187941"/>
      </p:ext>
    </p:extLst>
  </p:cSld>
  <p:clrMapOvr>
    <a:masterClrMapping/>
  </p:clrMapOvr>
  <p:transition spd="med" advClick="0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Inspiration</a:t>
            </a:r>
          </a:p>
        </p:txBody>
      </p:sp>
      <p:pic>
        <p:nvPicPr>
          <p:cNvPr id="1028" name="Picture 4" descr="Image result for lane lines r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05873"/>
      </p:ext>
    </p:extLst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How to make a song personalized to an experience?</a:t>
            </a:r>
          </a:p>
        </p:txBody>
      </p:sp>
    </p:spTree>
    <p:extLst>
      <p:ext uri="{BB962C8B-B14F-4D97-AF65-F5344CB8AC3E}">
        <p14:creationId xmlns:p14="http://schemas.microsoft.com/office/powerpoint/2010/main" val="877475760"/>
      </p:ext>
    </p:extLst>
  </p:cSld>
  <p:clrMapOvr>
    <a:masterClrMapping/>
  </p:clrMapOvr>
  <p:transition spd="med"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Songs (name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driven song generation</a:t>
            </a:r>
          </a:p>
        </p:txBody>
      </p:sp>
    </p:spTree>
    <p:extLst>
      <p:ext uri="{BB962C8B-B14F-4D97-AF65-F5344CB8AC3E}">
        <p14:creationId xmlns:p14="http://schemas.microsoft.com/office/powerpoint/2010/main" val="2334559826"/>
      </p:ext>
    </p:extLst>
  </p:cSld>
  <p:clrMapOvr>
    <a:masterClrMapping/>
  </p:clrMapOvr>
  <p:transition spd="med"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song generation from: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Twitter feed</a:t>
            </a:r>
          </a:p>
          <a:p>
            <a:r>
              <a:rPr lang="en-US" sz="3200" dirty="0"/>
              <a:t>Your afternoon run</a:t>
            </a:r>
          </a:p>
          <a:p>
            <a:r>
              <a:rPr lang="en-US" sz="3200" dirty="0"/>
              <a:t>How well you slept last night</a:t>
            </a:r>
          </a:p>
          <a:p>
            <a:r>
              <a:rPr lang="en-US" sz="3200" dirty="0"/>
              <a:t>The weather</a:t>
            </a:r>
            <a:endParaRPr lang="en-US" dirty="0"/>
          </a:p>
          <a:p>
            <a:r>
              <a:rPr lang="en-US" sz="3200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36441774"/>
      </p:ext>
    </p:extLst>
  </p:cSld>
  <p:clrMapOvr>
    <a:masterClrMapping/>
  </p:clrMapOvr>
  <p:transition spd="med" advClick="0" advTm="1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Personalized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choose what metrics you want the song to come from </a:t>
            </a:r>
          </a:p>
        </p:txBody>
      </p:sp>
    </p:spTree>
    <p:extLst>
      <p:ext uri="{BB962C8B-B14F-4D97-AF65-F5344CB8AC3E}">
        <p14:creationId xmlns:p14="http://schemas.microsoft.com/office/powerpoint/2010/main" val="3489690876"/>
      </p:ext>
    </p:extLst>
  </p:cSld>
  <p:clrMapOvr>
    <a:masterClrMapping/>
  </p:clrMapOvr>
  <p:transition spd="med" advClick="0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Lots of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Song Creation vs. Song Choice</a:t>
            </a:r>
          </a:p>
          <a:p>
            <a:r>
              <a:rPr lang="en-US" sz="3200" dirty="0"/>
              <a:t>How the algorithms would work</a:t>
            </a:r>
          </a:p>
          <a:p>
            <a:r>
              <a:rPr lang="en-US" sz="3200" dirty="0"/>
              <a:t>Providing user with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290809598"/>
      </p:ext>
    </p:extLst>
  </p:cSld>
  <p:clrMapOvr>
    <a:masterClrMapping/>
  </p:clrMapOvr>
  <p:transition spd="med" advClick="0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Necessary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API/Data Collection</a:t>
            </a:r>
          </a:p>
          <a:p>
            <a:r>
              <a:rPr lang="en-US" sz="3200" dirty="0"/>
              <a:t>Algorithmic Processing – Data into Music</a:t>
            </a:r>
          </a:p>
          <a:p>
            <a:r>
              <a:rPr lang="en-US" sz="3200" dirty="0"/>
              <a:t>Music skills to make not bad music</a:t>
            </a:r>
          </a:p>
        </p:txBody>
      </p:sp>
    </p:spTree>
    <p:extLst>
      <p:ext uri="{BB962C8B-B14F-4D97-AF65-F5344CB8AC3E}">
        <p14:creationId xmlns:p14="http://schemas.microsoft.com/office/powerpoint/2010/main" val="3486250890"/>
      </p:ext>
    </p:extLst>
  </p:cSld>
  <p:clrMapOvr>
    <a:masterClrMapping/>
  </p:clrMapOvr>
  <p:transition spd="med" advClick="0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Songs of friends</a:t>
            </a:r>
          </a:p>
          <a:p>
            <a:r>
              <a:rPr lang="en-US" sz="3200" dirty="0"/>
              <a:t>Songs of regions</a:t>
            </a:r>
          </a:p>
          <a:p>
            <a:r>
              <a:rPr lang="en-US" sz="3200" dirty="0"/>
              <a:t>Songs of countries</a:t>
            </a:r>
          </a:p>
        </p:txBody>
      </p:sp>
    </p:spTree>
    <p:extLst>
      <p:ext uri="{BB962C8B-B14F-4D97-AF65-F5344CB8AC3E}">
        <p14:creationId xmlns:p14="http://schemas.microsoft.com/office/powerpoint/2010/main" val="1132055588"/>
      </p:ext>
    </p:extLst>
  </p:cSld>
  <p:clrMapOvr>
    <a:masterClrMapping/>
  </p:clrMapOvr>
  <p:transition spd="med" advClick="0" advTm="10000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119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Daily Songs</vt:lpstr>
      <vt:lpstr>Inspiration</vt:lpstr>
      <vt:lpstr>PowerPoint Presentation</vt:lpstr>
      <vt:lpstr>Daily Songs (name tbd)</vt:lpstr>
      <vt:lpstr>Algorithmic song generation from:</vt:lpstr>
      <vt:lpstr>Personalized to YOU</vt:lpstr>
      <vt:lpstr>Lots of options</vt:lpstr>
      <vt:lpstr>Necessary Skills</vt:lpstr>
      <vt:lpstr>Scaling Up</vt:lpstr>
      <vt:lpstr>Theme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Songs</dc:title>
  <dc:creator>Robert Guglielmino</dc:creator>
  <cp:lastModifiedBy>Microsoft Office User</cp:lastModifiedBy>
  <cp:revision>3</cp:revision>
  <dcterms:created xsi:type="dcterms:W3CDTF">2019-02-27T17:50:55Z</dcterms:created>
  <dcterms:modified xsi:type="dcterms:W3CDTF">2019-02-27T18:26:03Z</dcterms:modified>
</cp:coreProperties>
</file>