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97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17" r:id="rId11"/>
    <p:sldId id="3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98B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5532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-59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693AE-DD4C-4B38-B2B8-C7F11CF9E622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1501-4E28-4EC6-B602-76B7327B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9379"/>
            <a:ext cx="10515600" cy="710976"/>
          </a:xfrm>
          <a:prstGeom prst="rect">
            <a:avLst/>
          </a:prstGeom>
        </p:spPr>
        <p:txBody>
          <a:bodyPr/>
          <a:lstStyle>
            <a:lvl1pPr>
              <a:defRPr>
                <a:latin typeface="BankGothic Md BT" panose="020B0807020203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BankGothic Lt BT" panose="020B0607020203060204" pitchFamily="34" charset="0"/>
              </a:defRPr>
            </a:lvl1pPr>
            <a:lvl2pPr>
              <a:defRPr>
                <a:latin typeface="BankGothic Lt BT" panose="020B0607020203060204" pitchFamily="34" charset="0"/>
              </a:defRPr>
            </a:lvl2pPr>
            <a:lvl3pPr>
              <a:defRPr>
                <a:latin typeface="BankGothic Lt BT" panose="020B0607020203060204" pitchFamily="34" charset="0"/>
              </a:defRPr>
            </a:lvl3pPr>
            <a:lvl4pPr>
              <a:defRPr>
                <a:latin typeface="BankGothic Lt BT" panose="020B0607020203060204" pitchFamily="34" charset="0"/>
              </a:defRPr>
            </a:lvl4pPr>
            <a:lvl5pPr>
              <a:defRPr>
                <a:latin typeface="BankGothic Lt BT" panose="020B060702020306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7559"/>
            <a:ext cx="10515600" cy="68806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2083"/>
            <a:ext cx="10515600" cy="6390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7"/>
            <a:ext cx="10515600" cy="76970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6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itdcanada.ca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003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69E9-909B-4FB0-B3BA-37EAE93B4848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6"/>
            <a:ext cx="2574471" cy="1139962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8281307" y="226219"/>
            <a:ext cx="3072493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475 </a:t>
            </a: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Granville Street, Vancouver, BC, V6C 1T1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Phone:      +1(604)558-8727, +1(604)409-8200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Toll Free: +1(888) 880-4410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Fax:          +1(888) 881-6545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Web:          </a:t>
            </a:r>
            <a:r>
              <a:rPr lang="en-US" sz="800" u="sng" dirty="0">
                <a:solidFill>
                  <a:srgbClr val="0563C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www.itdcanada.ca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       studying@itdcanada.ca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1253"/>
            <a:ext cx="9144000" cy="2387600"/>
          </a:xfrm>
        </p:spPr>
        <p:txBody>
          <a:bodyPr/>
          <a:lstStyle/>
          <a:p>
            <a:r>
              <a:rPr lang="en-US" b="1" dirty="0">
                <a:latin typeface="BankGothic Md BT" panose="020B0807020203060204" pitchFamily="34" charset="0"/>
              </a:rPr>
              <a:t>Web Site Building with </a:t>
            </a:r>
            <a:r>
              <a:rPr lang="en-US" b="1" dirty="0" smtClean="0">
                <a:latin typeface="BankGothic Md BT" panose="020B0807020203060204" pitchFamily="34" charset="0"/>
              </a:rPr>
              <a:t>CSS</a:t>
            </a:r>
            <a:endParaRPr lang="en-US" b="1" dirty="0">
              <a:latin typeface="BankGothic Md BT" panose="020B080702020306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0928"/>
            <a:ext cx="9144000" cy="1655762"/>
          </a:xfrm>
        </p:spPr>
        <p:txBody>
          <a:bodyPr/>
          <a:lstStyle/>
          <a:p>
            <a:r>
              <a:rPr lang="en-US" dirty="0" smtClean="0"/>
              <a:t>By Saygin Guven</a:t>
            </a:r>
          </a:p>
          <a:p>
            <a:r>
              <a:rPr lang="en-US" dirty="0" smtClean="0"/>
              <a:t>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background-color: blue;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background-image: </a:t>
            </a:r>
            <a:r>
              <a:rPr lang="en-US" dirty="0" err="1" smtClean="0">
                <a:latin typeface="+mn-lt"/>
              </a:rPr>
              <a:t>url</a:t>
            </a:r>
            <a:r>
              <a:rPr lang="en-US" dirty="0" smtClean="0">
                <a:latin typeface="+mn-lt"/>
              </a:rPr>
              <a:t>(‘image.png’);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background-repeat: no-repeat</a:t>
            </a:r>
            <a:r>
              <a:rPr lang="en-US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background-attachment: scroll;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background-position: 0px </a:t>
            </a:r>
            <a:r>
              <a:rPr lang="en-US" dirty="0" err="1" smtClean="0">
                <a:latin typeface="+mn-lt"/>
              </a:rPr>
              <a:t>0px</a:t>
            </a:r>
            <a:r>
              <a:rPr lang="en-US" dirty="0" smtClean="0">
                <a:latin typeface="+mn-lt"/>
              </a:rPr>
              <a:t>;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background: blue </a:t>
            </a:r>
            <a:r>
              <a:rPr lang="en-US" dirty="0" err="1" smtClean="0">
                <a:latin typeface="+mn-lt"/>
              </a:rPr>
              <a:t>url</a:t>
            </a:r>
            <a:r>
              <a:rPr lang="en-US" dirty="0" smtClean="0">
                <a:latin typeface="+mn-lt"/>
              </a:rPr>
              <a:t>(‘image.png’) no-repeat scroll 0px </a:t>
            </a:r>
            <a:r>
              <a:rPr lang="en-US" dirty="0" err="1" smtClean="0">
                <a:latin typeface="+mn-lt"/>
              </a:rPr>
              <a:t>0px</a:t>
            </a:r>
            <a:r>
              <a:rPr lang="en-US" dirty="0" smtClean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When using background-size it must included after background-position with a forward slash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Background: </a:t>
            </a:r>
            <a:r>
              <a:rPr lang="en-US" dirty="0" err="1" smtClean="0">
                <a:latin typeface="+mn-lt"/>
              </a:rPr>
              <a:t>url</a:t>
            </a:r>
            <a:r>
              <a:rPr lang="en-US" dirty="0" smtClean="0">
                <a:latin typeface="+mn-lt"/>
              </a:rPr>
              <a:t>(‘image.png’) no-repeat fixed 0px </a:t>
            </a:r>
            <a:r>
              <a:rPr lang="en-US" dirty="0" err="1" smtClean="0">
                <a:latin typeface="+mn-lt"/>
              </a:rPr>
              <a:t>0px</a:t>
            </a:r>
            <a:r>
              <a:rPr lang="en-US" dirty="0" smtClean="0">
                <a:latin typeface="+mn-lt"/>
              </a:rPr>
              <a:t> / cover;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861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7" descr="thankyou.jpg"/>
          <p:cNvPicPr>
            <a:picLocks noChangeAspect="1"/>
          </p:cNvPicPr>
          <p:nvPr/>
        </p:nvPicPr>
        <p:blipFill>
          <a:blip r:embed="rId2" cstate="print"/>
          <a:srcRect l="5263" t="10640" r="4385" b="8553"/>
          <a:stretch>
            <a:fillRect/>
          </a:stretch>
        </p:blipFill>
        <p:spPr bwMode="auto">
          <a:xfrm>
            <a:off x="2116183" y="1233502"/>
            <a:ext cx="7471954" cy="442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itle 1"/>
          <p:cNvSpPr>
            <a:spLocks noGrp="1"/>
          </p:cNvSpPr>
          <p:nvPr>
            <p:ph type="title"/>
          </p:nvPr>
        </p:nvSpPr>
        <p:spPr>
          <a:xfrm>
            <a:off x="1367245" y="5663429"/>
            <a:ext cx="9144000" cy="10668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From the ITD Canada team!!!</a:t>
            </a:r>
          </a:p>
        </p:txBody>
      </p:sp>
    </p:spTree>
    <p:extLst>
      <p:ext uri="{BB962C8B-B14F-4D97-AF65-F5344CB8AC3E}">
        <p14:creationId xmlns:p14="http://schemas.microsoft.com/office/powerpoint/2010/main" val="42032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relative  </a:t>
            </a:r>
            <a:r>
              <a:rPr lang="en-US" dirty="0" smtClean="0">
                <a:latin typeface="+mn-lt"/>
                <a:sym typeface="Wingdings" panose="05000000000000000000" pitchFamily="2" charset="2"/>
              </a:rPr>
              <a:t> positioned within a …</a:t>
            </a:r>
          </a:p>
          <a:p>
            <a:r>
              <a:rPr lang="en-US" dirty="0" smtClean="0">
                <a:latin typeface="+mn-lt"/>
              </a:rPr>
              <a:t>absolute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 containing </a:t>
            </a:r>
            <a:r>
              <a:rPr lang="en-US" dirty="0" smtClean="0">
                <a:latin typeface="+mn-lt"/>
                <a:sym typeface="Wingdings" panose="05000000000000000000" pitchFamily="2" charset="2"/>
              </a:rPr>
              <a:t>element …</a:t>
            </a:r>
            <a:endParaRPr lang="en-US" dirty="0">
              <a:latin typeface="+mn-lt"/>
              <a:sym typeface="Wingdings" panose="05000000000000000000" pitchFamily="2" charset="2"/>
            </a:endParaRPr>
          </a:p>
          <a:p>
            <a:r>
              <a:rPr lang="en-US" dirty="0" smtClean="0">
                <a:latin typeface="+mn-lt"/>
              </a:rPr>
              <a:t>fixed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  or browser </a:t>
            </a:r>
            <a:r>
              <a:rPr lang="en-US" dirty="0" smtClean="0">
                <a:latin typeface="+mn-lt"/>
                <a:sym typeface="Wingdings" panose="05000000000000000000" pitchFamily="2" charset="2"/>
              </a:rPr>
              <a:t>viewport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static </a:t>
            </a:r>
            <a:r>
              <a:rPr lang="en-US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n-lt"/>
              </a:rPr>
              <a:t>default value </a:t>
            </a:r>
          </a:p>
          <a:p>
            <a:r>
              <a:rPr lang="en-US" dirty="0" smtClean="0">
                <a:latin typeface="+mn-lt"/>
              </a:rPr>
              <a:t>Inherit </a:t>
            </a:r>
            <a:r>
              <a:rPr lang="en-US" dirty="0" smtClean="0">
                <a:latin typeface="+mn-lt"/>
                <a:sym typeface="Wingdings" panose="05000000000000000000" pitchFamily="2" charset="2"/>
              </a:rPr>
              <a:t> inherit from ancestor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For direction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  top | right | bottom | left 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24700" y="4519624"/>
            <a:ext cx="4739640" cy="1732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Always add width to position element especially for the menu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909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&lt;div class="parent"&gt;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&lt;div class="box relative"&gt;relative&lt;/div&gt;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&lt;div class="box absolute"&gt;absolute&lt;/div&gt;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&lt;div class="</a:t>
            </a:r>
            <a:r>
              <a:rPr lang="en-US" dirty="0" smtClean="0">
                <a:latin typeface="+mn-lt"/>
              </a:rPr>
              <a:t>box </a:t>
            </a:r>
            <a:r>
              <a:rPr lang="en-US" dirty="0">
                <a:latin typeface="+mn-lt"/>
              </a:rPr>
              <a:t>fixed"&gt;fixed&lt;/div&gt;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5873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.box{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	width: 50px;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height: 60px;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background: </a:t>
            </a:r>
            <a:r>
              <a:rPr lang="en-US" dirty="0" err="1" smtClean="0">
                <a:latin typeface="+mn-lt"/>
              </a:rPr>
              <a:t>lightblue</a:t>
            </a:r>
            <a:r>
              <a:rPr lang="en-US" dirty="0" smtClean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margin-bottom:10px;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515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.relative{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	position: relative;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//offset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	top | right | bottom | left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84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.absolute{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position: absolute;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//offset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top | right | bottom | left 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//its not relative to any border!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//add relative to parent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//or relative to body!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891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.fixed{</a:t>
            </a:r>
          </a:p>
          <a:p>
            <a:pPr marL="0" indent="0">
              <a:buNone/>
            </a:pPr>
            <a:r>
              <a:rPr lang="en-US" dirty="0" err="1" smtClean="0">
                <a:latin typeface="+mn-lt"/>
              </a:rPr>
              <a:t>position:fixed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//offset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top | right | bottom | </a:t>
            </a:r>
            <a:r>
              <a:rPr lang="en-US" dirty="0" smtClean="0">
                <a:latin typeface="+mn-lt"/>
              </a:rPr>
              <a:t>left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//full screen size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//width: 100% OR left:0; right:0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930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Not supported for all browsers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Combination of </a:t>
            </a:r>
            <a:r>
              <a:rPr lang="en-US" dirty="0">
                <a:latin typeface="+mn-lt"/>
              </a:rPr>
              <a:t>Relative and fixed</a:t>
            </a:r>
          </a:p>
        </p:txBody>
      </p:sp>
    </p:spTree>
    <p:extLst>
      <p:ext uri="{BB962C8B-B14F-4D97-AF65-F5344CB8AC3E}">
        <p14:creationId xmlns:p14="http://schemas.microsoft.com/office/powerpoint/2010/main" val="231666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Position is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6095</TotalTime>
  <Words>171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BankGothic Lt BT</vt:lpstr>
      <vt:lpstr>BankGothic Md BT</vt:lpstr>
      <vt:lpstr>Calibri</vt:lpstr>
      <vt:lpstr>Calibri Light</vt:lpstr>
      <vt:lpstr>Times New Roman</vt:lpstr>
      <vt:lpstr>Wingdings</vt:lpstr>
      <vt:lpstr>Office Theme</vt:lpstr>
      <vt:lpstr>Web Site Building with CSS</vt:lpstr>
      <vt:lpstr>Position </vt:lpstr>
      <vt:lpstr>position</vt:lpstr>
      <vt:lpstr>.box</vt:lpstr>
      <vt:lpstr>relative</vt:lpstr>
      <vt:lpstr>absolute</vt:lpstr>
      <vt:lpstr>fixed</vt:lpstr>
      <vt:lpstr>sticky</vt:lpstr>
      <vt:lpstr>Z-index</vt:lpstr>
      <vt:lpstr>background</vt:lpstr>
      <vt:lpstr>From the ITD Canada team!!!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Andrade</dc:creator>
  <cp:lastModifiedBy>Saygin Guven</cp:lastModifiedBy>
  <cp:revision>582</cp:revision>
  <dcterms:created xsi:type="dcterms:W3CDTF">2017-12-05T23:52:35Z</dcterms:created>
  <dcterms:modified xsi:type="dcterms:W3CDTF">2018-08-23T19:46:57Z</dcterms:modified>
</cp:coreProperties>
</file>