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430" r:id="rId3"/>
    <p:sldId id="435" r:id="rId4"/>
    <p:sldId id="436" r:id="rId5"/>
    <p:sldId id="432" r:id="rId6"/>
    <p:sldId id="433" r:id="rId7"/>
    <p:sldId id="434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52" r:id="rId18"/>
    <p:sldId id="446" r:id="rId19"/>
    <p:sldId id="447" r:id="rId20"/>
    <p:sldId id="448" r:id="rId21"/>
    <p:sldId id="449" r:id="rId22"/>
    <p:sldId id="450" r:id="rId23"/>
    <p:sldId id="455" r:id="rId24"/>
    <p:sldId id="451" r:id="rId25"/>
    <p:sldId id="453" r:id="rId26"/>
    <p:sldId id="454" r:id="rId27"/>
    <p:sldId id="457" r:id="rId28"/>
    <p:sldId id="458" r:id="rId29"/>
    <p:sldId id="456" r:id="rId30"/>
    <p:sldId id="35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98B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5532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-59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693AE-DD4C-4B38-B2B8-C7F11CF9E62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1501-4E28-4EC6-B602-76B7327B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9379"/>
            <a:ext cx="10515600" cy="710976"/>
          </a:xfrm>
          <a:prstGeom prst="rect">
            <a:avLst/>
          </a:prstGeom>
        </p:spPr>
        <p:txBody>
          <a:bodyPr/>
          <a:lstStyle>
            <a:lvl1pPr>
              <a:defRPr>
                <a:latin typeface="BankGothic Md BT" panose="020B0807020203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BankGothic Lt BT" panose="020B0607020203060204" pitchFamily="34" charset="0"/>
              </a:defRPr>
            </a:lvl1pPr>
            <a:lvl2pPr>
              <a:defRPr>
                <a:latin typeface="BankGothic Lt BT" panose="020B0607020203060204" pitchFamily="34" charset="0"/>
              </a:defRPr>
            </a:lvl2pPr>
            <a:lvl3pPr>
              <a:defRPr>
                <a:latin typeface="BankGothic Lt BT" panose="020B0607020203060204" pitchFamily="34" charset="0"/>
              </a:defRPr>
            </a:lvl3pPr>
            <a:lvl4pPr>
              <a:defRPr>
                <a:latin typeface="BankGothic Lt BT" panose="020B0607020203060204" pitchFamily="34" charset="0"/>
              </a:defRPr>
            </a:lvl4pPr>
            <a:lvl5pPr>
              <a:defRPr>
                <a:latin typeface="BankGothic Lt BT" panose="020B060702020306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7559"/>
            <a:ext cx="10515600" cy="68806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2083"/>
            <a:ext cx="10515600" cy="63908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77"/>
            <a:ext cx="10515600" cy="7697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6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itdcanada.ca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003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69E9-909B-4FB0-B3BA-37EAE93B484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26"/>
            <a:ext cx="2574471" cy="1139962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8281307" y="226219"/>
            <a:ext cx="3072493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475 </a:t>
            </a: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Granville Street, Vancouver, BC, V6C 1T1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Phone:      +1(604)558-8727, +1(604)409-8200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Toll Free: +1(888) 880-4410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Fax:          +1(888) 881-6545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Web:          </a:t>
            </a:r>
            <a:r>
              <a:rPr lang="en-US" sz="800" u="sng" dirty="0">
                <a:solidFill>
                  <a:srgbClr val="0563C1"/>
                </a:solidFill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www.itdcanada.ca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        studying@itdcanada.ca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6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1253"/>
            <a:ext cx="9144000" cy="2387600"/>
          </a:xfrm>
        </p:spPr>
        <p:txBody>
          <a:bodyPr/>
          <a:lstStyle/>
          <a:p>
            <a:r>
              <a:rPr lang="en-US" b="1" dirty="0">
                <a:latin typeface="BankGothic Md BT" panose="020B0807020203060204" pitchFamily="34" charset="0"/>
              </a:rPr>
              <a:t>Web Site Building with </a:t>
            </a:r>
            <a:r>
              <a:rPr lang="en-US" b="1" dirty="0" smtClean="0">
                <a:latin typeface="BankGothic Md BT" panose="020B0807020203060204" pitchFamily="34" charset="0"/>
              </a:rPr>
              <a:t>CSS</a:t>
            </a:r>
            <a:endParaRPr lang="en-US" b="1" dirty="0">
              <a:latin typeface="BankGothic Md BT" panose="020B080702020306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0928"/>
            <a:ext cx="9144000" cy="1655762"/>
          </a:xfrm>
        </p:spPr>
        <p:txBody>
          <a:bodyPr/>
          <a:lstStyle/>
          <a:p>
            <a:r>
              <a:rPr lang="en-US" dirty="0" smtClean="0"/>
              <a:t>By Saygin Guven</a:t>
            </a:r>
          </a:p>
          <a:p>
            <a:r>
              <a:rPr lang="en-US" dirty="0" smtClean="0"/>
              <a:t>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9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line-height: normal;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/* line-height: </a:t>
            </a:r>
            <a:r>
              <a:rPr lang="en-US" dirty="0" err="1">
                <a:latin typeface="+mn-lt"/>
              </a:rPr>
              <a:t>normal|number|length|initial|inherit</a:t>
            </a:r>
            <a:r>
              <a:rPr lang="en-US" dirty="0">
                <a:latin typeface="+mn-lt"/>
              </a:rPr>
              <a:t>; */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32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font-family: Arial;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+mn-lt"/>
              </a:rPr>
              <a:t>Gerogia</a:t>
            </a:r>
            <a:r>
              <a:rPr lang="en-US" dirty="0" smtClean="0">
                <a:latin typeface="+mn-lt"/>
              </a:rPr>
              <a:t>, Tahoma, Verdana, </a:t>
            </a:r>
            <a:r>
              <a:rPr lang="en-US" dirty="0" err="1" smtClean="0">
                <a:latin typeface="+mn-lt"/>
              </a:rPr>
              <a:t>Helvatica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‘Times New Roman’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“Lucida Sans Unicode”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49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font-style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font-variant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font-weight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font-size/line-height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font-family</a:t>
            </a:r>
          </a:p>
        </p:txBody>
      </p:sp>
    </p:spTree>
    <p:extLst>
      <p:ext uri="{BB962C8B-B14F-4D97-AF65-F5344CB8AC3E}">
        <p14:creationId xmlns:p14="http://schemas.microsoft.com/office/powerpoint/2010/main" val="21198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/* font-style: oblique 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font-variant: small-caps 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font-weight: lighter 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font-size: 1.2em;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line-height: 110%;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font-family: Rockwell; */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font:  normal small-caps lighter 1.2em/110% Rockwell;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06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additional values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p{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font:  index;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/* caption | icon | menu | message-box | small-caption | status-bar  */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8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@font-face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@font-face {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font-family: "font-family-name";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src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latin typeface="+mn-lt"/>
              </a:rPr>
              <a:t>url</a:t>
            </a:r>
            <a:r>
              <a:rPr lang="en-US" dirty="0">
                <a:latin typeface="+mn-lt"/>
              </a:rPr>
              <a:t>("http://website/fonts/fontfile")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 </a:t>
            </a:r>
          </a:p>
          <a:p>
            <a:pPr marL="0" indent="0">
              <a:buNone/>
            </a:pPr>
            <a:r>
              <a:rPr lang="en-US" dirty="0" err="1" smtClean="0">
                <a:latin typeface="+mn-lt"/>
              </a:rPr>
              <a:t>Src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extention</a:t>
            </a:r>
            <a:r>
              <a:rPr lang="en-US" dirty="0" smtClean="0">
                <a:latin typeface="+mn-lt"/>
              </a:rPr>
              <a:t> : </a:t>
            </a:r>
            <a:r>
              <a:rPr lang="en-US" dirty="0" err="1" smtClean="0">
                <a:latin typeface="+mn-lt"/>
              </a:rPr>
              <a:t>ttf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otf</a:t>
            </a:r>
            <a:r>
              <a:rPr lang="en-US" dirty="0" smtClean="0">
                <a:latin typeface="+mn-lt"/>
              </a:rPr>
              <a:t> | </a:t>
            </a:r>
            <a:r>
              <a:rPr lang="en-US" dirty="0" err="1" smtClean="0">
                <a:latin typeface="+mn-lt"/>
              </a:rPr>
              <a:t>woff</a:t>
            </a:r>
            <a:r>
              <a:rPr lang="en-US" dirty="0" smtClean="0">
                <a:latin typeface="+mn-lt"/>
              </a:rPr>
              <a:t> | woff2 \ </a:t>
            </a:r>
            <a:r>
              <a:rPr lang="en-US" dirty="0" err="1" smtClean="0">
                <a:latin typeface="+mn-lt"/>
              </a:rPr>
              <a:t>svg</a:t>
            </a:r>
            <a:r>
              <a:rPr lang="en-US" dirty="0" smtClean="0">
                <a:latin typeface="+mn-lt"/>
              </a:rPr>
              <a:t> \ </a:t>
            </a:r>
            <a:r>
              <a:rPr lang="en-US" dirty="0" err="1" smtClean="0">
                <a:latin typeface="+mn-lt"/>
              </a:rPr>
              <a:t>eot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p{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font-family: font-family-name</a:t>
            </a:r>
            <a:r>
              <a:rPr lang="en-US" dirty="0" smtClean="0">
                <a:latin typeface="+mn-lt"/>
              </a:rPr>
              <a:t>;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	/* caption | icon | menu | message-box | small-caption | status-bar  */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91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Text-decoration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text-decoration-line </a:t>
            </a:r>
            <a:r>
              <a:rPr lang="en-US" dirty="0">
                <a:latin typeface="+mn-lt"/>
              </a:rPr>
              <a:t>(required)</a:t>
            </a:r>
          </a:p>
          <a:p>
            <a:r>
              <a:rPr lang="en-US" dirty="0">
                <a:latin typeface="+mn-lt"/>
              </a:rPr>
              <a:t>text-decoration-color</a:t>
            </a:r>
          </a:p>
          <a:p>
            <a:r>
              <a:rPr lang="en-US" dirty="0">
                <a:latin typeface="+mn-lt"/>
              </a:rPr>
              <a:t>text-decoration-style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9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Text-decoration-line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text-decoration-line:none</a:t>
            </a:r>
            <a:r>
              <a:rPr lang="en-US" dirty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/* </a:t>
            </a:r>
            <a:r>
              <a:rPr lang="en-US" dirty="0" err="1">
                <a:latin typeface="+mn-lt"/>
              </a:rPr>
              <a:t>none|underline|overline</a:t>
            </a:r>
            <a:r>
              <a:rPr lang="en-US" dirty="0" smtClean="0">
                <a:latin typeface="+mn-lt"/>
              </a:rPr>
              <a:t>|</a:t>
            </a:r>
          </a:p>
          <a:p>
            <a:pPr marL="0" indent="0">
              <a:buNone/>
            </a:pPr>
            <a:r>
              <a:rPr lang="en-US" dirty="0" err="1" smtClean="0">
                <a:latin typeface="+mn-lt"/>
              </a:rPr>
              <a:t>line-through|initial|inherit</a:t>
            </a:r>
            <a:r>
              <a:rPr lang="en-US" dirty="0">
                <a:latin typeface="+mn-lt"/>
              </a:rPr>
              <a:t>; */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2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Text-decoration-color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p</a:t>
            </a:r>
            <a:r>
              <a:rPr lang="en-US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text-decoration-color:red</a:t>
            </a:r>
            <a:r>
              <a:rPr lang="en-US" dirty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/* </a:t>
            </a:r>
            <a:r>
              <a:rPr lang="en-US" dirty="0" err="1">
                <a:latin typeface="+mn-lt"/>
              </a:rPr>
              <a:t>color|initial|inherit</a:t>
            </a:r>
            <a:r>
              <a:rPr lang="en-US" dirty="0">
                <a:latin typeface="+mn-lt"/>
              </a:rPr>
              <a:t>; */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78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Text-decoration-style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text-decoration-line: underline;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text-decoration-style: double;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/* </a:t>
            </a:r>
            <a:r>
              <a:rPr lang="en-US" dirty="0" err="1">
                <a:latin typeface="+mn-lt"/>
              </a:rPr>
              <a:t>solid|double|dotted|dashed|wavy|initial|inherit</a:t>
            </a:r>
            <a:r>
              <a:rPr lang="en-US" dirty="0">
                <a:latin typeface="+mn-lt"/>
              </a:rPr>
              <a:t>; */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0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304975"/>
            <a:ext cx="10515600" cy="3358983"/>
          </a:xfrm>
        </p:spPr>
      </p:pic>
    </p:spTree>
    <p:extLst>
      <p:ext uri="{BB962C8B-B14F-4D97-AF65-F5344CB8AC3E}">
        <p14:creationId xmlns:p14="http://schemas.microsoft.com/office/powerpoint/2010/main" val="34490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/* 	text-decoration-line: underline;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text-decoration-color: red;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text-decoration-style: wavy; */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text-decoration:  underline red wavy;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21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p</a:t>
            </a:r>
            <a:r>
              <a:rPr lang="en-US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text-align: left;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/* </a:t>
            </a:r>
            <a:r>
              <a:rPr lang="en-US" dirty="0" err="1">
                <a:latin typeface="+mn-lt"/>
              </a:rPr>
              <a:t>left|right|center|justify|initial|inherit</a:t>
            </a:r>
            <a:r>
              <a:rPr lang="en-US" dirty="0">
                <a:latin typeface="+mn-lt"/>
              </a:rPr>
              <a:t>; */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82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text-transform: capitalize;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/* </a:t>
            </a:r>
            <a:r>
              <a:rPr lang="en-US" dirty="0" err="1">
                <a:latin typeface="+mn-lt"/>
              </a:rPr>
              <a:t>none|capitalize|uppercase|lowercase|initial|inherit</a:t>
            </a:r>
            <a:r>
              <a:rPr lang="en-US" dirty="0">
                <a:latin typeface="+mn-lt"/>
              </a:rPr>
              <a:t>; */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5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Text-indent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text-indent: 10px;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/* </a:t>
            </a:r>
            <a:r>
              <a:rPr lang="en-US" dirty="0" err="1">
                <a:latin typeface="+mn-lt"/>
              </a:rPr>
              <a:t>length|initial|inherit</a:t>
            </a:r>
            <a:r>
              <a:rPr lang="en-US" dirty="0">
                <a:latin typeface="+mn-lt"/>
              </a:rPr>
              <a:t>; */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1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text-shadow: 2px 5px 10px red;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/* h-shadow v-shadow blur-radius </a:t>
            </a:r>
            <a:r>
              <a:rPr lang="en-US" dirty="0" err="1">
                <a:latin typeface="+mn-lt"/>
              </a:rPr>
              <a:t>color|none|initial|inherit</a:t>
            </a:r>
            <a:r>
              <a:rPr lang="en-US" dirty="0">
                <a:latin typeface="+mn-lt"/>
              </a:rPr>
              <a:t>; */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48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p{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	direction</a:t>
            </a:r>
            <a:r>
              <a:rPr lang="en-US" dirty="0">
                <a:latin typeface="+mn-lt"/>
              </a:rPr>
              <a:t>: </a:t>
            </a:r>
            <a:r>
              <a:rPr lang="en-US" dirty="0" err="1" smtClean="0">
                <a:latin typeface="+mn-lt"/>
              </a:rPr>
              <a:t>ltr</a:t>
            </a:r>
            <a:r>
              <a:rPr lang="en-US" dirty="0" smtClean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	/*</a:t>
            </a:r>
            <a:r>
              <a:rPr lang="en-US" dirty="0" err="1" smtClean="0">
                <a:latin typeface="+mn-lt"/>
              </a:rPr>
              <a:t>ltr|rtl|initial|inherit</a:t>
            </a:r>
            <a:r>
              <a:rPr lang="en-US" dirty="0" smtClean="0">
                <a:latin typeface="+mn-lt"/>
              </a:rPr>
              <a:t>;*/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+ </a:t>
            </a:r>
            <a:r>
              <a:rPr lang="en-US" dirty="0" err="1">
                <a:latin typeface="+mn-lt"/>
              </a:rPr>
              <a:t>unicode</a:t>
            </a:r>
            <a:r>
              <a:rPr lang="en-US" dirty="0">
                <a:latin typeface="+mn-lt"/>
              </a:rPr>
              <a:t>-bidi: bidi-override;</a:t>
            </a:r>
          </a:p>
        </p:txBody>
      </p:sp>
    </p:spTree>
    <p:extLst>
      <p:ext uri="{BB962C8B-B14F-4D97-AF65-F5344CB8AC3E}">
        <p14:creationId xmlns:p14="http://schemas.microsoft.com/office/powerpoint/2010/main" val="39369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Letter-spacing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p{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	letter-spacing</a:t>
            </a:r>
            <a:r>
              <a:rPr lang="en-US" dirty="0">
                <a:latin typeface="+mn-lt"/>
              </a:rPr>
              <a:t>: </a:t>
            </a:r>
            <a:r>
              <a:rPr lang="en-US" dirty="0" smtClean="0">
                <a:latin typeface="+mn-lt"/>
              </a:rPr>
              <a:t>3px;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	/*</a:t>
            </a:r>
            <a:r>
              <a:rPr lang="en-US" dirty="0" err="1" smtClean="0">
                <a:latin typeface="+mn-lt"/>
              </a:rPr>
              <a:t>normal|length|initial|inherit</a:t>
            </a:r>
            <a:r>
              <a:rPr lang="en-US" dirty="0" smtClean="0">
                <a:latin typeface="+mn-lt"/>
              </a:rPr>
              <a:t>;*/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08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::</a:t>
            </a:r>
            <a:r>
              <a:rPr lang="en-US" dirty="0" smtClean="0"/>
              <a:t>first-line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::first-letter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6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355"/>
            <a:ext cx="4673958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scroll-behavior: auto | smooth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/* </a:t>
            </a:r>
            <a:r>
              <a:rPr lang="en-US" dirty="0">
                <a:latin typeface="+mj-lt"/>
              </a:rPr>
              <a:t>width */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::-</a:t>
            </a:r>
            <a:r>
              <a:rPr lang="en-US" dirty="0" err="1">
                <a:latin typeface="+mj-lt"/>
              </a:rPr>
              <a:t>webkit</a:t>
            </a:r>
            <a:r>
              <a:rPr lang="en-US" dirty="0">
                <a:latin typeface="+mj-lt"/>
              </a:rPr>
              <a:t>-scrollbar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width: 10px;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/* Track */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::-</a:t>
            </a:r>
            <a:r>
              <a:rPr lang="en-US" dirty="0" err="1">
                <a:latin typeface="+mj-lt"/>
              </a:rPr>
              <a:t>webkit</a:t>
            </a:r>
            <a:r>
              <a:rPr lang="en-US" dirty="0">
                <a:latin typeface="+mj-lt"/>
              </a:rPr>
              <a:t>-scrollbar-track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box-shadow: inset 0 0 5px </a:t>
            </a:r>
            <a:r>
              <a:rPr lang="en-US" dirty="0" smtClean="0">
                <a:latin typeface="+mj-lt"/>
              </a:rPr>
              <a:t>grey;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   border-radius: 100px;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900355"/>
            <a:ext cx="4673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/* </a:t>
            </a:r>
            <a:r>
              <a:rPr lang="en-US" dirty="0">
                <a:latin typeface="+mj-lt"/>
              </a:rPr>
              <a:t>Handle */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::-</a:t>
            </a:r>
            <a:r>
              <a:rPr lang="en-US" dirty="0" err="1">
                <a:latin typeface="+mj-lt"/>
              </a:rPr>
              <a:t>webkit</a:t>
            </a:r>
            <a:r>
              <a:rPr lang="en-US" dirty="0">
                <a:latin typeface="+mj-lt"/>
              </a:rPr>
              <a:t>-scrollbar-thumb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background: red;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border-radius: 10px;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/* Handle on hover */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::-</a:t>
            </a:r>
            <a:r>
              <a:rPr lang="en-US" dirty="0" err="1">
                <a:latin typeface="+mj-lt"/>
              </a:rPr>
              <a:t>webkit-scrollbar-thumb:hover</a:t>
            </a:r>
            <a:r>
              <a:rPr lang="en-US" dirty="0"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background: #b30000;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16721" y="1577189"/>
            <a:ext cx="3975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https://www.w3schools.com/howto/howto_css_custom_scrollbar.asp</a:t>
            </a:r>
          </a:p>
        </p:txBody>
      </p:sp>
    </p:spTree>
    <p:extLst>
      <p:ext uri="{BB962C8B-B14F-4D97-AF65-F5344CB8AC3E}">
        <p14:creationId xmlns:p14="http://schemas.microsoft.com/office/powerpoint/2010/main" val="64316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justify-content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user-select</a:t>
            </a:r>
            <a:r>
              <a:rPr lang="en-US" dirty="0">
                <a:latin typeface="+mn-lt"/>
              </a:rPr>
              <a:t>: </a:t>
            </a:r>
            <a:r>
              <a:rPr lang="en-US" dirty="0" smtClean="0">
                <a:latin typeface="+mn-lt"/>
              </a:rPr>
              <a:t>none;</a:t>
            </a:r>
          </a:p>
          <a:p>
            <a:r>
              <a:rPr lang="en-US" dirty="0" smtClean="0">
                <a:latin typeface="+mn-lt"/>
              </a:rPr>
              <a:t>visibility</a:t>
            </a:r>
            <a:r>
              <a:rPr lang="en-US" dirty="0">
                <a:latin typeface="+mn-lt"/>
              </a:rPr>
              <a:t>: </a:t>
            </a:r>
            <a:r>
              <a:rPr lang="en-US" dirty="0" smtClean="0">
                <a:latin typeface="+mn-lt"/>
              </a:rPr>
              <a:t>hidden vs display none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word-spacing</a:t>
            </a:r>
          </a:p>
          <a:p>
            <a:r>
              <a:rPr lang="en-US" dirty="0">
                <a:latin typeface="+mn-lt"/>
              </a:rPr>
              <a:t>w</a:t>
            </a:r>
            <a:r>
              <a:rPr lang="en-US" dirty="0" smtClean="0">
                <a:latin typeface="+mn-lt"/>
              </a:rPr>
              <a:t>ord-break</a:t>
            </a:r>
          </a:p>
          <a:p>
            <a:r>
              <a:rPr lang="en-US" dirty="0">
                <a:latin typeface="+mn-lt"/>
              </a:rPr>
              <a:t>w</a:t>
            </a:r>
            <a:r>
              <a:rPr lang="en-US" dirty="0" smtClean="0">
                <a:latin typeface="+mn-lt"/>
              </a:rPr>
              <a:t>ord-wrap</a:t>
            </a:r>
          </a:p>
          <a:p>
            <a:r>
              <a:rPr lang="en-US" dirty="0" smtClean="0">
                <a:latin typeface="+mn-lt"/>
              </a:rPr>
              <a:t>white-space</a:t>
            </a:r>
          </a:p>
          <a:p>
            <a:r>
              <a:rPr lang="en-US" dirty="0" smtClean="0">
                <a:latin typeface="+mn-lt"/>
              </a:rPr>
              <a:t>…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68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font-size/line-height</a:t>
            </a:r>
          </a:p>
          <a:p>
            <a:r>
              <a:rPr lang="en-US" dirty="0"/>
              <a:t>font-family</a:t>
            </a:r>
          </a:p>
        </p:txBody>
      </p:sp>
    </p:spTree>
    <p:extLst>
      <p:ext uri="{BB962C8B-B14F-4D97-AF65-F5344CB8AC3E}">
        <p14:creationId xmlns:p14="http://schemas.microsoft.com/office/powerpoint/2010/main" val="8360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7" descr="thankyou.jpg"/>
          <p:cNvPicPr>
            <a:picLocks noChangeAspect="1"/>
          </p:cNvPicPr>
          <p:nvPr/>
        </p:nvPicPr>
        <p:blipFill>
          <a:blip r:embed="rId2" cstate="print"/>
          <a:srcRect l="5263" t="10640" r="4385" b="8553"/>
          <a:stretch>
            <a:fillRect/>
          </a:stretch>
        </p:blipFill>
        <p:spPr bwMode="auto">
          <a:xfrm>
            <a:off x="2116183" y="1233502"/>
            <a:ext cx="7471954" cy="442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itle 1"/>
          <p:cNvSpPr>
            <a:spLocks noGrp="1"/>
          </p:cNvSpPr>
          <p:nvPr>
            <p:ph type="title"/>
          </p:nvPr>
        </p:nvSpPr>
        <p:spPr>
          <a:xfrm>
            <a:off x="1367245" y="5663429"/>
            <a:ext cx="9144000" cy="10668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From the ITD Canada team!!!</a:t>
            </a:r>
          </a:p>
        </p:txBody>
      </p:sp>
    </p:spTree>
    <p:extLst>
      <p:ext uri="{BB962C8B-B14F-4D97-AF65-F5344CB8AC3E}">
        <p14:creationId xmlns:p14="http://schemas.microsoft.com/office/powerpoint/2010/main" val="42032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p</a:t>
            </a:r>
            <a:r>
              <a:rPr lang="en-US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font-style: normal;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/* </a:t>
            </a:r>
            <a:r>
              <a:rPr lang="en-US" dirty="0" err="1">
                <a:latin typeface="+mn-lt"/>
              </a:rPr>
              <a:t>normal|italic|oblique|initial|inherit</a:t>
            </a:r>
            <a:r>
              <a:rPr lang="en-US" dirty="0">
                <a:latin typeface="+mn-lt"/>
              </a:rPr>
              <a:t>; */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p</a:t>
            </a:r>
            <a:r>
              <a:rPr lang="en-US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font-variant: normal;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/* </a:t>
            </a:r>
            <a:r>
              <a:rPr lang="en-US" dirty="0" err="1">
                <a:latin typeface="+mn-lt"/>
              </a:rPr>
              <a:t>normal|small-caps|initial|inherit</a:t>
            </a:r>
            <a:r>
              <a:rPr lang="en-US" dirty="0">
                <a:latin typeface="+mn-lt"/>
              </a:rPr>
              <a:t>; */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81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font-weight: normal;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/* </a:t>
            </a:r>
            <a:r>
              <a:rPr lang="en-US" dirty="0" err="1">
                <a:latin typeface="+mn-lt"/>
              </a:rPr>
              <a:t>normal|bold|bolder|lighter|number|unset</a:t>
            </a:r>
            <a:r>
              <a:rPr lang="en-US" dirty="0" smtClean="0">
                <a:latin typeface="+mn-lt"/>
              </a:rPr>
              <a:t>|</a:t>
            </a:r>
          </a:p>
          <a:p>
            <a:pPr marL="0" indent="0">
              <a:buNone/>
            </a:pPr>
            <a:r>
              <a:rPr lang="en-US" dirty="0" err="1" smtClean="0">
                <a:latin typeface="+mn-lt"/>
              </a:rPr>
              <a:t>initial|inherit</a:t>
            </a:r>
            <a:r>
              <a:rPr lang="en-US" dirty="0">
                <a:latin typeface="+mn-lt"/>
              </a:rPr>
              <a:t>; */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25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font-size: </a:t>
            </a:r>
            <a:r>
              <a:rPr lang="en-US" dirty="0" smtClean="0">
                <a:latin typeface="+mn-lt"/>
              </a:rPr>
              <a:t>medium;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	/* </a:t>
            </a:r>
            <a:r>
              <a:rPr lang="en-US" dirty="0" err="1" smtClean="0">
                <a:latin typeface="+mn-lt"/>
              </a:rPr>
              <a:t>medium|xx-small|x-small|small|large</a:t>
            </a:r>
            <a:r>
              <a:rPr lang="en-US" dirty="0" smtClean="0">
                <a:latin typeface="+mn-lt"/>
              </a:rPr>
              <a:t>|</a:t>
            </a:r>
          </a:p>
          <a:p>
            <a:pPr marL="0" indent="0">
              <a:buNone/>
            </a:pPr>
            <a:r>
              <a:rPr lang="en-US" dirty="0" err="1" smtClean="0">
                <a:latin typeface="+mn-lt"/>
              </a:rPr>
              <a:t>x-large|xx-large|smaller|larger|length</a:t>
            </a:r>
            <a:r>
              <a:rPr lang="en-US" dirty="0" smtClean="0">
                <a:latin typeface="+mn-lt"/>
              </a:rPr>
              <a:t>|</a:t>
            </a:r>
          </a:p>
          <a:p>
            <a:pPr marL="0" indent="0">
              <a:buNone/>
            </a:pPr>
            <a:r>
              <a:rPr lang="en-US" dirty="0" err="1" smtClean="0">
                <a:latin typeface="+mn-lt"/>
              </a:rPr>
              <a:t>initial|inherit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*/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length can be </a:t>
            </a:r>
            <a:r>
              <a:rPr lang="en-US" dirty="0" err="1" smtClean="0">
                <a:latin typeface="+mn-lt"/>
              </a:rPr>
              <a:t>px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pt</a:t>
            </a:r>
            <a:r>
              <a:rPr lang="en-US" dirty="0" smtClean="0">
                <a:latin typeface="+mn-lt"/>
              </a:rPr>
              <a:t>, cm, </a:t>
            </a:r>
            <a:r>
              <a:rPr lang="en-US" dirty="0" err="1" smtClean="0">
                <a:latin typeface="+mn-lt"/>
              </a:rPr>
              <a:t>em</a:t>
            </a:r>
            <a:r>
              <a:rPr lang="en-US" dirty="0" smtClean="0">
                <a:latin typeface="+mn-lt"/>
              </a:rPr>
              <a:t>, rem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29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1em = 16px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1rem = 1em = 16px (default)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relative to html</a:t>
            </a:r>
          </a:p>
        </p:txBody>
      </p:sp>
    </p:spTree>
    <p:extLst>
      <p:ext uri="{BB962C8B-B14F-4D97-AF65-F5344CB8AC3E}">
        <p14:creationId xmlns:p14="http://schemas.microsoft.com/office/powerpoint/2010/main" val="33503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vs 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355"/>
            <a:ext cx="4876800" cy="2172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html </a:t>
            </a:r>
            <a:r>
              <a:rPr lang="en-US" dirty="0" smtClean="0">
                <a:latin typeface="+mn-lt"/>
              </a:rPr>
              <a:t>{font-size</a:t>
            </a:r>
            <a:r>
              <a:rPr lang="en-US" dirty="0">
                <a:latin typeface="+mn-lt"/>
              </a:rPr>
              <a:t>: 30px</a:t>
            </a:r>
            <a:r>
              <a:rPr lang="en-US" dirty="0" smtClean="0">
                <a:latin typeface="+mn-lt"/>
              </a:rPr>
              <a:t>;}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div{font-size</a:t>
            </a:r>
            <a:r>
              <a:rPr lang="en-US" dirty="0">
                <a:latin typeface="+mn-lt"/>
              </a:rPr>
              <a:t>: 20px</a:t>
            </a:r>
            <a:r>
              <a:rPr lang="en-US" dirty="0" smtClean="0">
                <a:latin typeface="+mn-lt"/>
              </a:rPr>
              <a:t>;}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p </a:t>
            </a:r>
            <a:r>
              <a:rPr lang="en-US" dirty="0" smtClean="0">
                <a:latin typeface="+mn-lt"/>
              </a:rPr>
              <a:t>{font-size</a:t>
            </a:r>
            <a:r>
              <a:rPr lang="en-US" dirty="0">
                <a:latin typeface="+mn-lt"/>
              </a:rPr>
              <a:t>: 1em</a:t>
            </a:r>
            <a:r>
              <a:rPr lang="en-US" dirty="0" smtClean="0">
                <a:latin typeface="+mn-lt"/>
              </a:rPr>
              <a:t>;}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7000" y="1900355"/>
            <a:ext cx="487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n-lt"/>
              </a:rPr>
              <a:t>html {font-size: 30px;}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n-lt"/>
              </a:rPr>
              <a:t>div{font-size: 20px;}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n-lt"/>
              </a:rPr>
              <a:t>p {font-size: 1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rem</a:t>
            </a:r>
            <a:r>
              <a:rPr lang="en-US" dirty="0" smtClean="0">
                <a:latin typeface="+mn-lt"/>
              </a:rPr>
              <a:t>;}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31718" y="4025886"/>
            <a:ext cx="5739246" cy="217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n-lt"/>
              </a:rPr>
              <a:t>&lt;div&gt;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n-lt"/>
              </a:rPr>
              <a:t>	&lt;p&gt; hello REM &lt;/p&gt;</a:t>
            </a:r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n-lt"/>
              </a:rPr>
              <a:t>&lt;/div&gt;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0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7068</TotalTime>
  <Words>283</Words>
  <Application>Microsoft Office PowerPoint</Application>
  <PresentationFormat>Widescreen</PresentationFormat>
  <Paragraphs>201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BankGothic Lt BT</vt:lpstr>
      <vt:lpstr>BankGothic Md BT</vt:lpstr>
      <vt:lpstr>Calibri</vt:lpstr>
      <vt:lpstr>Calibri Light</vt:lpstr>
      <vt:lpstr>Times New Roman</vt:lpstr>
      <vt:lpstr>Office Theme</vt:lpstr>
      <vt:lpstr>Web Site Building with CSS</vt:lpstr>
      <vt:lpstr>Fonts</vt:lpstr>
      <vt:lpstr>Font</vt:lpstr>
      <vt:lpstr>Font-style</vt:lpstr>
      <vt:lpstr>Font-variant</vt:lpstr>
      <vt:lpstr>Font-weight</vt:lpstr>
      <vt:lpstr>Font-size</vt:lpstr>
      <vt:lpstr>Font-size</vt:lpstr>
      <vt:lpstr>Em vs rem</vt:lpstr>
      <vt:lpstr>Line Height</vt:lpstr>
      <vt:lpstr>Font-family</vt:lpstr>
      <vt:lpstr>shorthand</vt:lpstr>
      <vt:lpstr>Example of shorthand</vt:lpstr>
      <vt:lpstr>Font </vt:lpstr>
      <vt:lpstr>@font-face</vt:lpstr>
      <vt:lpstr>Text-decoration</vt:lpstr>
      <vt:lpstr>Text-decoration-line</vt:lpstr>
      <vt:lpstr>Text-decoration-color</vt:lpstr>
      <vt:lpstr>Text-decoration-style</vt:lpstr>
      <vt:lpstr>Example of shorthand</vt:lpstr>
      <vt:lpstr>Text-align</vt:lpstr>
      <vt:lpstr>Text-transform</vt:lpstr>
      <vt:lpstr>Text-indent</vt:lpstr>
      <vt:lpstr>Text-shadow</vt:lpstr>
      <vt:lpstr>direction</vt:lpstr>
      <vt:lpstr>Letter-spacing</vt:lpstr>
      <vt:lpstr>Pseudo selections</vt:lpstr>
      <vt:lpstr>scroll</vt:lpstr>
      <vt:lpstr>more</vt:lpstr>
      <vt:lpstr>From the ITD Canada team!!!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Andrade</dc:creator>
  <cp:lastModifiedBy>saygin</cp:lastModifiedBy>
  <cp:revision>685</cp:revision>
  <dcterms:created xsi:type="dcterms:W3CDTF">2017-12-05T23:52:35Z</dcterms:created>
  <dcterms:modified xsi:type="dcterms:W3CDTF">2018-11-26T06:42:51Z</dcterms:modified>
</cp:coreProperties>
</file>