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9" r:id="rId3"/>
    <p:sldId id="356" r:id="rId4"/>
    <p:sldId id="357" r:id="rId5"/>
    <p:sldId id="358" r:id="rId6"/>
    <p:sldId id="3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98B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5532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-5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93AE-DD4C-4B38-B2B8-C7F11CF9E62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1501-4E28-4EC6-B602-76B7327B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9"/>
            <a:ext cx="10515600" cy="710976"/>
          </a:xfrm>
          <a:prstGeom prst="rect">
            <a:avLst/>
          </a:prstGeom>
        </p:spPr>
        <p:txBody>
          <a:bodyPr/>
          <a:lstStyle>
            <a:lvl1pPr>
              <a:defRPr>
                <a:latin typeface="BankGothic Md BT" panose="020B0807020203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559"/>
            <a:ext cx="10515600" cy="6880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083"/>
            <a:ext cx="10515600" cy="639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7"/>
            <a:ext cx="10515600" cy="769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tdcanada.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9E9-909B-4FB0-B3BA-37EAE93B484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"/>
            <a:ext cx="2574471" cy="113996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8281307" y="226219"/>
            <a:ext cx="307249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 </a:t>
            </a: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Granville Street, Vancouver, BC, V6C 1T1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     +1(604)558-8727, +1(604)409-8200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Free: +1(888) 880-4410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Fax:          +1(888) 881-6545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         </a:t>
            </a:r>
            <a:r>
              <a:rPr lang="en-US" sz="800" u="sng" dirty="0">
                <a:solidFill>
                  <a:srgbClr val="0563C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       studying@itdcanada.ca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1253"/>
            <a:ext cx="9144000" cy="2387600"/>
          </a:xfrm>
        </p:spPr>
        <p:txBody>
          <a:bodyPr/>
          <a:lstStyle/>
          <a:p>
            <a:r>
              <a:rPr lang="en-US" b="1" dirty="0">
                <a:latin typeface="BankGothic Md BT" panose="020B0807020203060204" pitchFamily="34" charset="0"/>
              </a:rPr>
              <a:t>Web Site Building with </a:t>
            </a:r>
            <a:r>
              <a:rPr lang="en-US" b="1" dirty="0" smtClean="0">
                <a:latin typeface="BankGothic Md BT" panose="020B0807020203060204" pitchFamily="34" charset="0"/>
              </a:rPr>
              <a:t>CSS</a:t>
            </a:r>
            <a:endParaRPr lang="en-US" b="1" dirty="0">
              <a:latin typeface="BankGothic Md BT" panose="020B0807020203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928"/>
            <a:ext cx="9144000" cy="1655762"/>
          </a:xfrm>
        </p:spPr>
        <p:txBody>
          <a:bodyPr/>
          <a:lstStyle/>
          <a:p>
            <a:r>
              <a:rPr lang="en-US" dirty="0" smtClean="0"/>
              <a:t>By Saygin Guven</a:t>
            </a:r>
          </a:p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38481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+mn-lt"/>
              </a:rPr>
              <a:t>inline</a:t>
            </a:r>
          </a:p>
          <a:p>
            <a:r>
              <a:rPr lang="en-US" dirty="0" smtClean="0">
                <a:latin typeface="+mn-lt"/>
              </a:rPr>
              <a:t>block</a:t>
            </a:r>
          </a:p>
          <a:p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ontents</a:t>
            </a:r>
          </a:p>
          <a:p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lex</a:t>
            </a:r>
          </a:p>
          <a:p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rid</a:t>
            </a:r>
          </a:p>
          <a:p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nline-block</a:t>
            </a:r>
          </a:p>
          <a:p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nline-flex</a:t>
            </a:r>
          </a:p>
          <a:p>
            <a:r>
              <a:rPr lang="en-US" dirty="0" smtClean="0">
                <a:latin typeface="+mn-lt"/>
              </a:rPr>
              <a:t>inline-grid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inline-table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l</a:t>
            </a:r>
            <a:r>
              <a:rPr lang="en-US" dirty="0" smtClean="0">
                <a:latin typeface="+mn-lt"/>
              </a:rPr>
              <a:t>ist-item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48550" y="1900355"/>
            <a:ext cx="4419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one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nitial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inherit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57625" y="1900355"/>
            <a:ext cx="4419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r</a:t>
            </a:r>
            <a:r>
              <a:rPr lang="en-US" dirty="0" smtClean="0">
                <a:latin typeface="+mn-lt"/>
              </a:rPr>
              <a:t>un-in</a:t>
            </a:r>
          </a:p>
          <a:p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able</a:t>
            </a:r>
          </a:p>
          <a:p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able-caption</a:t>
            </a:r>
          </a:p>
          <a:p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able-column-group</a:t>
            </a:r>
          </a:p>
          <a:p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able-header-group</a:t>
            </a:r>
          </a:p>
          <a:p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able-footer-group</a:t>
            </a:r>
          </a:p>
          <a:p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able-row-group</a:t>
            </a:r>
          </a:p>
          <a:p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able-cell</a:t>
            </a:r>
          </a:p>
          <a:p>
            <a:r>
              <a:rPr lang="en-US" dirty="0" smtClean="0">
                <a:latin typeface="+mn-lt"/>
              </a:rPr>
              <a:t>table-column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table-row</a:t>
            </a:r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56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Create web sites </a:t>
            </a: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ased on some device viewport size</a:t>
            </a:r>
          </a:p>
          <a:p>
            <a:r>
              <a:rPr lang="en-US" dirty="0" smtClean="0">
                <a:latin typeface="+mn-lt"/>
              </a:rPr>
              <a:t>Arrange web layouts to set it up for different devices or screens.</a:t>
            </a:r>
          </a:p>
        </p:txBody>
      </p:sp>
    </p:spTree>
    <p:extLst>
      <p:ext uri="{BB962C8B-B14F-4D97-AF65-F5344CB8AC3E}">
        <p14:creationId xmlns:p14="http://schemas.microsoft.com/office/powerpoint/2010/main" val="357230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7284" y="2119302"/>
            <a:ext cx="1135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&lt;meta name="viewport" content="width=device-width, initial-scale=1.0</a:t>
            </a:r>
            <a:r>
              <a:rPr lang="en-US" sz="2800" dirty="0" smtClean="0"/>
              <a:t>"&gt;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67531"/>
            <a:ext cx="4572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@media &lt;media-type&gt; and (expression){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@media screen and (min-width:768px){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34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thankyou.jpg"/>
          <p:cNvPicPr>
            <a:picLocks noChangeAspect="1"/>
          </p:cNvPicPr>
          <p:nvPr/>
        </p:nvPicPr>
        <p:blipFill>
          <a:blip r:embed="rId2" cstate="print"/>
          <a:srcRect l="5263" t="10640" r="4385" b="8553"/>
          <a:stretch>
            <a:fillRect/>
          </a:stretch>
        </p:blipFill>
        <p:spPr bwMode="auto">
          <a:xfrm>
            <a:off x="2116183" y="1233502"/>
            <a:ext cx="7471954" cy="442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1367245" y="5663429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From the ITD Canada team!!!</a:t>
            </a:r>
          </a:p>
        </p:txBody>
      </p:sp>
    </p:spTree>
    <p:extLst>
      <p:ext uri="{BB962C8B-B14F-4D97-AF65-F5344CB8AC3E}">
        <p14:creationId xmlns:p14="http://schemas.microsoft.com/office/powerpoint/2010/main" val="42032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87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BankGothic Lt BT</vt:lpstr>
      <vt:lpstr>BankGothic Md BT</vt:lpstr>
      <vt:lpstr>Calibri</vt:lpstr>
      <vt:lpstr>Calibri Light</vt:lpstr>
      <vt:lpstr>Times New Roman</vt:lpstr>
      <vt:lpstr>Office Theme</vt:lpstr>
      <vt:lpstr>Web Site Building with CSS</vt:lpstr>
      <vt:lpstr>display</vt:lpstr>
      <vt:lpstr>Responsive design</vt:lpstr>
      <vt:lpstr>viewport</vt:lpstr>
      <vt:lpstr>Media queries</vt:lpstr>
      <vt:lpstr>From the ITD Canada team!!!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Andrade</dc:creator>
  <cp:lastModifiedBy>Saygin Guven</cp:lastModifiedBy>
  <cp:revision>685</cp:revision>
  <dcterms:created xsi:type="dcterms:W3CDTF">2017-12-05T23:52:35Z</dcterms:created>
  <dcterms:modified xsi:type="dcterms:W3CDTF">2018-11-27T18:07:00Z</dcterms:modified>
</cp:coreProperties>
</file>