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988D-92D8-1643-AECC-74C18EA8F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SIT764 Roles and upskilling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D124C-9352-8E4E-A2F6-E71F8C2B0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 necessary evil to improve quality and standardize deliverables and learnings</a:t>
            </a:r>
          </a:p>
        </p:txBody>
      </p:sp>
    </p:spTree>
    <p:extLst>
      <p:ext uri="{BB962C8B-B14F-4D97-AF65-F5344CB8AC3E}">
        <p14:creationId xmlns:p14="http://schemas.microsoft.com/office/powerpoint/2010/main" val="129957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50EDC3-1518-504C-809A-9E01861AE929}"/>
              </a:ext>
            </a:extLst>
          </p:cNvPr>
          <p:cNvSpPr/>
          <p:nvPr/>
        </p:nvSpPr>
        <p:spPr>
          <a:xfrm>
            <a:off x="1083733" y="2732972"/>
            <a:ext cx="2389972" cy="2392184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822830-6D26-8E4B-9E49-857A4968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Lead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BE2C2B-D77E-E440-BE6B-1A93C6965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The team leader is in charge of the wellbeing of the group and the overall state of the project.</a:t>
            </a:r>
          </a:p>
          <a:p>
            <a:r>
              <a:rPr lang="en-AU" dirty="0"/>
              <a:t>Is the main point of contact for the supervisor and ensures quality and standards</a:t>
            </a:r>
          </a:p>
          <a:p>
            <a:r>
              <a:rPr lang="en-AU" dirty="0"/>
              <a:t>Defines tasks and allocates them, and ensures they are completed on time.</a:t>
            </a:r>
          </a:p>
          <a:p>
            <a:r>
              <a:rPr lang="en-AU" dirty="0"/>
              <a:t>Is in charge of the worklog.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3028C5-5894-6547-A6D6-ED3B7E2D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48" y="2800706"/>
            <a:ext cx="2297311" cy="22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50EDC3-1518-504C-809A-9E01861AE929}"/>
              </a:ext>
            </a:extLst>
          </p:cNvPr>
          <p:cNvSpPr/>
          <p:nvPr/>
        </p:nvSpPr>
        <p:spPr>
          <a:xfrm>
            <a:off x="1083733" y="2732972"/>
            <a:ext cx="2389972" cy="2392184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822830-6D26-8E4B-9E49-857A4968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UX /UI Designer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BE2C2B-D77E-E440-BE6B-1A93C696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55935"/>
          </a:xfrm>
        </p:spPr>
        <p:txBody>
          <a:bodyPr/>
          <a:lstStyle/>
          <a:p>
            <a:r>
              <a:rPr lang="en-AU" dirty="0"/>
              <a:t>The UX / UI designer transforms the requirements into proper tasks</a:t>
            </a:r>
          </a:p>
          <a:p>
            <a:r>
              <a:rPr lang="en-AU" dirty="0"/>
              <a:t>He is in charge of the overall look of the application and also the correct flow</a:t>
            </a:r>
          </a:p>
          <a:p>
            <a:r>
              <a:rPr lang="en-AU" dirty="0"/>
              <a:t>He does not code but must have knowledge of what is possible, therefore he must have a minimum of tech background</a:t>
            </a:r>
          </a:p>
          <a:p>
            <a:r>
              <a:rPr lang="en-AU" dirty="0"/>
              <a:t>A lot of his work is around sketching and drawing what the application will ultimately look like</a:t>
            </a: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27DE2-2E9F-9E44-946D-ED268100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83" y="2833512"/>
            <a:ext cx="2257777" cy="22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8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50EDC3-1518-504C-809A-9E01861AE929}"/>
              </a:ext>
            </a:extLst>
          </p:cNvPr>
          <p:cNvSpPr/>
          <p:nvPr/>
        </p:nvSpPr>
        <p:spPr>
          <a:xfrm>
            <a:off x="1083733" y="2732972"/>
            <a:ext cx="2389972" cy="2392184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822830-6D26-8E4B-9E49-857A4968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Developer Front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BE2C2B-D77E-E440-BE6B-1A93C696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55935"/>
          </a:xfrm>
        </p:spPr>
        <p:txBody>
          <a:bodyPr/>
          <a:lstStyle/>
          <a:p>
            <a:r>
              <a:rPr lang="en-AU" dirty="0"/>
              <a:t>The front end developer deals mainly with the interface the client will use. In most cases, this will be a web interface</a:t>
            </a:r>
          </a:p>
          <a:p>
            <a:r>
              <a:rPr lang="en-AU" dirty="0"/>
              <a:t>He needs to communicate with UI designer effectively to minimise any waste or “lost in translation”</a:t>
            </a:r>
          </a:p>
          <a:p>
            <a:r>
              <a:rPr lang="en-AU" dirty="0"/>
              <a:t>He needs to communicate with the Back End developer to ensure that data communication is always correct.</a:t>
            </a:r>
          </a:p>
          <a:p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B703ED-F25F-EB45-99C3-3E1D6B61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19" y="2989264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50EDC3-1518-504C-809A-9E01861AE929}"/>
              </a:ext>
            </a:extLst>
          </p:cNvPr>
          <p:cNvSpPr/>
          <p:nvPr/>
        </p:nvSpPr>
        <p:spPr>
          <a:xfrm>
            <a:off x="1083733" y="2732972"/>
            <a:ext cx="2389972" cy="2392184"/>
          </a:xfrm>
          <a:prstGeom prst="rect">
            <a:avLst/>
          </a:prstGeom>
          <a:solidFill>
            <a:schemeClr val="accent1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822830-6D26-8E4B-9E49-857A4968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Developer Back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BE2C2B-D77E-E440-BE6B-1A93C696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55935"/>
          </a:xfrm>
        </p:spPr>
        <p:txBody>
          <a:bodyPr/>
          <a:lstStyle/>
          <a:p>
            <a:r>
              <a:rPr lang="en-AU" dirty="0"/>
              <a:t>The back end developer deals with the very straight forward tasks – making sure the application works and data flows in and out correctly</a:t>
            </a:r>
          </a:p>
          <a:p>
            <a:r>
              <a:rPr lang="en-AU" dirty="0"/>
              <a:t>Clear requirements are harder to confuse compared to front end, the work is very binary</a:t>
            </a:r>
          </a:p>
          <a:p>
            <a:r>
              <a:rPr lang="en-AU" dirty="0"/>
              <a:t>Deals with servicing, rest and any external services, such as Databases.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FF6FE-B774-D140-BD9C-0BD6F1F80B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663" y="2906008"/>
            <a:ext cx="2046111" cy="20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6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A5C70-9B04-7347-A885-DE6C8356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760921"/>
          </a:xfrm>
        </p:spPr>
        <p:txBody>
          <a:bodyPr/>
          <a:lstStyle/>
          <a:p>
            <a:r>
              <a:rPr lang="en-AU" dirty="0"/>
              <a:t>Compulsory Upskilling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9E511-BF6A-2542-9352-FE086592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2466445"/>
          </a:xfrm>
        </p:spPr>
        <p:txBody>
          <a:bodyPr>
            <a:normAutofit/>
          </a:bodyPr>
          <a:lstStyle/>
          <a:p>
            <a:r>
              <a:rPr lang="en-AU" dirty="0"/>
              <a:t>This will take between week 1 and finish in week 5</a:t>
            </a:r>
            <a:br>
              <a:rPr lang="en-AU" dirty="0"/>
            </a:br>
            <a:r>
              <a:rPr lang="en-AU" dirty="0"/>
              <a:t>Programming </a:t>
            </a:r>
            <a:r>
              <a:rPr lang="en-AU" dirty="0" err="1"/>
              <a:t>Fundementals</a:t>
            </a:r>
            <a:r>
              <a:rPr lang="en-AU" dirty="0"/>
              <a:t> and </a:t>
            </a:r>
            <a:r>
              <a:rPr lang="en-AU" dirty="0" err="1"/>
              <a:t>Gihub</a:t>
            </a:r>
            <a:r>
              <a:rPr lang="en-AU" dirty="0"/>
              <a:t> are compulsory for all roles.</a:t>
            </a:r>
          </a:p>
          <a:p>
            <a:r>
              <a:rPr lang="en-AU" dirty="0"/>
              <a:t>The Tech Stack should be the same unless there are some extremely good reasons for changing – client reasons must spin around </a:t>
            </a:r>
            <a:r>
              <a:rPr lang="en-AU"/>
              <a:t>actual integration. </a:t>
            </a: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64584-DA2E-814C-9AA3-80A3D6D797AB}"/>
              </a:ext>
            </a:extLst>
          </p:cNvPr>
          <p:cNvSpPr txBox="1"/>
          <p:nvPr/>
        </p:nvSpPr>
        <p:spPr>
          <a:xfrm>
            <a:off x="84806" y="3400068"/>
            <a:ext cx="2849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Team Lead</a:t>
            </a:r>
          </a:p>
          <a:p>
            <a:r>
              <a:rPr lang="en-AU" dirty="0"/>
              <a:t>Programming Fund. 5</a:t>
            </a:r>
          </a:p>
          <a:p>
            <a:r>
              <a:rPr lang="en-AU" dirty="0"/>
              <a:t>GitHub 1</a:t>
            </a:r>
          </a:p>
          <a:p>
            <a:r>
              <a:rPr lang="en-AU" dirty="0"/>
              <a:t>Design 3</a:t>
            </a:r>
          </a:p>
          <a:p>
            <a:r>
              <a:rPr lang="en-AU" dirty="0"/>
              <a:t>Leadership 3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b="1" dirty="0"/>
              <a:t>TBD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D542C-0C6B-9649-83D1-596D620A83CE}"/>
              </a:ext>
            </a:extLst>
          </p:cNvPr>
          <p:cNvSpPr txBox="1"/>
          <p:nvPr/>
        </p:nvSpPr>
        <p:spPr>
          <a:xfrm>
            <a:off x="3120540" y="3400068"/>
            <a:ext cx="2849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Design</a:t>
            </a:r>
          </a:p>
          <a:p>
            <a:r>
              <a:rPr lang="en-AU" dirty="0"/>
              <a:t>Programming Fund. </a:t>
            </a:r>
            <a:r>
              <a:rPr lang="en-AU" b="1" dirty="0"/>
              <a:t>5</a:t>
            </a:r>
          </a:p>
          <a:p>
            <a:r>
              <a:rPr lang="en-AU" dirty="0"/>
              <a:t>GitHub </a:t>
            </a:r>
            <a:r>
              <a:rPr lang="en-AU" b="1" dirty="0"/>
              <a:t>1</a:t>
            </a:r>
          </a:p>
          <a:p>
            <a:r>
              <a:rPr lang="en-AU" dirty="0"/>
              <a:t>Web UX </a:t>
            </a:r>
            <a:r>
              <a:rPr lang="en-AU" b="1" dirty="0"/>
              <a:t>2</a:t>
            </a:r>
          </a:p>
          <a:p>
            <a:r>
              <a:rPr lang="en-AU" dirty="0"/>
              <a:t>Html </a:t>
            </a:r>
            <a:r>
              <a:rPr lang="en-AU" b="1" dirty="0"/>
              <a:t>6</a:t>
            </a:r>
          </a:p>
          <a:p>
            <a:r>
              <a:rPr lang="en-AU" dirty="0"/>
              <a:t>CSS </a:t>
            </a:r>
            <a:r>
              <a:rPr lang="en-AU" b="1" dirty="0"/>
              <a:t>3</a:t>
            </a:r>
          </a:p>
          <a:p>
            <a:r>
              <a:rPr lang="en-AU" dirty="0"/>
              <a:t>Bootstrap </a:t>
            </a:r>
            <a:r>
              <a:rPr lang="en-AU" b="1" dirty="0"/>
              <a:t>6</a:t>
            </a:r>
          </a:p>
          <a:p>
            <a:r>
              <a:rPr lang="en-AU" dirty="0"/>
              <a:t>Design Thinking </a:t>
            </a:r>
            <a:r>
              <a:rPr lang="en-AU" b="1" dirty="0"/>
              <a:t>3</a:t>
            </a:r>
          </a:p>
          <a:p>
            <a:endParaRPr lang="en-AU" b="1" dirty="0"/>
          </a:p>
          <a:p>
            <a:r>
              <a:rPr lang="en-AU" b="1" dirty="0"/>
              <a:t>27 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1BD59-20D6-AF49-B8FD-5ACB9A96784C}"/>
              </a:ext>
            </a:extLst>
          </p:cNvPr>
          <p:cNvSpPr txBox="1"/>
          <p:nvPr/>
        </p:nvSpPr>
        <p:spPr>
          <a:xfrm>
            <a:off x="6156274" y="3400068"/>
            <a:ext cx="2849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Front End Dev</a:t>
            </a:r>
          </a:p>
          <a:p>
            <a:r>
              <a:rPr lang="en-AU" dirty="0"/>
              <a:t>Programming Fund. </a:t>
            </a:r>
            <a:r>
              <a:rPr lang="en-AU" b="1" dirty="0"/>
              <a:t>5</a:t>
            </a:r>
          </a:p>
          <a:p>
            <a:r>
              <a:rPr lang="en-AU" dirty="0"/>
              <a:t>GitHub </a:t>
            </a:r>
            <a:r>
              <a:rPr lang="en-AU" b="1" dirty="0"/>
              <a:t>1</a:t>
            </a:r>
          </a:p>
          <a:p>
            <a:r>
              <a:rPr lang="en-AU" dirty="0"/>
              <a:t>Web Programming </a:t>
            </a:r>
            <a:r>
              <a:rPr lang="en-AU" b="1" dirty="0"/>
              <a:t>1</a:t>
            </a:r>
          </a:p>
          <a:p>
            <a:r>
              <a:rPr lang="en-AU" dirty="0"/>
              <a:t>Html </a:t>
            </a:r>
            <a:r>
              <a:rPr lang="en-AU" b="1" dirty="0"/>
              <a:t>6</a:t>
            </a:r>
          </a:p>
          <a:p>
            <a:r>
              <a:rPr lang="en-AU" dirty="0"/>
              <a:t>CSS </a:t>
            </a:r>
            <a:r>
              <a:rPr lang="en-AU" b="1" dirty="0"/>
              <a:t>3</a:t>
            </a:r>
          </a:p>
          <a:p>
            <a:r>
              <a:rPr lang="en-AU" dirty="0"/>
              <a:t>Bootstrap </a:t>
            </a:r>
            <a:r>
              <a:rPr lang="en-AU" b="1" dirty="0"/>
              <a:t>6</a:t>
            </a:r>
          </a:p>
          <a:p>
            <a:r>
              <a:rPr lang="en-AU" dirty="0"/>
              <a:t>JS Fundamentals </a:t>
            </a:r>
            <a:r>
              <a:rPr lang="en-AU" b="1" dirty="0"/>
              <a:t>5</a:t>
            </a:r>
          </a:p>
          <a:p>
            <a:endParaRPr lang="en-AU" b="1" dirty="0"/>
          </a:p>
          <a:p>
            <a:r>
              <a:rPr lang="en-AU" b="1" dirty="0"/>
              <a:t>27 h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A4ED9-2C5A-0942-8978-2C011B578EA0}"/>
              </a:ext>
            </a:extLst>
          </p:cNvPr>
          <p:cNvSpPr txBox="1"/>
          <p:nvPr/>
        </p:nvSpPr>
        <p:spPr>
          <a:xfrm>
            <a:off x="9192007" y="3400068"/>
            <a:ext cx="2849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Back End Dev</a:t>
            </a:r>
          </a:p>
          <a:p>
            <a:r>
              <a:rPr lang="en-AU" dirty="0"/>
              <a:t>Programming Fund. </a:t>
            </a:r>
            <a:r>
              <a:rPr lang="en-AU" b="1" dirty="0"/>
              <a:t>5</a:t>
            </a:r>
          </a:p>
          <a:p>
            <a:r>
              <a:rPr lang="en-AU" dirty="0"/>
              <a:t>GitHub </a:t>
            </a:r>
            <a:r>
              <a:rPr lang="en-AU" b="1" dirty="0"/>
              <a:t>1</a:t>
            </a:r>
          </a:p>
          <a:p>
            <a:r>
              <a:rPr lang="en-AU" dirty="0"/>
              <a:t>Web Programming </a:t>
            </a:r>
            <a:r>
              <a:rPr lang="en-AU" b="1" dirty="0"/>
              <a:t>1</a:t>
            </a:r>
          </a:p>
          <a:p>
            <a:r>
              <a:rPr lang="en-AU" dirty="0"/>
              <a:t>NodeJS Essentials  </a:t>
            </a:r>
            <a:r>
              <a:rPr lang="en-AU" b="1" dirty="0"/>
              <a:t>6</a:t>
            </a:r>
          </a:p>
          <a:p>
            <a:r>
              <a:rPr lang="en-AU" dirty="0" err="1"/>
              <a:t>Api</a:t>
            </a:r>
            <a:r>
              <a:rPr lang="en-AU" dirty="0"/>
              <a:t> Design Node </a:t>
            </a:r>
            <a:r>
              <a:rPr lang="en-AU" b="1" dirty="0"/>
              <a:t>10</a:t>
            </a:r>
          </a:p>
          <a:p>
            <a:r>
              <a:rPr lang="en-AU" dirty="0"/>
              <a:t>Node Red </a:t>
            </a:r>
            <a:r>
              <a:rPr lang="en-AU" b="1" dirty="0"/>
              <a:t>4</a:t>
            </a:r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27 h</a:t>
            </a:r>
          </a:p>
        </p:txBody>
      </p:sp>
    </p:spTree>
    <p:extLst>
      <p:ext uri="{BB962C8B-B14F-4D97-AF65-F5344CB8AC3E}">
        <p14:creationId xmlns:p14="http://schemas.microsoft.com/office/powerpoint/2010/main" val="326627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62</TotalTime>
  <Words>356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SIT764 Roles and upskilling</vt:lpstr>
      <vt:lpstr>Team Lead</vt:lpstr>
      <vt:lpstr>UX /UI Designer</vt:lpstr>
      <vt:lpstr>Developer Front End</vt:lpstr>
      <vt:lpstr>Developer Back End</vt:lpstr>
      <vt:lpstr>Compulsory Upskilling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Alessio Bonti</dc:creator>
  <cp:lastModifiedBy>Alessio Bonti</cp:lastModifiedBy>
  <cp:revision>6</cp:revision>
  <dcterms:created xsi:type="dcterms:W3CDTF">2018-06-05T04:04:27Z</dcterms:created>
  <dcterms:modified xsi:type="dcterms:W3CDTF">2018-06-05T05:07:02Z</dcterms:modified>
</cp:coreProperties>
</file>