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0" r:id="rId4"/>
    <p:sldId id="331" r:id="rId5"/>
    <p:sldId id="338" r:id="rId6"/>
    <p:sldId id="326" r:id="rId7"/>
    <p:sldId id="341" r:id="rId8"/>
    <p:sldId id="340" r:id="rId9"/>
    <p:sldId id="337" r:id="rId10"/>
    <p:sldId id="342" r:id="rId11"/>
    <p:sldId id="343" r:id="rId12"/>
    <p:sldId id="344" r:id="rId13"/>
    <p:sldId id="345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019"/>
    <a:srgbClr val="5E5E5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60839"/>
  </p:normalViewPr>
  <p:slideViewPr>
    <p:cSldViewPr snapToGrid="0" snapToObjects="1">
      <p:cViewPr varScale="1">
        <p:scale>
          <a:sx n="40" d="100"/>
          <a:sy n="40" d="100"/>
        </p:scale>
        <p:origin x="1352" y="200"/>
      </p:cViewPr>
      <p:guideLst/>
    </p:cSldViewPr>
  </p:slideViewPr>
  <p:outlineViewPr>
    <p:cViewPr>
      <p:scale>
        <a:sx n="33" d="100"/>
        <a:sy n="33" d="100"/>
      </p:scale>
      <p:origin x="-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5C05-10A0-2F47-9D89-9746E887AFA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2384-523E-B54B-8DC0-0F7F117E3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9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5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2384-523E-B54B-8DC0-0F7F117E39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AC2-6C74-B740-B7E1-6122037D6E0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B509-2AE8-694A-B9B8-1A27665A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918" y="1715077"/>
            <a:ext cx="13142156" cy="109733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Project Delivery </a:t>
            </a:r>
            <a:endParaRPr lang="en-US" sz="54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606" y="996699"/>
            <a:ext cx="6637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SIT 782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24402-97A2-DD48-A855-DDDB570668E8}"/>
              </a:ext>
            </a:extLst>
          </p:cNvPr>
          <p:cNvSpPr txBox="1"/>
          <p:nvPr/>
        </p:nvSpPr>
        <p:spPr>
          <a:xfrm>
            <a:off x="6911340" y="6292599"/>
            <a:ext cx="528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Workshop 1 : when life gives you lemons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89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"/>
    </mc:Choice>
    <mc:Fallback xmlns="">
      <p:transition spd="slow" advTm="9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1325563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We share documents with you that way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Join the public group to get alerts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endParaRPr lang="en-US" sz="40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Step 3 : </a:t>
            </a:r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Deakin365</a:t>
            </a:r>
          </a:p>
        </p:txBody>
      </p:sp>
    </p:spTree>
    <p:extLst>
      <p:ext uri="{BB962C8B-B14F-4D97-AF65-F5344CB8AC3E}">
        <p14:creationId xmlns:p14="http://schemas.microsoft.com/office/powerpoint/2010/main" val="21938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378444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Project Briefs (All of them are listed)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Document Templates to complete your </a:t>
            </a:r>
            <a:r>
              <a:rPr lang="en-US" sz="40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OnTrack</a:t>
            </a: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Tasks (All of them are listed)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Project Preference Form (Check Announcements for URL)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Deakin365</a:t>
            </a:r>
          </a:p>
        </p:txBody>
      </p:sp>
    </p:spTree>
    <p:extLst>
      <p:ext uri="{BB962C8B-B14F-4D97-AF65-F5344CB8AC3E}">
        <p14:creationId xmlns:p14="http://schemas.microsoft.com/office/powerpoint/2010/main" val="5045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1325563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Forums are up there for discussion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Ask your questions there too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endParaRPr lang="en-US" sz="40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Step 4 : </a:t>
            </a:r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Cloud Deakin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32505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378444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Student Discussion – for you to share info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Questions about Assessments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Questions about Unit Structure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Do you want us to create more? Email the unit chair!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Cloud Deakin Discussion Board	</a:t>
            </a:r>
          </a:p>
        </p:txBody>
      </p:sp>
    </p:spTree>
    <p:extLst>
      <p:ext uri="{BB962C8B-B14F-4D97-AF65-F5344CB8AC3E}">
        <p14:creationId xmlns:p14="http://schemas.microsoft.com/office/powerpoint/2010/main" val="41842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Where are you </a:t>
            </a:r>
            <a:r>
              <a:rPr lang="en-US" sz="72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going?</a:t>
            </a:r>
          </a:p>
        </p:txBody>
      </p:sp>
    </p:spTree>
    <p:extLst>
      <p:ext uri="{BB962C8B-B14F-4D97-AF65-F5344CB8AC3E}">
        <p14:creationId xmlns:p14="http://schemas.microsoft.com/office/powerpoint/2010/main" val="2499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056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Good </a:t>
            </a:r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Morning</a:t>
            </a:r>
            <a:r>
              <a:rPr lang="en-US" sz="5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0" y="3218316"/>
            <a:ext cx="6050279" cy="11544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5E5E5E"/>
                </a:solidFill>
                <a:latin typeface="IBM Plex Sans" charset="0"/>
              </a:rPr>
              <a:t>Do you know the name of the person sitting next to you?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669" y="5922749"/>
            <a:ext cx="1107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In my opinion, a good </a:t>
            </a:r>
            <a:r>
              <a:rPr lang="en-US" sz="2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outcome</a:t>
            </a:r>
            <a:r>
              <a:rPr lang="en-US" sz="2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 is the result of being </a:t>
            </a:r>
            <a:r>
              <a:rPr lang="en-US" sz="2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happy</a:t>
            </a:r>
            <a:r>
              <a:rPr lang="en-US" sz="2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 and </a:t>
            </a:r>
            <a:r>
              <a:rPr lang="en-US" sz="2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professional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29" y="2163152"/>
            <a:ext cx="2448571" cy="3264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1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"/>
    </mc:Choice>
    <mc:Fallback xmlns="">
      <p:transition spd="slow" advTm="3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" y="1"/>
            <a:ext cx="12192002" cy="6858000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5242" y="1162372"/>
            <a:ext cx="11214891" cy="5695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You would be surprised to find out how many mistakes which translate into hours and hours, of work, would have been solved if communication was effective.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4887" y="13969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Communication!</a:t>
            </a:r>
            <a:br>
              <a:rPr lang="en-US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When working in a real environment, nothing is more important that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529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"/>
    </mc:Choice>
    <mc:Fallback xmlns="">
      <p:transition spd="slow" advTm="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056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Welcome to SIT 782!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007" y="2031193"/>
            <a:ext cx="9790386" cy="36254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Who are you and why are you here?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5E5E5E"/>
              </a:solidFill>
              <a:latin typeface="IBM Plex Sans" charset="0"/>
            </a:endParaRP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1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"/>
    </mc:Choice>
    <mc:Fallback xmlns="">
      <p:transition spd="slow" advTm="3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056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5E5E5E"/>
                </a:solidFill>
                <a:latin typeface="IBM Plex Sans" charset="0"/>
                <a:ea typeface="IBM Plex Sans" charset="0"/>
                <a:cs typeface="IBM Plex Sans" charset="0"/>
              </a:rPr>
              <a:t>We will look at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007" y="2031193"/>
            <a:ext cx="9790386" cy="36254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Agile </a:t>
            </a: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and 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Scrum </a:t>
            </a:r>
          </a:p>
          <a:p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Lean Management </a:t>
            </a: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and 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User-</a:t>
            </a:r>
            <a:r>
              <a:rPr lang="en-US" sz="4000" b="1" dirty="0" err="1">
                <a:solidFill>
                  <a:srgbClr val="F49019"/>
                </a:solidFill>
                <a:latin typeface="IBM Plex Sans" charset="0"/>
              </a:rPr>
              <a:t>Centred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 Design</a:t>
            </a:r>
          </a:p>
          <a:p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What 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Practitioners </a:t>
            </a: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say</a:t>
            </a:r>
          </a:p>
          <a:p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And 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transition</a:t>
            </a: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 from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 student </a:t>
            </a:r>
            <a:r>
              <a:rPr lang="en-US" sz="4000" b="1" dirty="0">
                <a:solidFill>
                  <a:srgbClr val="5E5E5E"/>
                </a:solidFill>
                <a:latin typeface="IBM Plex Sans" charset="0"/>
              </a:rPr>
              <a:t>to</a:t>
            </a:r>
            <a:r>
              <a:rPr lang="en-US" sz="4000" b="1" dirty="0">
                <a:solidFill>
                  <a:srgbClr val="F49019"/>
                </a:solidFill>
                <a:latin typeface="IBM Plex Sans" charset="0"/>
              </a:rPr>
              <a:t> professionals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78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"/>
    </mc:Choice>
    <mc:Fallback xmlns="">
      <p:transition spd="slow" advTm="3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1325563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Complete the tasks weekly, do not leave everything to the last minute!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Weekly announcements will happen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www.futurelearn.com</a:t>
            </a:r>
            <a:endParaRPr lang="en-US" sz="40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Step 1 : </a:t>
            </a:r>
            <a:r>
              <a:rPr lang="en-US" sz="5400" b="1" dirty="0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Future Learn</a:t>
            </a:r>
          </a:p>
        </p:txBody>
      </p:sp>
    </p:spTree>
    <p:extLst>
      <p:ext uri="{BB962C8B-B14F-4D97-AF65-F5344CB8AC3E}">
        <p14:creationId xmlns:p14="http://schemas.microsoft.com/office/powerpoint/2010/main" val="16775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378444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How this Unit works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How you get your Grades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Week 1 Quiz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endParaRPr lang="en-US" sz="40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FutureLearn</a:t>
            </a:r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Week 1 </a:t>
            </a:r>
            <a:endParaRPr lang="en-US" sz="5400" b="1" dirty="0">
              <a:solidFill>
                <a:srgbClr val="F49019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1325563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Complete the tasks weekly, do not leave everything to the last minute!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ontrack.deakin.edu.au</a:t>
            </a:r>
            <a:endParaRPr lang="en-US" sz="4000" b="1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Step 2 : </a:t>
            </a:r>
            <a:r>
              <a:rPr lang="en-US" sz="5400" b="1" dirty="0" err="1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OnTrack</a:t>
            </a:r>
            <a:endParaRPr lang="en-US" sz="5400" b="1" dirty="0">
              <a:solidFill>
                <a:srgbClr val="F49019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323280"/>
            <a:ext cx="10515600" cy="378444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Individual Retrospective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SWOT Analysis + Skillset + Project Preference</a:t>
            </a:r>
            <a:b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Grading Agreement + (</a:t>
            </a:r>
            <a:r>
              <a:rPr lang="en-US" sz="4000" b="1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FutureLearn</a:t>
            </a:r>
            <a:r>
              <a:rPr lang="en-US" sz="40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Week 1 Quiz)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77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rgbClr val="F49019"/>
                </a:solidFill>
                <a:latin typeface="IBM Plex Sans" charset="0"/>
                <a:ea typeface="IBM Plex Sans" charset="0"/>
                <a:cs typeface="IBM Plex Sans" charset="0"/>
              </a:rPr>
              <a:t>OnTrack</a:t>
            </a:r>
            <a:r>
              <a:rPr lang="en-US" sz="5400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week 1 </a:t>
            </a:r>
            <a:endParaRPr lang="en-US" sz="5400" b="1" dirty="0">
              <a:solidFill>
                <a:srgbClr val="F49019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"/>
    </mc:Choice>
    <mc:Fallback xmlns=""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224</Words>
  <Application>Microsoft Macintosh PowerPoint</Application>
  <PresentationFormat>Widescreen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Office Theme</vt:lpstr>
      <vt:lpstr>Project Delivery </vt:lpstr>
      <vt:lpstr>Good Morning !</vt:lpstr>
      <vt:lpstr>PowerPoint Presentation</vt:lpstr>
      <vt:lpstr>Welcome to SIT 782!</vt:lpstr>
      <vt:lpstr>We will look at …</vt:lpstr>
      <vt:lpstr>Complete the tasks weekly, do not leave everything to the last minute! Weekly announcements will happen   https://www.futurelearn.com</vt:lpstr>
      <vt:lpstr>How this Unit works How you get your Grades Week 1 Quiz </vt:lpstr>
      <vt:lpstr>Complete the tasks weekly, do not leave everything to the last minute!   https://ontrack.deakin.edu.au</vt:lpstr>
      <vt:lpstr>Individual Retrospective SWOT Analysis + Skillset + Project Preference Grading Agreement + (FutureLearn Week 1 Quiz)</vt:lpstr>
      <vt:lpstr>We share documents with you that way  Join the public group to get alerts   </vt:lpstr>
      <vt:lpstr>Project Briefs (All of them are listed) Document Templates to complete your OnTrack Tasks (All of them are listed) Project Preference Form (Check Announcements for URL)</vt:lpstr>
      <vt:lpstr>Forums are up there for discussion Ask your questions there too   </vt:lpstr>
      <vt:lpstr>Student Discussion – for you to share info Questions about Assessments Questions about Unit Structure Do you want us to create more? Email the unit chair!</vt:lpstr>
      <vt:lpstr>Where are you going?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ALESSIO Bonti</dc:creator>
  <cp:lastModifiedBy>Leonard Hoon</cp:lastModifiedBy>
  <cp:revision>151</cp:revision>
  <dcterms:created xsi:type="dcterms:W3CDTF">2017-08-29T01:18:09Z</dcterms:created>
  <dcterms:modified xsi:type="dcterms:W3CDTF">2018-03-05T20:50:39Z</dcterms:modified>
</cp:coreProperties>
</file>