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07" d="100"/>
          <a:sy n="107" d="100"/>
        </p:scale>
        <p:origin x="73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4C94B-0947-B640-AF32-06A63ABF5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C0DA58-12D2-9E48-973F-8F1FECC10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A77B4-EA5C-4940-BF6E-BFC2FE29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38BED-11D6-F94C-8353-1220A27D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4D4AE-0D85-384F-B306-2E1A210E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37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FEE27-FEBB-9344-8674-0AF615A0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3B660-E592-0F4C-B074-4F337A6A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9355C-C8AC-8247-A0A0-A9C297A4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B4BE2-6826-0848-920C-CF45198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D41CE-C677-8044-A97B-B2BB724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892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A372FA-7C59-F443-AC87-139CE25EA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C11A60-5FAE-0D4F-811F-BFE92296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FFF81-C1F8-6447-8035-0A929A60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A14D1-A47F-C843-91C3-D38CDC15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84E4F-B4EE-7D4C-AE6A-CC2D097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588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02A47-0347-7142-9D49-D497DC51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8898B-51D0-1F46-9114-50F74511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CC0E6-14DD-C44A-887E-70AADDFA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AC46F-9D74-8B44-BA68-A12F3FCD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02F2B-245F-614D-9800-23312CC9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282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BA2B5-C066-C240-9C02-6E259040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40BF7-A491-1142-94B5-3688DC5F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FBAD4-92F4-1843-B852-08B50491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EECAB-FB23-664D-BF71-5ACDD47D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285BE-71CC-2A47-AACA-ECBF0B00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60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95D95-1100-CB4F-BF70-6380674C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BF26E-56A8-3748-BA0E-6151466BD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985C6F-ED4B-EA47-8923-A2C93891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A83401-69CC-8149-9468-A977B62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E85CA-4FFA-CF4D-87DB-D41D41C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FDA1E6-E2AD-9E42-A06E-D02CD32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25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3AD8E-9CA4-824F-8C79-CC9E1AD2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E4A16-D5DD-E049-A794-F0E4BD2E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6920DD-034F-F648-8088-665BC106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5037F5-FCE5-2D4E-B3CB-FB36347CB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CA0D8E-14CC-7441-9B96-A044AF7E7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7BAAD3-6D7D-864A-BE4F-13B404DA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3EBEA6-0C9A-C548-B0F1-9BD450CE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8457E5-0B94-844F-8D8F-D12AA3A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497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3EBF6-57F5-3E47-95E9-841A1BDF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91FC54-D729-8248-BC1C-3692591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0DEBEE-ED73-E848-9E12-CEDE4AD0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6FCAD9-367D-6541-AB20-CE651BD7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035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A53A83-5029-A841-9264-D1895CA2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5121BC-8032-FF4E-B086-292C7A0E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1FBEF-1480-B24D-B6EB-CFC155F5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9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89144-5EAC-E245-887E-C3640392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81A96-7427-6B42-B366-96A3B206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926863-49AF-B14A-972B-C391CEBC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761CC7-9F10-A14F-A623-D3AD0D30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E9F880-BC13-E84E-B772-068FA449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FBDF5-7D7E-9D4B-A373-19C020A0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549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2ACE-337E-3846-B360-2241E1D1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110D2C-EF19-0649-90B6-D2E35CC75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EF72B1-F6BE-164F-AAC3-4D848BE8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41433B-581D-A343-9C35-D8CA3F95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A806B-9EDF-4645-92FB-3D1149FE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276750-E1EE-134F-854E-C5B616D7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96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0EB234-A29A-F04F-B394-39548C1A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F96A3-BBC1-BB41-A48F-0228A30C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C8D8E-E03C-5C44-8FF4-797F34BF6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3C1-79F5-B64F-B959-826A55975359}" type="datetimeFigureOut">
              <a:rPr lang="es-CR" smtClean="0"/>
              <a:t>30/8/19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7CCFF-6350-9D46-B043-A5AEC6287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B8783-DA04-D641-8291-D96B3F00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A539-B0F7-CD48-9CA5-2E497BD901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651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55FB-045D-AE43-AA35-4583C8616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s-CR" sz="3600"/>
              <a:t>Caso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607912-B6CC-D748-90E4-CD4A2421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es-CR" sz="2000"/>
              <a:t>Patrones Creacionales</a:t>
            </a:r>
          </a:p>
          <a:p>
            <a:r>
              <a:rPr lang="es-CR" sz="2000"/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41177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03FF3-9ED2-EB42-8DB3-B1CF2BD8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R" dirty="0"/>
              <a:t>Restaurante ComboStar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47AE8-B9A7-CB43-87C2-04E5E4B3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CR" sz="1700"/>
              <a:t>Un restaurante vende combos, los cuales pueden ser predefinidos o pueden ser armados según las preferencias del cliente. </a:t>
            </a:r>
          </a:p>
          <a:p>
            <a:r>
              <a:rPr lang="es-CR" sz="1700"/>
              <a:t>Los combos son compuestos por:</a:t>
            </a:r>
          </a:p>
          <a:p>
            <a:pPr lvl="1"/>
            <a:r>
              <a:rPr lang="es-CR" sz="1700" b="1"/>
              <a:t>El</a:t>
            </a:r>
            <a:r>
              <a:rPr lang="es-CR" sz="1700"/>
              <a:t> plato principal: hamburguesa, sandwich, pollo, wrap, pizza, hot dog, etc. </a:t>
            </a:r>
          </a:p>
          <a:p>
            <a:pPr lvl="1"/>
            <a:r>
              <a:rPr lang="es-CR" sz="1700"/>
              <a:t>Bebidas: 	gaseosa, café, té, natural, frozen, batido.</a:t>
            </a:r>
          </a:p>
          <a:p>
            <a:pPr lvl="1"/>
            <a:r>
              <a:rPr lang="es-CR" sz="1700"/>
              <a:t>Adicionales: papas, uvas, patatas, maíz, tres leches, ensalada, puré, etc. </a:t>
            </a:r>
          </a:p>
          <a:p>
            <a:r>
              <a:rPr lang="es-CR" sz="1700"/>
              <a:t>Cada componente tiene un código, nombre y precio.</a:t>
            </a:r>
          </a:p>
          <a:p>
            <a:r>
              <a:rPr lang="es-CR" sz="1700"/>
              <a:t>Cada combo tiene un plato principal, n bebidas, m adicionales.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uchillo y tenedor">
            <a:extLst>
              <a:ext uri="{FF2B5EF4-FFF2-40B4-BE49-F238E27FC236}">
                <a16:creationId xmlns:a16="http://schemas.microsoft.com/office/drawing/2014/main" id="{EFC579F0-BB7B-43C5-817D-FCAFF9706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0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43488-03BF-F14F-A725-710B47D5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R" dirty="0"/>
              <a:t>Combos predefinidos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B4C0C-14AE-C94E-9FDF-6F45D304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CR" sz="2400"/>
              <a:t>Existen combos ya creados, que el restaurante muestra como opciones rápidas. Estos son:</a:t>
            </a:r>
          </a:p>
          <a:p>
            <a:pPr lvl="1"/>
            <a:r>
              <a:rPr lang="es-CR" dirty="0"/>
              <a:t>Hamburguesa, gaseosa, papas</a:t>
            </a:r>
          </a:p>
          <a:p>
            <a:pPr lvl="1"/>
            <a:r>
              <a:rPr lang="es-CR" dirty="0"/>
              <a:t>Pollo, gaseosa, papas</a:t>
            </a:r>
          </a:p>
          <a:p>
            <a:pPr lvl="1"/>
            <a:r>
              <a:rPr lang="es-CR" dirty="0"/>
              <a:t>Hot dog, gaseosa, puré</a:t>
            </a:r>
          </a:p>
          <a:p>
            <a:pPr lvl="1"/>
            <a:r>
              <a:rPr lang="es-CR" dirty="0"/>
              <a:t>Pizza, gaseosa</a:t>
            </a:r>
          </a:p>
          <a:p>
            <a:pPr lvl="1"/>
            <a:r>
              <a:rPr lang="es-CR" dirty="0"/>
              <a:t>Pizza, gaseosa, ensalada, tres leches.</a:t>
            </a:r>
          </a:p>
          <a:p>
            <a:pPr lvl="1"/>
            <a:endParaRPr lang="es-CR" dirty="0"/>
          </a:p>
          <a:p>
            <a:pPr lvl="1"/>
            <a:endParaRPr lang="es-C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izza entera">
            <a:extLst>
              <a:ext uri="{FF2B5EF4-FFF2-40B4-BE49-F238E27FC236}">
                <a16:creationId xmlns:a16="http://schemas.microsoft.com/office/drawing/2014/main" id="{4B4ABDFF-1822-44CD-B8EE-04C28A41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43488-03BF-F14F-A725-710B47D5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R" dirty="0"/>
              <a:t>Combos predefinidos + cambios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B4C0C-14AE-C94E-9FDF-6F45D304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CR" sz="2400" dirty="0"/>
              <a:t>A cualquier combo ya predefinido por el restaurante, puede agregarse cualquier componente adicional que no sea plato fuerte.</a:t>
            </a:r>
            <a:endParaRPr lang="es-CR" dirty="0"/>
          </a:p>
          <a:p>
            <a:pPr lvl="1"/>
            <a:endParaRPr lang="es-CR" dirty="0"/>
          </a:p>
          <a:p>
            <a:pPr lvl="1"/>
            <a:endParaRPr lang="es-C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alomitas de maíz">
            <a:extLst>
              <a:ext uri="{FF2B5EF4-FFF2-40B4-BE49-F238E27FC236}">
                <a16:creationId xmlns:a16="http://schemas.microsoft.com/office/drawing/2014/main" id="{4B4ABDFF-1822-44CD-B8EE-04C28A41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43488-03BF-F14F-A725-710B47D5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R" dirty="0"/>
              <a:t>Combos al gusto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B4C0C-14AE-C94E-9FDF-6F45D304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CR" sz="2400" dirty="0"/>
              <a:t>Puede crearse un combo desde cero, seleccionando 1 plato fuerte y las bebidas y adicionales necesarios</a:t>
            </a:r>
            <a:endParaRPr lang="es-CR" dirty="0"/>
          </a:p>
          <a:p>
            <a:pPr lvl="1"/>
            <a:endParaRPr lang="es-C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mburguesa y bebida">
            <a:extLst>
              <a:ext uri="{FF2B5EF4-FFF2-40B4-BE49-F238E27FC236}">
                <a16:creationId xmlns:a16="http://schemas.microsoft.com/office/drawing/2014/main" id="{4B4ABDFF-1822-44CD-B8EE-04C28A41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3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60E04-4252-9444-8694-87005404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R" dirty="0"/>
              <a:t>Entregables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B4418-B72D-F04F-AD33-9815E096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1793174"/>
            <a:ext cx="7921831" cy="4583875"/>
          </a:xfrm>
        </p:spPr>
        <p:txBody>
          <a:bodyPr anchor="ctr">
            <a:normAutofit lnSpcReduction="10000"/>
          </a:bodyPr>
          <a:lstStyle/>
          <a:p>
            <a:r>
              <a:rPr lang="es-CR" sz="2400" dirty="0"/>
              <a:t>Solución del problema aplicando patrones creacionales. Debe solucionar la creación de objetos del problema, aplicando los patrones vistos en clase. Aquellos que considere adecuados para la solución:</a:t>
            </a:r>
          </a:p>
          <a:p>
            <a:pPr lvl="1"/>
            <a:r>
              <a:rPr lang="es-CR" dirty="0"/>
              <a:t>Diagrama de clases	</a:t>
            </a:r>
          </a:p>
          <a:p>
            <a:pPr lvl="1"/>
            <a:r>
              <a:rPr lang="es-CR" dirty="0"/>
              <a:t>Desarrollo en Lenguje OO</a:t>
            </a:r>
          </a:p>
          <a:p>
            <a:pPr lvl="1"/>
            <a:r>
              <a:rPr lang="es-CR" dirty="0"/>
              <a:t>Interfaz gráfica (simple)</a:t>
            </a:r>
          </a:p>
          <a:p>
            <a:pPr lvl="1"/>
            <a:endParaRPr lang="es-CR" dirty="0"/>
          </a:p>
          <a:p>
            <a:r>
              <a:rPr lang="es-CR" dirty="0"/>
              <a:t>Fecha: Viernes 6 de setiembre, 2019, se presenta en clase al profesor.</a:t>
            </a:r>
          </a:p>
          <a:p>
            <a:endParaRPr lang="es-CR" dirty="0"/>
          </a:p>
          <a:p>
            <a:r>
              <a:rPr lang="es-CR" dirty="0"/>
              <a:t>Puede ser en parejas o individual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seño web">
            <a:extLst>
              <a:ext uri="{FF2B5EF4-FFF2-40B4-BE49-F238E27FC236}">
                <a16:creationId xmlns:a16="http://schemas.microsoft.com/office/drawing/2014/main" id="{7EDC94F6-F0B4-4143-A8DD-7F522870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653B-16D4-9C4F-831E-7E289EBF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Visualización esperada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6B57C-F221-4E4D-A1D1-69F1797F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3192" cy="4351338"/>
          </a:xfrm>
        </p:spPr>
        <p:txBody>
          <a:bodyPr>
            <a:normAutofit lnSpcReduction="10000"/>
          </a:bodyPr>
          <a:lstStyle/>
          <a:p>
            <a:r>
              <a:rPr lang="es-CR" dirty="0"/>
              <a:t>Hacer una interfaz gráfica simple en la cual se puedan seleccionar o contruir los combos, agregar adicionales. </a:t>
            </a:r>
          </a:p>
          <a:p>
            <a:r>
              <a:rPr lang="es-CR" dirty="0"/>
              <a:t>Además, debe permitirse armar varios combos y facturarlos. La factura no debe ser parte de la solución, con solo que sea visible el monto total de los combos seleccionados.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266EBB-3404-9B45-96F8-77B32B37E42A}"/>
              </a:ext>
            </a:extLst>
          </p:cNvPr>
          <p:cNvSpPr/>
          <p:nvPr/>
        </p:nvSpPr>
        <p:spPr>
          <a:xfrm>
            <a:off x="5403274" y="1690688"/>
            <a:ext cx="6317672" cy="4472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744537-702B-9B41-8FD3-92249370A035}"/>
              </a:ext>
            </a:extLst>
          </p:cNvPr>
          <p:cNvSpPr/>
          <p:nvPr/>
        </p:nvSpPr>
        <p:spPr>
          <a:xfrm>
            <a:off x="8619504" y="2576944"/>
            <a:ext cx="2982681" cy="3040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dirty="0">
                <a:solidFill>
                  <a:schemeClr val="tx1"/>
                </a:solidFill>
              </a:rPr>
              <a:t>Combo 1		3900</a:t>
            </a:r>
            <a:endParaRPr lang="es-CR" sz="1100" dirty="0">
              <a:solidFill>
                <a:schemeClr val="tx1"/>
              </a:solidFill>
            </a:endParaRPr>
          </a:p>
          <a:p>
            <a:r>
              <a:rPr lang="es-CR" sz="1100" dirty="0">
                <a:solidFill>
                  <a:schemeClr val="tx1"/>
                </a:solidFill>
              </a:rPr>
              <a:t>Hamburguesa		1200</a:t>
            </a:r>
          </a:p>
          <a:p>
            <a:r>
              <a:rPr lang="es-CR" sz="1100" dirty="0">
                <a:solidFill>
                  <a:schemeClr val="tx1"/>
                </a:solidFill>
              </a:rPr>
              <a:t>Gaseosa		800</a:t>
            </a:r>
          </a:p>
          <a:p>
            <a:r>
              <a:rPr lang="es-CR" sz="1100" dirty="0">
                <a:solidFill>
                  <a:schemeClr val="tx1"/>
                </a:solidFill>
              </a:rPr>
              <a:t>Café		500</a:t>
            </a:r>
          </a:p>
          <a:p>
            <a:r>
              <a:rPr lang="es-CR" sz="1100" dirty="0">
                <a:solidFill>
                  <a:schemeClr val="tx1"/>
                </a:solidFill>
              </a:rPr>
              <a:t>Tres leches		800</a:t>
            </a:r>
          </a:p>
          <a:p>
            <a:r>
              <a:rPr lang="es-CR" sz="1100" dirty="0">
                <a:solidFill>
                  <a:schemeClr val="tx1"/>
                </a:solidFill>
              </a:rPr>
              <a:t>Puré		600</a:t>
            </a:r>
          </a:p>
          <a:p>
            <a:endParaRPr lang="es-CR" sz="1100" dirty="0">
              <a:solidFill>
                <a:schemeClr val="tx1"/>
              </a:solidFill>
            </a:endParaRPr>
          </a:p>
          <a:p>
            <a:r>
              <a:rPr lang="es-CR" dirty="0">
                <a:solidFill>
                  <a:schemeClr val="tx1"/>
                </a:solidFill>
              </a:rPr>
              <a:t>Combo 2		2600</a:t>
            </a:r>
          </a:p>
          <a:p>
            <a:r>
              <a:rPr lang="es-CR" sz="1100" dirty="0">
                <a:solidFill>
                  <a:schemeClr val="tx1"/>
                </a:solidFill>
              </a:rPr>
              <a:t>Hamburguesa		1200</a:t>
            </a:r>
          </a:p>
          <a:p>
            <a:r>
              <a:rPr lang="es-CR" sz="1100" dirty="0">
                <a:solidFill>
                  <a:schemeClr val="tx1"/>
                </a:solidFill>
              </a:rPr>
              <a:t>Gaseosa		800</a:t>
            </a:r>
          </a:p>
          <a:p>
            <a:r>
              <a:rPr lang="es-CR" sz="1100" dirty="0">
                <a:solidFill>
                  <a:schemeClr val="tx1"/>
                </a:solidFill>
              </a:rPr>
              <a:t>Papas		600</a:t>
            </a:r>
          </a:p>
          <a:p>
            <a:endParaRPr lang="es-CR" sz="11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8C3628-3491-0A4E-978B-2D0BB3924D43}"/>
              </a:ext>
            </a:extLst>
          </p:cNvPr>
          <p:cNvSpPr/>
          <p:nvPr/>
        </p:nvSpPr>
        <p:spPr>
          <a:xfrm>
            <a:off x="5531923" y="1811770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1DAB7F-5212-7849-A55E-E30EB9A41E44}"/>
              </a:ext>
            </a:extLst>
          </p:cNvPr>
          <p:cNvSpPr/>
          <p:nvPr/>
        </p:nvSpPr>
        <p:spPr>
          <a:xfrm>
            <a:off x="6291943" y="1809791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966378-31DC-4942-9BDB-E7540E28988B}"/>
              </a:ext>
            </a:extLst>
          </p:cNvPr>
          <p:cNvSpPr/>
          <p:nvPr/>
        </p:nvSpPr>
        <p:spPr>
          <a:xfrm>
            <a:off x="7051963" y="1809791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DFC1DA-E5C2-6E4D-AF52-F7D9400DBF9E}"/>
              </a:ext>
            </a:extLst>
          </p:cNvPr>
          <p:cNvSpPr/>
          <p:nvPr/>
        </p:nvSpPr>
        <p:spPr>
          <a:xfrm>
            <a:off x="7847609" y="1809791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3ED2B0-888C-1448-B902-486EE65949EC}"/>
              </a:ext>
            </a:extLst>
          </p:cNvPr>
          <p:cNvSpPr/>
          <p:nvPr/>
        </p:nvSpPr>
        <p:spPr>
          <a:xfrm>
            <a:off x="8607629" y="1807812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8569B7-D6F3-DC43-BA4E-089EEEE51874}"/>
              </a:ext>
            </a:extLst>
          </p:cNvPr>
          <p:cNvSpPr/>
          <p:nvPr/>
        </p:nvSpPr>
        <p:spPr>
          <a:xfrm>
            <a:off x="9367649" y="1807812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D0958F-B9D1-FA4E-AC66-5B1A65FE7149}"/>
              </a:ext>
            </a:extLst>
          </p:cNvPr>
          <p:cNvSpPr/>
          <p:nvPr/>
        </p:nvSpPr>
        <p:spPr>
          <a:xfrm>
            <a:off x="10145485" y="1807812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2B31496-356F-C14F-9451-986F755B7506}"/>
              </a:ext>
            </a:extLst>
          </p:cNvPr>
          <p:cNvSpPr/>
          <p:nvPr/>
        </p:nvSpPr>
        <p:spPr>
          <a:xfrm>
            <a:off x="10923315" y="1807812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39DB8A6-C9CA-7B43-816C-127AF7940808}"/>
              </a:ext>
            </a:extLst>
          </p:cNvPr>
          <p:cNvSpPr/>
          <p:nvPr/>
        </p:nvSpPr>
        <p:spPr>
          <a:xfrm>
            <a:off x="7839692" y="5433743"/>
            <a:ext cx="666996" cy="622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6000" dirty="0"/>
              <a:t>+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99120B-C9CB-6E4C-841E-A3DE8039186E}"/>
              </a:ext>
            </a:extLst>
          </p:cNvPr>
          <p:cNvSpPr/>
          <p:nvPr/>
        </p:nvSpPr>
        <p:spPr>
          <a:xfrm>
            <a:off x="5531923" y="2932442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265C554-8984-D047-9345-161941BE9AFC}"/>
              </a:ext>
            </a:extLst>
          </p:cNvPr>
          <p:cNvSpPr/>
          <p:nvPr/>
        </p:nvSpPr>
        <p:spPr>
          <a:xfrm>
            <a:off x="6291943" y="2932442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DB2513-953C-6D4C-B768-B81054E56B85}"/>
              </a:ext>
            </a:extLst>
          </p:cNvPr>
          <p:cNvSpPr/>
          <p:nvPr/>
        </p:nvSpPr>
        <p:spPr>
          <a:xfrm>
            <a:off x="7069776" y="2932442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7A760C-42DB-3746-9D10-DCC153846711}"/>
              </a:ext>
            </a:extLst>
          </p:cNvPr>
          <p:cNvSpPr txBox="1"/>
          <p:nvPr/>
        </p:nvSpPr>
        <p:spPr>
          <a:xfrm>
            <a:off x="5531923" y="2576944"/>
            <a:ext cx="21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ADICIONALES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F95DDF6-39AC-AE47-9619-11599A64DDFE}"/>
              </a:ext>
            </a:extLst>
          </p:cNvPr>
          <p:cNvSpPr/>
          <p:nvPr/>
        </p:nvSpPr>
        <p:spPr>
          <a:xfrm>
            <a:off x="5531923" y="4094515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6E9BB1-302A-F043-96F9-C428C3B12C77}"/>
              </a:ext>
            </a:extLst>
          </p:cNvPr>
          <p:cNvSpPr/>
          <p:nvPr/>
        </p:nvSpPr>
        <p:spPr>
          <a:xfrm>
            <a:off x="6291943" y="4094515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294F1F3-3E80-F54B-B5F6-1C1029E8B95D}"/>
              </a:ext>
            </a:extLst>
          </p:cNvPr>
          <p:cNvSpPr/>
          <p:nvPr/>
        </p:nvSpPr>
        <p:spPr>
          <a:xfrm>
            <a:off x="7069776" y="4094515"/>
            <a:ext cx="666996" cy="62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1A19EE8-07F9-714D-9017-CD26A93332EE}"/>
              </a:ext>
            </a:extLst>
          </p:cNvPr>
          <p:cNvSpPr txBox="1"/>
          <p:nvPr/>
        </p:nvSpPr>
        <p:spPr>
          <a:xfrm>
            <a:off x="5531923" y="3739017"/>
            <a:ext cx="21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BEBIDAS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33EE271-1FA2-C247-86F2-61914709E7E2}"/>
              </a:ext>
            </a:extLst>
          </p:cNvPr>
          <p:cNvSpPr txBox="1"/>
          <p:nvPr/>
        </p:nvSpPr>
        <p:spPr>
          <a:xfrm>
            <a:off x="10145485" y="5676405"/>
            <a:ext cx="1208315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dirty="0"/>
              <a:t>6500</a:t>
            </a:r>
          </a:p>
        </p:txBody>
      </p:sp>
    </p:spTree>
    <p:extLst>
      <p:ext uri="{BB962C8B-B14F-4D97-AF65-F5344CB8AC3E}">
        <p14:creationId xmlns:p14="http://schemas.microsoft.com/office/powerpoint/2010/main" val="1305104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240</Words>
  <Application>Microsoft Macintosh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Caso I</vt:lpstr>
      <vt:lpstr>Restaurante ComboStar</vt:lpstr>
      <vt:lpstr>Combos predefinidos</vt:lpstr>
      <vt:lpstr>Combos predefinidos + cambios</vt:lpstr>
      <vt:lpstr>Combos al gusto</vt:lpstr>
      <vt:lpstr>Entregables</vt:lpstr>
      <vt:lpstr>Visualización esperada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I</dc:title>
  <dc:creator>Diego Mora Rojas</dc:creator>
  <cp:lastModifiedBy>Diego Mora Rojas</cp:lastModifiedBy>
  <cp:revision>3</cp:revision>
  <dcterms:created xsi:type="dcterms:W3CDTF">2019-08-30T15:16:09Z</dcterms:created>
  <dcterms:modified xsi:type="dcterms:W3CDTF">2019-08-30T15:39:15Z</dcterms:modified>
</cp:coreProperties>
</file>