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oddy" userId="d5f10b6348e798bc" providerId="LiveId" clId="{878A1EB0-66EA-4FBE-BD18-ABE1964F32BD}"/>
    <pc:docChg chg="modSld">
      <pc:chgData name="Joshua Roddy" userId="d5f10b6348e798bc" providerId="LiveId" clId="{878A1EB0-66EA-4FBE-BD18-ABE1964F32BD}" dt="2022-04-27T16:39:05.364" v="70" actId="20577"/>
      <pc:docMkLst>
        <pc:docMk/>
      </pc:docMkLst>
      <pc:sldChg chg="modSp mod">
        <pc:chgData name="Joshua Roddy" userId="d5f10b6348e798bc" providerId="LiveId" clId="{878A1EB0-66EA-4FBE-BD18-ABE1964F32BD}" dt="2022-04-27T16:38:42.236" v="0" actId="14100"/>
        <pc:sldMkLst>
          <pc:docMk/>
          <pc:sldMk cId="0" sldId="272"/>
        </pc:sldMkLst>
        <pc:spChg chg="mod">
          <ac:chgData name="Joshua Roddy" userId="d5f10b6348e798bc" providerId="LiveId" clId="{878A1EB0-66EA-4FBE-BD18-ABE1964F32BD}" dt="2022-04-27T16:38:42.236" v="0" actId="14100"/>
          <ac:spMkLst>
            <pc:docMk/>
            <pc:sldMk cId="0" sldId="272"/>
            <ac:spMk id="165" creationId="{00000000-0000-0000-0000-000000000000}"/>
          </ac:spMkLst>
        </pc:spChg>
      </pc:sldChg>
      <pc:sldChg chg="modNotesTx">
        <pc:chgData name="Joshua Roddy" userId="d5f10b6348e798bc" providerId="LiveId" clId="{878A1EB0-66EA-4FBE-BD18-ABE1964F32BD}" dt="2022-04-27T16:39:05.364" v="70" actId="20577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b4f9730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b4f9730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b4f9730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b4f9730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Josh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4f93fca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24f93fca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4f93fca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4f93fca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Title Slide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10033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○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Title of project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10033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○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Team number &amp; member names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Introduction to Presentation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Project Recap (i.e., review of Problem Statement/Proposed Solution &amp; summary of work presented in OPRs 1 &amp; 2 to refresh the audience about your project) – this information can be placed throughout the presentation, as appropriate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Overall Requirements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Overall Design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Requirements related to your team’s most current iteration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Design (low level) related to Requirements, above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Briefly show &amp; summarize code, as appropriate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Testing related to team’s most current iteration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Each team member’s contribution to project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Risks &amp; How to Minimize, if any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Action Steps / Conclusion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461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Q&amp;A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4f93fca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4f93fca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4f93fcaf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4f93fcaf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4f93fcaf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4f93fcaf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4f93fcaf_2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4f93fcaf_2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4f93fcaf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24f93fcaf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4f93fcaf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4f93fcaf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not have time in presentation to look through code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4f93fcaf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4f93fcaf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to Matt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b4f9730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b4f9730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4f93fcaf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4f93fcaf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4f93fcaf_2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24f93fcaf_2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Josh for closing remarks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b4f9730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b4f9730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b4f9730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b4f9730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b4f9730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b4f9730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4f93fc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4f93fc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our previous report, we have made changes to the system design. Kubernetes -&gt; docker compose. Frontend and backend containers for flexibility. Nginx reverse proxy. The new DPRCal application is deployed as a separate frontend and backend container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are read in from the host system and mounted in containers with minimal permissions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Nginx reverse proxy routes traffic to the appropriate container by uri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monolith is still fully supported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4f93f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4f93f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to Justin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4f93fc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4f93fc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4f93fca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4f93fca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950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Team 4 - Next Gen System Sustainability</a:t>
            </a:r>
            <a:endParaRPr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151050" y="3815900"/>
            <a:ext cx="885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Team Members: Cole Goodnight, Kyle Manahan, Matt Murdoch, Josh Roddy, Colin Szatkowski &amp; Justin Wald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Sponsors: 	John Carter, Cathy Cooper, Eric Estes, Carl Jeeter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825" y="208600"/>
            <a:ext cx="3818350" cy="28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DPR Calendar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6700" y="1017725"/>
            <a:ext cx="8990505" cy="37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l="22870" t="55481" r="38587" b="4723"/>
          <a:stretch/>
        </p:blipFill>
        <p:spPr>
          <a:xfrm>
            <a:off x="2132957" y="3073371"/>
            <a:ext cx="3465300" cy="1474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1759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DPRCal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DPR Cal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Backend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API Docs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Frontend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l="28734" t="7842"/>
          <a:stretch/>
        </p:blipFill>
        <p:spPr>
          <a:xfrm>
            <a:off x="2804875" y="343575"/>
            <a:ext cx="4980700" cy="445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11700" y="921525"/>
            <a:ext cx="16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</a:rPr>
              <a:t>Database Design</a:t>
            </a:r>
            <a:endParaRPr>
              <a:solidFill>
                <a:srgbClr val="D4D4D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-"/>
            </a:pPr>
            <a:r>
              <a:rPr lang="en">
                <a:solidFill>
                  <a:srgbClr val="D4D4D4"/>
                </a:solidFill>
              </a:rPr>
              <a:t>Dev Guide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311700" y="921525"/>
            <a:ext cx="16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</a:rPr>
              <a:t>Control Flow</a:t>
            </a:r>
            <a:endParaRPr>
              <a:solidFill>
                <a:srgbClr val="D4D4D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-"/>
            </a:pPr>
            <a:r>
              <a:rPr lang="en">
                <a:solidFill>
                  <a:srgbClr val="D4D4D4"/>
                </a:solidFill>
              </a:rPr>
              <a:t>Dev Guide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12" y="1909400"/>
            <a:ext cx="8073176" cy="28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3599400" y="1416800"/>
            <a:ext cx="194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Instructor View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1700" y="921525"/>
            <a:ext cx="16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</a:rPr>
              <a:t>Control Flow</a:t>
            </a:r>
            <a:endParaRPr>
              <a:solidFill>
                <a:srgbClr val="D4D4D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-"/>
            </a:pPr>
            <a:r>
              <a:rPr lang="en">
                <a:solidFill>
                  <a:srgbClr val="D4D4D4"/>
                </a:solidFill>
              </a:rPr>
              <a:t>Dev Guide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7" y="2177975"/>
            <a:ext cx="8603726" cy="25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128900" y="1685375"/>
            <a:ext cx="305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Attendee/Employee View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700" y="921525"/>
            <a:ext cx="16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</a:rPr>
              <a:t>Control Flow</a:t>
            </a:r>
            <a:endParaRPr>
              <a:solidFill>
                <a:srgbClr val="D4D4D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-"/>
            </a:pPr>
            <a:r>
              <a:rPr lang="en">
                <a:solidFill>
                  <a:srgbClr val="D4D4D4"/>
                </a:solidFill>
              </a:rPr>
              <a:t>Dev Guide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8850"/>
            <a:ext cx="8839200" cy="271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3807900" y="1516250"/>
            <a:ext cx="152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Admin View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1059149" y="531275"/>
            <a:ext cx="307708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</a:rPr>
              <a:t>Doc Index		- Dev Guide</a:t>
            </a:r>
            <a:endParaRPr dirty="0">
              <a:solidFill>
                <a:srgbClr val="D4D4D4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6" y="1017725"/>
            <a:ext cx="8270851" cy="40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14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Walk through index.php and sections.php if 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Javascript library for UI creation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MaterialUI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Provides styled components for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FullCalendar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Plugin used to display calendar information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648" y="445025"/>
            <a:ext cx="2446878" cy="21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Agenda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Problem Statement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Project Migration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Documentation Walkthrough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Demo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DPR Training Calendar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Documentation Walkthrough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Demo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Action Steps and Conclusion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Steps and Conclusion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newer API Functions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Roster Updates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Finalize Documentation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Installation Guide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Developer’s Guide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Formalize User’s Guide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05900"/>
            <a:ext cx="379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DADAD"/>
                </a:solidFill>
              </a:rPr>
              <a:t>System Problems</a:t>
            </a:r>
            <a:endParaRPr>
              <a:solidFill>
                <a:srgbClr val="ADADAD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>
                <a:solidFill>
                  <a:srgbClr val="ADADAD"/>
                </a:solidFill>
              </a:rPr>
              <a:t>Outdated internal applications</a:t>
            </a:r>
            <a:endParaRPr>
              <a:solidFill>
                <a:srgbClr val="ADADA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>
                <a:solidFill>
                  <a:srgbClr val="ADADAD"/>
                </a:solidFill>
              </a:rPr>
              <a:t>Ad-hoc development</a:t>
            </a:r>
            <a:endParaRPr>
              <a:solidFill>
                <a:srgbClr val="ADADA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>
                <a:solidFill>
                  <a:srgbClr val="ADADAD"/>
                </a:solidFill>
              </a:rPr>
              <a:t>Minimal documentation</a:t>
            </a:r>
            <a:endParaRPr>
              <a:solidFill>
                <a:srgbClr val="ADADA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>
                <a:solidFill>
                  <a:srgbClr val="ADADAD"/>
                </a:solidFill>
              </a:rPr>
              <a:t>No version control or testing</a:t>
            </a:r>
            <a:endParaRPr>
              <a:solidFill>
                <a:srgbClr val="ADADA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>
                <a:solidFill>
                  <a:srgbClr val="ADADAD"/>
                </a:solidFill>
              </a:rPr>
              <a:t>No development environment</a:t>
            </a:r>
            <a:endParaRPr>
              <a:solidFill>
                <a:srgbClr val="ADADA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72000" y="1105900"/>
            <a:ext cx="379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DADAD"/>
                </a:solidFill>
              </a:rPr>
              <a:t>DPR Calendar Problems</a:t>
            </a:r>
            <a:endParaRPr>
              <a:solidFill>
                <a:srgbClr val="ADADAD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>
                <a:solidFill>
                  <a:srgbClr val="ADADAD"/>
                </a:solidFill>
              </a:rPr>
              <a:t>Unsupported language(PHP 5)</a:t>
            </a:r>
            <a:endParaRPr>
              <a:solidFill>
                <a:srgbClr val="ADADA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>
                <a:solidFill>
                  <a:srgbClr val="ADADAD"/>
                </a:solidFill>
              </a:rPr>
              <a:t>Difficult to use</a:t>
            </a:r>
            <a:endParaRPr>
              <a:solidFill>
                <a:srgbClr val="ADADA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Long forms where users timeout and data is lost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/>
              <a:t>Hard coded values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/>
              <a:t>(Such as server ip)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/>
              <a:t>Confusing DB Structure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75550"/>
            <a:ext cx="41331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/>
              <a:t>Migrate existing application stack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300"/>
              <a:buChar char="✓"/>
            </a:pPr>
            <a:r>
              <a:rPr lang="en" sz="2300"/>
              <a:t>Containers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Char char="✓"/>
            </a:pPr>
            <a:r>
              <a:rPr lang="en" sz="2300"/>
              <a:t>Multiple environments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Char char="○"/>
            </a:pPr>
            <a:r>
              <a:rPr lang="en" sz="2300"/>
              <a:t>Version Control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sp>
        <p:nvSpPr>
          <p:cNvPr id="76" name="Google Shape;76;p16"/>
          <p:cNvSpPr txBox="1"/>
          <p:nvPr/>
        </p:nvSpPr>
        <p:spPr>
          <a:xfrm>
            <a:off x="4444800" y="1275550"/>
            <a:ext cx="43875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2300">
                <a:solidFill>
                  <a:schemeClr val="lt2"/>
                </a:solidFill>
              </a:rPr>
              <a:t>Rewrite existing application: Training calendar (DPRCal)</a:t>
            </a:r>
            <a:endParaRPr sz="2300">
              <a:solidFill>
                <a:schemeClr val="lt2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✓"/>
            </a:pPr>
            <a:r>
              <a:rPr lang="en" sz="2300">
                <a:solidFill>
                  <a:schemeClr val="lt2"/>
                </a:solidFill>
              </a:rPr>
              <a:t>Modern tools (Slim/JS)</a:t>
            </a:r>
            <a:endParaRPr sz="2300">
              <a:solidFill>
                <a:schemeClr val="lt2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✓"/>
            </a:pPr>
            <a:r>
              <a:rPr lang="en" sz="2300">
                <a:solidFill>
                  <a:schemeClr val="lt2"/>
                </a:solidFill>
              </a:rPr>
              <a:t>Design in mind</a:t>
            </a:r>
            <a:endParaRPr sz="2300">
              <a:solidFill>
                <a:schemeClr val="lt2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✓"/>
            </a:pPr>
            <a:r>
              <a:rPr lang="en" sz="2300">
                <a:solidFill>
                  <a:schemeClr val="lt2"/>
                </a:solidFill>
              </a:rPr>
              <a:t>Model for future rewrites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017726"/>
            <a:ext cx="8520602" cy="35114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8662350" y="474330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862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Migration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Quick Start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Pre-Requisites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Docker=20.10.12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Docker-Compose=2.2.3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Steps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Clone the project using git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Copy the project’s secrets into the root directory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compose with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docker compose --env-file envs/prod.env up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650" y="1766500"/>
            <a:ext cx="4527600" cy="218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Overview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Functionality is split into services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Each service is built with a Dockerfile and deployed (with runtime parameters) using Docker Compose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Configuration variables are set using environment variables (optionally stored in a .env file)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Secrets are stored in a directory in plain text before being loaded by compose at runtime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498" y="1168800"/>
            <a:ext cx="3785425" cy="338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DPRCal New Security Brief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Based on a simple JSON Web Token (JWT) scheme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Users login against a BCRYPT password hash stored in the user DB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Users have a JWT generated for them, split into parts, then stored in the browser’s cookies to auth requests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JWT contains “claims” with user id and role.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JWT is signed by the backend to prevent anyone from modifying the JWT (e.g. changing their role)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Currently, the JWT does not expire (this is a security flaw and requires a TTL or other expiration scheme)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25" y="1290463"/>
            <a:ext cx="4527601" cy="256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On-screen Show (16:9)</PresentationFormat>
  <Paragraphs>130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Dark</vt:lpstr>
      <vt:lpstr>PowerPoint Presentation</vt:lpstr>
      <vt:lpstr>Presentation Agenda</vt:lpstr>
      <vt:lpstr>Problem Statement</vt:lpstr>
      <vt:lpstr>Proposed Solution</vt:lpstr>
      <vt:lpstr>Migration</vt:lpstr>
      <vt:lpstr>System Overview</vt:lpstr>
      <vt:lpstr>Installation Quick Start</vt:lpstr>
      <vt:lpstr>Development Overview</vt:lpstr>
      <vt:lpstr>DPRCal New Security Brief</vt:lpstr>
      <vt:lpstr>DPR Calendar</vt:lpstr>
      <vt:lpstr>DPRCal</vt:lpstr>
      <vt:lpstr>DPR Cal</vt:lpstr>
      <vt:lpstr>Backend</vt:lpstr>
      <vt:lpstr>Backend</vt:lpstr>
      <vt:lpstr>Backend</vt:lpstr>
      <vt:lpstr>Backend</vt:lpstr>
      <vt:lpstr>API</vt:lpstr>
      <vt:lpstr>API</vt:lpstr>
      <vt:lpstr>Frontend</vt:lpstr>
      <vt:lpstr>Demo</vt:lpstr>
      <vt:lpstr>Action Steps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Joshua Roddy</cp:lastModifiedBy>
  <cp:revision>1</cp:revision>
  <dcterms:modified xsi:type="dcterms:W3CDTF">2022-04-27T16:39:10Z</dcterms:modified>
</cp:coreProperties>
</file>