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7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42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8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30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89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9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78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2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94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6EF87-E600-4CA3-A68E-E3F65C5F12E5}" type="datetimeFigureOut">
              <a:rPr lang="pt-BR" smtClean="0"/>
              <a:t>03/07/2019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84B6-6E89-401F-B70E-B58D37B02C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26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Simulação do </a:t>
            </a:r>
            <a:r>
              <a:rPr lang="pt-BR" dirty="0" err="1" smtClean="0"/>
              <a:t>CrescimentoTumoral</a:t>
            </a:r>
            <a:r>
              <a:rPr lang="pt-BR" dirty="0" smtClean="0"/>
              <a:t> (Simplificado)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Professores: Alexandre e </a:t>
            </a:r>
            <a:r>
              <a:rPr lang="pt-BR" dirty="0" err="1" smtClean="0"/>
              <a:t>Michelli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OMS (dados de 2014), o câncer o a segunda doença que mais leva a óbito no mundo, perdendo apenas por doenças cardíacas;</a:t>
            </a:r>
          </a:p>
          <a:p>
            <a:r>
              <a:rPr lang="pt-BR" dirty="0" smtClean="0"/>
              <a:t>Estima-se que novos casos de câncer até 2030 possam chegar a 15,5 milhões;</a:t>
            </a:r>
          </a:p>
          <a:p>
            <a:r>
              <a:rPr lang="pt-BR" dirty="0" smtClean="0"/>
              <a:t>O comportamento evolutivo do câncer no ser humano, sua origem, sua composição e expansão não são ainda bem definidos.</a:t>
            </a:r>
          </a:p>
          <a:p>
            <a:r>
              <a:rPr lang="pt-BR" dirty="0" smtClean="0"/>
              <a:t>Isto se dá pelo fato da doença se comportar de forma diferente em cada organismo.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53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objetivo geral desta apresentação consiste em mostrar o crescimento tumoral com uso de agentes;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83" y="3038276"/>
            <a:ext cx="4174139" cy="28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Nesse modelo temos como ambiente o tecido;</a:t>
            </a:r>
          </a:p>
          <a:p>
            <a:r>
              <a:rPr lang="pt-BR" dirty="0" smtClean="0"/>
              <a:t>Como agentes </a:t>
            </a:r>
            <a:r>
              <a:rPr lang="pt-BR" dirty="0"/>
              <a:t>células cancerígenas, </a:t>
            </a:r>
            <a:r>
              <a:rPr lang="pt-BR" dirty="0" smtClean="0"/>
              <a:t>nutrientes e </a:t>
            </a:r>
            <a:r>
              <a:rPr lang="pt-BR" dirty="0"/>
              <a:t>vasos </a:t>
            </a:r>
            <a:r>
              <a:rPr lang="pt-BR" dirty="0" smtClean="0"/>
              <a:t>sanguíneos;</a:t>
            </a:r>
          </a:p>
          <a:p>
            <a:r>
              <a:rPr lang="pt-BR" dirty="0" smtClean="0"/>
              <a:t>As células </a:t>
            </a:r>
            <a:r>
              <a:rPr lang="pt-BR" dirty="0"/>
              <a:t>cancerígenas se replicam com determinada probabilidade baseado na energia </a:t>
            </a:r>
            <a:r>
              <a:rPr lang="pt-BR" dirty="0" smtClean="0"/>
              <a:t>que elas possuem </a:t>
            </a:r>
            <a:r>
              <a:rPr lang="pt-BR" dirty="0"/>
              <a:t>e consomem nutrientes para conseguir </a:t>
            </a:r>
            <a:r>
              <a:rPr lang="pt-BR" dirty="0" smtClean="0"/>
              <a:t>mais energia;</a:t>
            </a:r>
          </a:p>
          <a:p>
            <a:r>
              <a:rPr lang="pt-BR" dirty="0" smtClean="0"/>
              <a:t>Caso essas células tenham perda de energia e não consigam consumir nutrientes estas morrem;</a:t>
            </a:r>
          </a:p>
        </p:txBody>
      </p:sp>
    </p:spTree>
    <p:extLst>
      <p:ext uri="{BB962C8B-B14F-4D97-AF65-F5344CB8AC3E}">
        <p14:creationId xmlns:p14="http://schemas.microsoft.com/office/powerpoint/2010/main" val="161307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Câncer (</a:t>
            </a:r>
            <a:r>
              <a:rPr lang="pt-BR" dirty="0" err="1" smtClean="0"/>
              <a:t>NetLogo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660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	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Simular o sistema do tratamento do câncer com </a:t>
            </a:r>
            <a:r>
              <a:rPr lang="pt-BR" dirty="0" err="1" smtClean="0"/>
              <a:t>nanoparticulas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Tem como objetivo a inclusão de </a:t>
            </a:r>
            <a:r>
              <a:rPr lang="pt-BR" dirty="0" err="1" smtClean="0"/>
              <a:t>nanoparticulas</a:t>
            </a:r>
            <a:r>
              <a:rPr lang="pt-BR" dirty="0" smtClean="0"/>
              <a:t> magnéticas que vão eliminar as células cancerígenas por hipertermia;</a:t>
            </a:r>
          </a:p>
          <a:p>
            <a:r>
              <a:rPr lang="pt-BR" dirty="0" smtClean="0"/>
              <a:t>Para isso deve-se usar uma equação de transferência de calor;</a:t>
            </a:r>
          </a:p>
          <a:p>
            <a:r>
              <a:rPr lang="pt-BR" dirty="0" smtClean="0"/>
              <a:t>A motivação para este trabalho é que com o uso de tratamento do câncer por </a:t>
            </a:r>
            <a:r>
              <a:rPr lang="pt-BR" dirty="0" err="1" smtClean="0"/>
              <a:t>hipertermina</a:t>
            </a:r>
            <a:r>
              <a:rPr lang="pt-BR" dirty="0" smtClean="0"/>
              <a:t> com </a:t>
            </a:r>
            <a:r>
              <a:rPr lang="pt-BR" dirty="0" err="1" smtClean="0"/>
              <a:t>nanopartículas</a:t>
            </a:r>
            <a:r>
              <a:rPr lang="pt-BR" dirty="0" smtClean="0"/>
              <a:t> magnéticas é possível realizar tratamentos mais profundos, como por exemplo, próstata e fígado, de forma não invasiva através de injeção de </a:t>
            </a:r>
            <a:r>
              <a:rPr lang="pt-BR" dirty="0" err="1" smtClean="0"/>
              <a:t>nanopartículas</a:t>
            </a:r>
            <a:r>
              <a:rPr lang="pt-BR" dirty="0" smtClean="0"/>
              <a:t>;</a:t>
            </a:r>
          </a:p>
          <a:p>
            <a:r>
              <a:rPr lang="pt-BR" dirty="0" smtClean="0"/>
              <a:t>Estas podem ser injetadas de formas: intravenosa, usando uma solução </a:t>
            </a:r>
            <a:r>
              <a:rPr lang="pt-BR" dirty="0" err="1" smtClean="0"/>
              <a:t>biocompatível</a:t>
            </a:r>
            <a:r>
              <a:rPr lang="pt-BR" dirty="0" smtClean="0"/>
              <a:t>, ou diretamente no tumor alvo</a:t>
            </a:r>
            <a:r>
              <a:rPr lang="pt-BR" smtClean="0"/>
              <a:t>, através </a:t>
            </a:r>
            <a:r>
              <a:rPr lang="pt-BR" dirty="0" smtClean="0"/>
              <a:t>de agulhas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360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Simulação do CrescimentoTumoral (Simplificado)</vt:lpstr>
      <vt:lpstr>Contextualização</vt:lpstr>
      <vt:lpstr>Metodologia </vt:lpstr>
      <vt:lpstr>Metodologia </vt:lpstr>
      <vt:lpstr>Modelo</vt:lpstr>
      <vt:lpstr>Trabalhos Futuros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Simulação do CrescimentoTumoral (Simplificado)</dc:title>
  <dc:creator>pepe</dc:creator>
  <cp:lastModifiedBy>pepe</cp:lastModifiedBy>
  <cp:revision>6</cp:revision>
  <dcterms:created xsi:type="dcterms:W3CDTF">2019-07-03T10:42:02Z</dcterms:created>
  <dcterms:modified xsi:type="dcterms:W3CDTF">2019-07-03T14:30:17Z</dcterms:modified>
</cp:coreProperties>
</file>