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A4DB6-5D81-488E-84F9-2A0263CC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66237A-56C0-439F-ABF2-FD7986B9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59D0B-A879-429C-A7EF-C1A23C2E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D5524-1B50-442D-B745-CB09BC9B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07B14-A1B2-4C72-B9B1-D4EFC2B6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68DC3-FFE1-4563-9AF3-9736A904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05994-24CC-494D-8884-41C8A8C0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2829E-DE03-4D1C-AB75-37A3D1FD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CD641-4667-4F4B-9612-DC525C86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DBFF6-6DE0-4758-BC23-06A1D30E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B1975-7B07-4B80-91FE-95B8193B4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79ADF-85E1-470B-8FFA-804477D9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E7FEF-5B42-45D5-808E-CB9015B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59E65-E39F-4A85-B104-BA1E6A6D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C381E-F73A-4AF2-A472-1A6F598F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84E3-460C-4FEA-9AFE-E6993AEF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D54E6-2338-4A97-8260-C21B48DE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ABA7F-26AF-447E-BC53-91851011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72668-46A3-4E62-A7AD-3A5B8F44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0760C-4A60-4B65-8D01-F09D12E1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8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3435-CEB2-4293-ADBB-D535A9D3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6745B-E180-42DD-8464-3A7963B5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A3BA-FD90-452E-9EA4-78971693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2E9F8-AC27-465E-9D2A-5014FF69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5CBC0-41C5-4249-99A8-F478564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70275-E1FF-4BD5-A96B-708121E7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C727-7977-47FC-88B5-5913CA787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A22C6-28F0-43F7-90E5-7B206A03A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90088-3E44-4D85-9C2C-8BD7A40A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7D4FF-9EA5-47AA-BA8F-22DC46B3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8710F-0393-4D32-86D4-772C78B5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15243-7066-4A3B-9B5E-C0BC4343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396A2-8C54-488C-85ED-659C6C58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EC009-ECB3-4399-9544-414FDA98F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2E579-9F0B-4B5C-B49E-F0620B559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8699EA-EC86-4D0A-99CD-059E82216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F24A41-ED6B-4AE2-ADC4-36AE5599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45F3DD-52A7-4AAE-82C4-E116B03B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4DD19D-7B89-4043-B5E4-06D5D0F0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2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C79DC-5C41-49F1-B87E-83A2BEA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3F60-4C92-48D5-8F3B-44A4CA5C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7ECEB-95A2-4477-B7EE-42AF50C4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6C592-9793-4C4C-9BF9-FF7398B0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8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0B8D65-DBA4-45C3-8DD9-8FBF1DDE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41E12E-19FD-42B4-9DAC-C9556112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FF3A3-2752-495D-80C2-0502AFF0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4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9650-2101-4DE0-9860-CB020C22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24C96-4B9D-4895-B796-B44BCFC7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C8167-8077-4A59-A326-5B371860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FB32A-2EBB-4391-8087-40FD1C64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CF033-228E-4396-B03D-D90DBD70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75571-267E-467A-9364-DB0112A9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70472-009D-4E7F-A622-4FC0BE3F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279B3A-F300-4ACB-A72F-3CE72DFFD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72D81C-55C8-4F66-BF9C-1BAEE3F3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C3629-5066-42CB-88CC-5A57FAA3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EB53E-C778-45EC-A426-833B15D7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2635E-4266-497F-BFDA-CF0A15D7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769A5-D180-40B7-BA25-91FC2623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1512A-5B38-42EA-857B-400CE6BB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F857E-A93D-4687-A3FD-6FB346928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DFF1-42EC-4262-AD48-1F5F4C8159B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99E93-243C-4593-8636-3BE699882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87B88-30CB-4FDE-82FF-2FB0C9EB6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784D-7FC9-4D4B-B800-80C75FC46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2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813689D1-45F9-4765-85DC-0E9886863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51" y="1177575"/>
            <a:ext cx="2709014" cy="4822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7E762A-89ED-464E-871B-D70B5FD4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84" y="19131"/>
            <a:ext cx="5126180" cy="68065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B4AD63-A897-4EA9-975E-287C6E2A34C4}"/>
              </a:ext>
            </a:extLst>
          </p:cNvPr>
          <p:cNvSpPr txBox="1"/>
          <p:nvPr/>
        </p:nvSpPr>
        <p:spPr>
          <a:xfrm>
            <a:off x="5210376" y="321960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细节标注 </a:t>
            </a:r>
            <a:r>
              <a:rPr lang="en-US" altLang="zh-CN" dirty="0">
                <a:solidFill>
                  <a:srgbClr val="FFFF00"/>
                </a:solidFill>
              </a:rPr>
              <a:t>-&gt;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1B46C4-8A83-44FC-AFA4-6B211B3C15C8}"/>
              </a:ext>
            </a:extLst>
          </p:cNvPr>
          <p:cNvSpPr txBox="1"/>
          <p:nvPr/>
        </p:nvSpPr>
        <p:spPr>
          <a:xfrm>
            <a:off x="1430446" y="41563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首页调成如下样式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>
                <a:solidFill>
                  <a:srgbClr val="FFFF00"/>
                </a:solidFill>
              </a:rPr>
              <a:t>Psd</a:t>
            </a:r>
            <a:r>
              <a:rPr lang="zh-CN" altLang="en-US" dirty="0">
                <a:solidFill>
                  <a:srgbClr val="FFFF00"/>
                </a:solidFill>
              </a:rPr>
              <a:t>及</a:t>
            </a:r>
            <a:r>
              <a:rPr lang="en-US" altLang="zh-CN" dirty="0">
                <a:solidFill>
                  <a:srgbClr val="FFFF00"/>
                </a:solidFill>
              </a:rPr>
              <a:t>icon</a:t>
            </a:r>
            <a:r>
              <a:rPr lang="zh-CN" altLang="en-US" dirty="0">
                <a:solidFill>
                  <a:srgbClr val="FFFF00"/>
                </a:solidFill>
              </a:rPr>
              <a:t>见压缩包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327FAE-2C88-47E3-8416-EA1B24A9BA26}"/>
              </a:ext>
            </a:extLst>
          </p:cNvPr>
          <p:cNvSpPr/>
          <p:nvPr/>
        </p:nvSpPr>
        <p:spPr>
          <a:xfrm>
            <a:off x="997527" y="2641600"/>
            <a:ext cx="2974109" cy="578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7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8E0C32E0-5161-439B-9310-D7B67EDF2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66" y="0"/>
            <a:ext cx="3852267" cy="6858000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B3ADB8D4-EDB4-4BAA-B2BE-B5529A4EF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8" y="0"/>
            <a:ext cx="4055864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684504-6DD1-4AE0-9FA7-88EE4F77A190}"/>
              </a:ext>
            </a:extLst>
          </p:cNvPr>
          <p:cNvSpPr txBox="1"/>
          <p:nvPr/>
        </p:nvSpPr>
        <p:spPr>
          <a:xfrm>
            <a:off x="1197176" y="488584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细节标注 </a:t>
            </a:r>
            <a:r>
              <a:rPr lang="en-US" altLang="zh-CN" dirty="0">
                <a:solidFill>
                  <a:srgbClr val="FFFF00"/>
                </a:solidFill>
              </a:rPr>
              <a:t>-&gt;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09999-CA80-4E05-A569-944ADCF51321}"/>
              </a:ext>
            </a:extLst>
          </p:cNvPr>
          <p:cNvSpPr txBox="1"/>
          <p:nvPr/>
        </p:nvSpPr>
        <p:spPr>
          <a:xfrm>
            <a:off x="658696" y="669444"/>
            <a:ext cx="28103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投注页面及历史开奖页面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请照办滴滴彩票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细节标注如下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冠军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亚军处的桔黄色箭头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Icon</a:t>
            </a:r>
            <a:r>
              <a:rPr lang="zh-CN" altLang="en-US" dirty="0">
                <a:solidFill>
                  <a:srgbClr val="FFFF00"/>
                </a:solidFill>
              </a:rPr>
              <a:t>见压缩包</a:t>
            </a:r>
          </a:p>
        </p:txBody>
      </p:sp>
    </p:spTree>
    <p:extLst>
      <p:ext uri="{BB962C8B-B14F-4D97-AF65-F5344CB8AC3E}">
        <p14:creationId xmlns:p14="http://schemas.microsoft.com/office/powerpoint/2010/main" val="318789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贾珂</dc:creator>
  <cp:lastModifiedBy>贾珂</cp:lastModifiedBy>
  <cp:revision>2</cp:revision>
  <dcterms:created xsi:type="dcterms:W3CDTF">2017-08-01T13:15:28Z</dcterms:created>
  <dcterms:modified xsi:type="dcterms:W3CDTF">2017-08-01T13:27:56Z</dcterms:modified>
</cp:coreProperties>
</file>