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" initials="AD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986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26848"/>
        <c:axId val="43340928"/>
      </c:barChart>
      <c:catAx>
        <c:axId val="4332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43340928"/>
        <c:crosses val="autoZero"/>
        <c:auto val="1"/>
        <c:lblAlgn val="ctr"/>
        <c:lblOffset val="100"/>
        <c:noMultiLvlLbl val="0"/>
      </c:catAx>
      <c:valAx>
        <c:axId val="4334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32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1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4-15T13:31:29.539" idx="1">
    <p:pos x="4794" y="309"/>
    <p:text/>
  </p:cm>
  <p:cm authorId="0" dt="2010-04-15T13:31:43.965" idx="2">
    <p:pos x="4800" y="880"/>
    <p:text>dfsvfgsd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56.73759" units="1/cm"/>
          <inkml:channelProperty channel="Y" name="resolution" value="28.36879" units="1/cm"/>
        </inkml:channelProperties>
      </inkml:inkSource>
      <inkml:timestamp xml:id="ts0" timeString="2010-04-15T12:31:45.8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34B600-ACE2-4DD2-A545-A8636A2A05D3}" emma:medium="tactile" emma:mode="ink">
          <msink:context xmlns:msink="http://schemas.microsoft.com/ink/2010/main" type="inkDrawing" rotatedBoundingBox="5164,1165 6724,8551 2189,9508 630,2123" shapeName="Other"/>
        </emma:interpretation>
      </emma:emma>
    </inkml:annotationXML>
    <inkml:trace contextRef="#ctx0" brushRef="#br0">3011 567,'-16'-28,"0"0,1 0,-17 0,16 0,-15 0,0 28,15-56,-16 28,1 0,15 0,-15 0,-1 28,-15-28,31 0,-15 0,-16 28,31-28,-31 0,0 0,15 28,-15-28,0 28,15 0,-15 0,0-28,0 28,0 0,15 0,-31 0,16 0,0 0,0 0,-16 0,16 0,-1 0,1 0,-16 28,32-28,-16 0,-1 28,17-28,-16 28,0 0,15 0,-31 0,32 0,-1 0,-15 28,0-56,16 28,-1 0,1 28,-1-28,1 28,-1-28,16 28,-15-28,0 56,15-84,0 56,-15 27,-1-27,16-28,16 56,-31 0,15-56,-15 56,15 0,-15 0,15-28,0 56,16 0,-16-28,1 56,-1-56,0 84,1-29,-1-27,16 28,0 0,-16-28,0 28,16-28,0 28,0 0,0 0,0 0,0-1,0 1,0 0,16 28,-16-84,16 84,0 0,-1-56,1 56,15-28,-15-1,0 29,15-28,-15-28,16 0,15 56,-16-56,1 28,-1-28,1 0,15 28,0-57,-16 29,17-56,-17 84,16-84,0 84,1-84,-1 28,16 28,-16-56,0 0,16 28,-32-28,32 0,-15 0,14 0,1-28,0 0,-16 0,16 0,0 0,0-28,-16 0,16 28,16-28,-16 0,-16 0,0 0,32 0,-32 0,16 0,0 0,-16 0,16-28,-16 0,0 28,16-28,0 28,-31-56,15 28,0 0,0 0,0 0,1 0,-1 0,-31 0,31 0,-16-28,1 0,-17 28,17 0,-1-28,-15 0,0 56,-1-56,17 0,-32 28,16-28,-1 0,1 28,0-56,-16 28,16 28,-16-28,15-28,-15 56,0-56,0 1,0 55,0-56,0 56,0-56,0 28,0-28,0 0,0 0,-15 28,-1-28,0 0,0 28,1-28,-17-28,16 28,1 28,-1-28,-15 0,15 1,-16-1,1 28,-16-56,15 28,1 0,-1 0,-15 28,0-28,0 0,-16 0,16-56,-32 56,16 0,0 0,0 0,-15-28,15 57,-16-1,16 0,-31-28,-1 0,17 28,15 0,-47 0,15 0,17-28,15 56,-47-28,15 28,17 0,-1 0,-15 0,15 28,32-28,-47 0,15 28,16 0,16 0,-16 0,0 0,16 0,-16 0,16 0,15 0,-15 0,0 28,15 0,-15-28,16 0,-1 28,1 0,-1 0,17 28,-1-56,-16 28,32 0,-31 0,15 0,16 28,-15-56,-1 56,0 0,16-56,0 56,-16 0,16 0,-15 0,-1 0,16-28,-16 28,16-1,0 1,-16 28,16-28,0 28,-15 0,15-28,0 56,0-28,0 0,0 28,0 0,0 28,0-56,0 28,0 28,0-29,15 29,17 28,-16-28,-1 0,1 28,0-28,15 0,-15 28,15 27,17-55,-33 28,17-28,-1 28,1-56,-1 28,16 28,-15-56,15 56,-16-57,1 1,31 56,-16-56,-16-28,17 56,-1-56,0 0,-16 0,17-28,-1 28,16 0,-16 0,16 0,-16-28,0 0,16 27,0-27,-16 0,16-28,-31 28,15-28,16 28,-16-28,0 0,0-28,0 28,16 0,-31 0,15 0,0 0,-15-28,15 0,0 28,-31-28,31 0,0 28,-31-28,15 0,-15 0,16 0,-17 0,17 0,-1 0,-31 0,32 0,-32 0,15-28,1 28,0 0,-16 0,0 0,0-28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xmlns:mc="http://schemas.openxmlformats.org/markup-compatibility/2006" xmlns:a14="http://schemas.microsoft.com/office/drawing/2010/main" val="000000" mc:Ignorable="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D76E11-C1E7-4560-BAA9-D63978A90E9E}" type="datetimeFigureOut">
              <a:rPr lang="en-GB" smtClean="0"/>
              <a:t>15/04/2010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B16854-17D4-4068-B8A2-3E52E030345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1143000" y="1862667"/>
          <a:ext cx="4572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ight Arrow 4"/>
          <p:cNvSpPr/>
          <p:nvPr/>
        </p:nvSpPr>
        <p:spPr>
          <a:xfrm>
            <a:off x="2564904" y="539552"/>
            <a:ext cx="918102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810492" y="654943"/>
            <a:ext cx="4896952" cy="2821289"/>
          </a:xfrm>
          <a:custGeom>
            <a:avLst/>
            <a:gdLst>
              <a:gd name="connsiteX0" fmla="*/ 5357930 w 6529269"/>
              <a:gd name="connsiteY0" fmla="*/ 415636 h 2115967"/>
              <a:gd name="connsiteX1" fmla="*/ 5357930 w 6529269"/>
              <a:gd name="connsiteY1" fmla="*/ 415636 h 2115967"/>
              <a:gd name="connsiteX2" fmla="*/ 5342816 w 6529269"/>
              <a:gd name="connsiteY2" fmla="*/ 483649 h 2115967"/>
              <a:gd name="connsiteX3" fmla="*/ 5320145 w 6529269"/>
              <a:gd name="connsiteY3" fmla="*/ 506320 h 2115967"/>
              <a:gd name="connsiteX4" fmla="*/ 5297474 w 6529269"/>
              <a:gd name="connsiteY4" fmla="*/ 536548 h 2115967"/>
              <a:gd name="connsiteX5" fmla="*/ 5282360 w 6529269"/>
              <a:gd name="connsiteY5" fmla="*/ 559219 h 2115967"/>
              <a:gd name="connsiteX6" fmla="*/ 5206790 w 6529269"/>
              <a:gd name="connsiteY6" fmla="*/ 634790 h 2115967"/>
              <a:gd name="connsiteX7" fmla="*/ 5176562 w 6529269"/>
              <a:gd name="connsiteY7" fmla="*/ 665018 h 2115967"/>
              <a:gd name="connsiteX8" fmla="*/ 5108548 w 6529269"/>
              <a:gd name="connsiteY8" fmla="*/ 717917 h 2115967"/>
              <a:gd name="connsiteX9" fmla="*/ 5100991 w 6529269"/>
              <a:gd name="connsiteY9" fmla="*/ 740588 h 2115967"/>
              <a:gd name="connsiteX10" fmla="*/ 5078320 w 6529269"/>
              <a:gd name="connsiteY10" fmla="*/ 748145 h 2115967"/>
              <a:gd name="connsiteX11" fmla="*/ 5055649 w 6529269"/>
              <a:gd name="connsiteY11" fmla="*/ 763259 h 2115967"/>
              <a:gd name="connsiteX12" fmla="*/ 5010307 w 6529269"/>
              <a:gd name="connsiteY12" fmla="*/ 808601 h 2115967"/>
              <a:gd name="connsiteX13" fmla="*/ 4972522 w 6529269"/>
              <a:gd name="connsiteY13" fmla="*/ 846386 h 2115967"/>
              <a:gd name="connsiteX14" fmla="*/ 4904509 w 6529269"/>
              <a:gd name="connsiteY14" fmla="*/ 906843 h 2115967"/>
              <a:gd name="connsiteX15" fmla="*/ 4881838 w 6529269"/>
              <a:gd name="connsiteY15" fmla="*/ 929514 h 2115967"/>
              <a:gd name="connsiteX16" fmla="*/ 4828938 w 6529269"/>
              <a:gd name="connsiteY16" fmla="*/ 974856 h 2115967"/>
              <a:gd name="connsiteX17" fmla="*/ 4813824 w 6529269"/>
              <a:gd name="connsiteY17" fmla="*/ 997527 h 2115967"/>
              <a:gd name="connsiteX18" fmla="*/ 4753368 w 6529269"/>
              <a:gd name="connsiteY18" fmla="*/ 1050426 h 2115967"/>
              <a:gd name="connsiteX19" fmla="*/ 4730697 w 6529269"/>
              <a:gd name="connsiteY19" fmla="*/ 1073097 h 2115967"/>
              <a:gd name="connsiteX20" fmla="*/ 4670241 w 6529269"/>
              <a:gd name="connsiteY20" fmla="*/ 1118439 h 2115967"/>
              <a:gd name="connsiteX21" fmla="*/ 4647570 w 6529269"/>
              <a:gd name="connsiteY21" fmla="*/ 1141110 h 2115967"/>
              <a:gd name="connsiteX22" fmla="*/ 4617342 w 6529269"/>
              <a:gd name="connsiteY22" fmla="*/ 1163781 h 2115967"/>
              <a:gd name="connsiteX23" fmla="*/ 4594671 w 6529269"/>
              <a:gd name="connsiteY23" fmla="*/ 1186453 h 2115967"/>
              <a:gd name="connsiteX24" fmla="*/ 4564443 w 6529269"/>
              <a:gd name="connsiteY24" fmla="*/ 1209124 h 2115967"/>
              <a:gd name="connsiteX25" fmla="*/ 4481315 w 6529269"/>
              <a:gd name="connsiteY25" fmla="*/ 1292251 h 2115967"/>
              <a:gd name="connsiteX26" fmla="*/ 4420859 w 6529269"/>
              <a:gd name="connsiteY26" fmla="*/ 1337593 h 2115967"/>
              <a:gd name="connsiteX27" fmla="*/ 4375517 w 6529269"/>
              <a:gd name="connsiteY27" fmla="*/ 1382935 h 2115967"/>
              <a:gd name="connsiteX28" fmla="*/ 4269719 w 6529269"/>
              <a:gd name="connsiteY28" fmla="*/ 1488733 h 2115967"/>
              <a:gd name="connsiteX29" fmla="*/ 4247047 w 6529269"/>
              <a:gd name="connsiteY29" fmla="*/ 1503848 h 2115967"/>
              <a:gd name="connsiteX30" fmla="*/ 4186591 w 6529269"/>
              <a:gd name="connsiteY30" fmla="*/ 1564304 h 2115967"/>
              <a:gd name="connsiteX31" fmla="*/ 4141249 w 6529269"/>
              <a:gd name="connsiteY31" fmla="*/ 1602089 h 2115967"/>
              <a:gd name="connsiteX32" fmla="*/ 4118578 w 6529269"/>
              <a:gd name="connsiteY32" fmla="*/ 1617203 h 2115967"/>
              <a:gd name="connsiteX33" fmla="*/ 4027894 w 6529269"/>
              <a:gd name="connsiteY33" fmla="*/ 1700330 h 2115967"/>
              <a:gd name="connsiteX34" fmla="*/ 3997666 w 6529269"/>
              <a:gd name="connsiteY34" fmla="*/ 1730558 h 2115967"/>
              <a:gd name="connsiteX35" fmla="*/ 3937209 w 6529269"/>
              <a:gd name="connsiteY35" fmla="*/ 1791014 h 2115967"/>
              <a:gd name="connsiteX36" fmla="*/ 3906981 w 6529269"/>
              <a:gd name="connsiteY36" fmla="*/ 1821243 h 2115967"/>
              <a:gd name="connsiteX37" fmla="*/ 3891867 w 6529269"/>
              <a:gd name="connsiteY37" fmla="*/ 1851471 h 2115967"/>
              <a:gd name="connsiteX38" fmla="*/ 3861639 w 6529269"/>
              <a:gd name="connsiteY38" fmla="*/ 1874142 h 2115967"/>
              <a:gd name="connsiteX39" fmla="*/ 3816297 w 6529269"/>
              <a:gd name="connsiteY39" fmla="*/ 1919484 h 2115967"/>
              <a:gd name="connsiteX40" fmla="*/ 3748284 w 6529269"/>
              <a:gd name="connsiteY40" fmla="*/ 1987497 h 2115967"/>
              <a:gd name="connsiteX41" fmla="*/ 3718056 w 6529269"/>
              <a:gd name="connsiteY41" fmla="*/ 2032839 h 2115967"/>
              <a:gd name="connsiteX42" fmla="*/ 3695385 w 6529269"/>
              <a:gd name="connsiteY42" fmla="*/ 2047953 h 2115967"/>
              <a:gd name="connsiteX43" fmla="*/ 4231933 w 6529269"/>
              <a:gd name="connsiteY43" fmla="*/ 0 h 2115967"/>
              <a:gd name="connsiteX44" fmla="*/ 6529269 w 6529269"/>
              <a:gd name="connsiteY44" fmla="*/ 1239352 h 2115967"/>
              <a:gd name="connsiteX45" fmla="*/ 6521712 w 6529269"/>
              <a:gd name="connsiteY45" fmla="*/ 1345150 h 2115967"/>
              <a:gd name="connsiteX46" fmla="*/ 808601 w 6529269"/>
              <a:gd name="connsiteY46" fmla="*/ 2115967 h 2115967"/>
              <a:gd name="connsiteX47" fmla="*/ 0 w 6529269"/>
              <a:gd name="connsiteY47" fmla="*/ 725474 h 21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529269" h="2115967">
                <a:moveTo>
                  <a:pt x="5357930" y="415636"/>
                </a:moveTo>
                <a:lnTo>
                  <a:pt x="5357930" y="415636"/>
                </a:lnTo>
                <a:cubicBezTo>
                  <a:pt x="5352892" y="438307"/>
                  <a:pt x="5351748" y="462211"/>
                  <a:pt x="5342816" y="483649"/>
                </a:cubicBezTo>
                <a:cubicBezTo>
                  <a:pt x="5338706" y="493514"/>
                  <a:pt x="5327100" y="498206"/>
                  <a:pt x="5320145" y="506320"/>
                </a:cubicBezTo>
                <a:cubicBezTo>
                  <a:pt x="5311948" y="515883"/>
                  <a:pt x="5304795" y="526299"/>
                  <a:pt x="5297474" y="536548"/>
                </a:cubicBezTo>
                <a:cubicBezTo>
                  <a:pt x="5292195" y="543939"/>
                  <a:pt x="5288436" y="552468"/>
                  <a:pt x="5282360" y="559219"/>
                </a:cubicBezTo>
                <a:cubicBezTo>
                  <a:pt x="5282350" y="559230"/>
                  <a:pt x="5221189" y="620391"/>
                  <a:pt x="5206790" y="634790"/>
                </a:cubicBezTo>
                <a:lnTo>
                  <a:pt x="5176562" y="665018"/>
                </a:lnTo>
                <a:cubicBezTo>
                  <a:pt x="5156253" y="685327"/>
                  <a:pt x="5108548" y="717917"/>
                  <a:pt x="5108548" y="717917"/>
                </a:cubicBezTo>
                <a:cubicBezTo>
                  <a:pt x="5106029" y="725474"/>
                  <a:pt x="5106624" y="734955"/>
                  <a:pt x="5100991" y="740588"/>
                </a:cubicBezTo>
                <a:cubicBezTo>
                  <a:pt x="5095358" y="746221"/>
                  <a:pt x="5085445" y="744583"/>
                  <a:pt x="5078320" y="748145"/>
                </a:cubicBezTo>
                <a:cubicBezTo>
                  <a:pt x="5070196" y="752207"/>
                  <a:pt x="5062437" y="757225"/>
                  <a:pt x="5055649" y="763259"/>
                </a:cubicBezTo>
                <a:cubicBezTo>
                  <a:pt x="5039674" y="777459"/>
                  <a:pt x="5025421" y="793487"/>
                  <a:pt x="5010307" y="808601"/>
                </a:cubicBezTo>
                <a:cubicBezTo>
                  <a:pt x="4997712" y="821196"/>
                  <a:pt x="4987342" y="836506"/>
                  <a:pt x="4972522" y="846386"/>
                </a:cubicBezTo>
                <a:cubicBezTo>
                  <a:pt x="4932066" y="873357"/>
                  <a:pt x="4956274" y="855077"/>
                  <a:pt x="4904509" y="906843"/>
                </a:cubicBezTo>
                <a:cubicBezTo>
                  <a:pt x="4896952" y="914400"/>
                  <a:pt x="4890388" y="923102"/>
                  <a:pt x="4881838" y="929514"/>
                </a:cubicBezTo>
                <a:cubicBezTo>
                  <a:pt x="4859598" y="946193"/>
                  <a:pt x="4846482" y="953804"/>
                  <a:pt x="4828938" y="974856"/>
                </a:cubicBezTo>
                <a:cubicBezTo>
                  <a:pt x="4823124" y="981833"/>
                  <a:pt x="4819638" y="990550"/>
                  <a:pt x="4813824" y="997527"/>
                </a:cubicBezTo>
                <a:cubicBezTo>
                  <a:pt x="4793664" y="1021719"/>
                  <a:pt x="4778495" y="1028440"/>
                  <a:pt x="4753368" y="1050426"/>
                </a:cubicBezTo>
                <a:cubicBezTo>
                  <a:pt x="4745325" y="1057464"/>
                  <a:pt x="4738968" y="1066329"/>
                  <a:pt x="4730697" y="1073097"/>
                </a:cubicBezTo>
                <a:cubicBezTo>
                  <a:pt x="4711201" y="1089048"/>
                  <a:pt x="4690393" y="1103325"/>
                  <a:pt x="4670241" y="1118439"/>
                </a:cubicBezTo>
                <a:cubicBezTo>
                  <a:pt x="4661691" y="1124851"/>
                  <a:pt x="4655684" y="1134155"/>
                  <a:pt x="4647570" y="1141110"/>
                </a:cubicBezTo>
                <a:cubicBezTo>
                  <a:pt x="4638007" y="1149307"/>
                  <a:pt x="4626905" y="1155584"/>
                  <a:pt x="4617342" y="1163781"/>
                </a:cubicBezTo>
                <a:cubicBezTo>
                  <a:pt x="4609228" y="1170736"/>
                  <a:pt x="4602785" y="1179498"/>
                  <a:pt x="4594671" y="1186453"/>
                </a:cubicBezTo>
                <a:cubicBezTo>
                  <a:pt x="4585108" y="1194650"/>
                  <a:pt x="4573651" y="1200530"/>
                  <a:pt x="4564443" y="1209124"/>
                </a:cubicBezTo>
                <a:cubicBezTo>
                  <a:pt x="4535795" y="1235862"/>
                  <a:pt x="4509024" y="1264542"/>
                  <a:pt x="4481315" y="1292251"/>
                </a:cubicBezTo>
                <a:cubicBezTo>
                  <a:pt x="4463503" y="1310063"/>
                  <a:pt x="4441011" y="1322479"/>
                  <a:pt x="4420859" y="1337593"/>
                </a:cubicBezTo>
                <a:cubicBezTo>
                  <a:pt x="4403759" y="1350418"/>
                  <a:pt x="4390631" y="1367821"/>
                  <a:pt x="4375517" y="1382935"/>
                </a:cubicBezTo>
                <a:lnTo>
                  <a:pt x="4269719" y="1488733"/>
                </a:lnTo>
                <a:cubicBezTo>
                  <a:pt x="4263296" y="1495156"/>
                  <a:pt x="4253768" y="1497738"/>
                  <a:pt x="4247047" y="1503848"/>
                </a:cubicBezTo>
                <a:cubicBezTo>
                  <a:pt x="4225959" y="1523019"/>
                  <a:pt x="4210304" y="1548495"/>
                  <a:pt x="4186591" y="1564304"/>
                </a:cubicBezTo>
                <a:cubicBezTo>
                  <a:pt x="4130303" y="1601829"/>
                  <a:pt x="4199435" y="1553600"/>
                  <a:pt x="4141249" y="1602089"/>
                </a:cubicBezTo>
                <a:cubicBezTo>
                  <a:pt x="4134272" y="1607903"/>
                  <a:pt x="4125329" y="1611127"/>
                  <a:pt x="4118578" y="1617203"/>
                </a:cubicBezTo>
                <a:cubicBezTo>
                  <a:pt x="3989969" y="1732951"/>
                  <a:pt x="4126744" y="1621250"/>
                  <a:pt x="4027894" y="1700330"/>
                </a:cubicBezTo>
                <a:cubicBezTo>
                  <a:pt x="4011101" y="1750710"/>
                  <a:pt x="4034611" y="1700330"/>
                  <a:pt x="3997666" y="1730558"/>
                </a:cubicBezTo>
                <a:cubicBezTo>
                  <a:pt x="3975609" y="1748605"/>
                  <a:pt x="3957361" y="1770862"/>
                  <a:pt x="3937209" y="1791014"/>
                </a:cubicBezTo>
                <a:cubicBezTo>
                  <a:pt x="3927133" y="1801090"/>
                  <a:pt x="3913354" y="1808498"/>
                  <a:pt x="3906981" y="1821243"/>
                </a:cubicBezTo>
                <a:cubicBezTo>
                  <a:pt x="3901943" y="1831319"/>
                  <a:pt x="3899198" y="1842918"/>
                  <a:pt x="3891867" y="1851471"/>
                </a:cubicBezTo>
                <a:cubicBezTo>
                  <a:pt x="3883670" y="1861034"/>
                  <a:pt x="3871001" y="1865716"/>
                  <a:pt x="3861639" y="1874142"/>
                </a:cubicBezTo>
                <a:cubicBezTo>
                  <a:pt x="3845752" y="1888441"/>
                  <a:pt x="3831411" y="1904370"/>
                  <a:pt x="3816297" y="1919484"/>
                </a:cubicBezTo>
                <a:lnTo>
                  <a:pt x="3748284" y="1987497"/>
                </a:lnTo>
                <a:cubicBezTo>
                  <a:pt x="3735440" y="2000341"/>
                  <a:pt x="3733170" y="2022763"/>
                  <a:pt x="3718056" y="2032839"/>
                </a:cubicBezTo>
                <a:lnTo>
                  <a:pt x="3695385" y="2047953"/>
                </a:lnTo>
                <a:lnTo>
                  <a:pt x="4231933" y="0"/>
                </a:lnTo>
                <a:lnTo>
                  <a:pt x="6529269" y="1239352"/>
                </a:lnTo>
                <a:cubicBezTo>
                  <a:pt x="6521028" y="1330005"/>
                  <a:pt x="6521712" y="1294656"/>
                  <a:pt x="6521712" y="1345150"/>
                </a:cubicBezTo>
                <a:lnTo>
                  <a:pt x="808601" y="2115967"/>
                </a:lnTo>
                <a:lnTo>
                  <a:pt x="0" y="72547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54659" y="733028"/>
              <a:ext cx="1308420" cy="3589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59" y="733028"/>
                <a:ext cx="1308420" cy="35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86100" y="3964919"/>
                <a:ext cx="1632563" cy="74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1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 dirty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a:rPr lang="en-GB" i="1" dirty="0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 dirty="0" smtClean="0">
                                          <a:latin typeface="Cambria Math"/>
                                        </a:rPr>
                                        <m:t>n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 dirty="0" smtClean="0">
                                  <a:latin typeface="Cambria Math"/>
                                </a:rPr>
                                <m:t>n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3964919"/>
                <a:ext cx="1632563" cy="746808"/>
              </a:xfrm>
              <a:prstGeom prst="rect">
                <a:avLst/>
              </a:prstGeom>
              <a:blipFill rotWithShape="1">
                <a:blip r:embed="rId5"/>
                <a:stretch>
                  <a:fillRect r="-4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86100" y="3964919"/>
                <a:ext cx="594073" cy="403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sSup>
                            <m:sSupPr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 smtClean="0">
                                  <a:latin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GB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3964919"/>
                <a:ext cx="594073" cy="403700"/>
              </a:xfrm>
              <a:prstGeom prst="rect">
                <a:avLst/>
              </a:prstGeom>
              <a:blipFill rotWithShape="1">
                <a:blip r:embed="rId6"/>
                <a:stretch>
                  <a:fillRect r="-14286" b="-1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280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2010-04-15T12:30:50Z</dcterms:created>
  <dcterms:modified xsi:type="dcterms:W3CDTF">2010-04-15T12:32:35Z</dcterms:modified>
</cp:coreProperties>
</file>