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ebbjobb.io/programmeringssprak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Microsofts </a:t>
            </a:r>
            <a:r>
              <a:rPr lang="en"/>
              <a:t>open source platforms oberoende</a:t>
            </a:r>
            <a:r>
              <a:rPr lang="en"/>
              <a:t> ramverk som kan användas på Linux Mac Windows, Tidigare .Net Framework var closed source och fanns bara på windows, C# skrivs oftast och körs i .Net Core Runtime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e261295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e261295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#3 efter Java och javascript enligt svenska sidan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https://webbjobb.io/programmeringssprak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2e907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e2e907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2612951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261295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Lägg till service så API och Razor pages får tillgång till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e2e907f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e2e907f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2612951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e2612951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Razor Page cshtml For loop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e2e907fc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e2e907fc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C# i filen /Controllers/UserAPIController.cs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e26129514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e26129514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Angular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e2e907fc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e2e907fc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ebbjobb.io/programmeringssprak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ngular.io/api/common/http/HttpClientModule" TargetMode="External"/><Relationship Id="rId4" Type="http://schemas.openxmlformats.org/officeDocument/2006/relationships/hyperlink" Target="https://angular.io/api/common/http/HttpClientModule" TargetMode="External"/><Relationship Id="rId5" Type="http://schemas.openxmlformats.org/officeDocument/2006/relationships/hyperlink" Target="https://angular.io/api/common/http" TargetMode="External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lexbryw/AngularASPDot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213" y="1500475"/>
            <a:ext cx="6121575" cy="21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767400" y="250375"/>
            <a:ext cx="75057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https://webbjobb.io/programmeringssprak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1588" y="325000"/>
            <a:ext cx="6817323" cy="44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595875"/>
            <a:ext cx="7505700" cy="28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.Net Core SDK.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VSCode extension: C# (Omnisharp).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Start: Add missing assets? klicka YES  (om VScode frågar).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Terminal: dotnet watch run.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Browser: localhost:5000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Lägg till service så API och Razor pages får tillgång till databaser eller andra objekt.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Startup.cs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5114"/>
            <a:ext cx="9143999" cy="1593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Cshtml.cs 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1091"/>
            <a:ext cx="9143999" cy="1922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526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Cshtml Razor Pages, blandning av C# och html. Kod start ‘@’</a:t>
            </a:r>
            <a:endParaRPr sz="1800"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125" y="1037598"/>
            <a:ext cx="9143999" cy="3861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784625" y="500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return JSON string on HttpGet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9857"/>
            <a:ext cx="9143999" cy="2892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517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Bonus  Angular HTTPClient : Json läggs i UserList Array.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000000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 </a:t>
            </a:r>
            <a:r>
              <a:rPr lang="en" sz="950">
                <a:solidFill>
                  <a:srgbClr val="FF0000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HttpClientModule</a:t>
            </a:r>
            <a:r>
              <a:rPr lang="en" sz="9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9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'@angular/common/</a:t>
            </a:r>
            <a:r>
              <a:rPr lang="en" sz="950">
                <a:solidFill>
                  <a:srgbClr val="880000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</a:t>
            </a:r>
            <a:r>
              <a:rPr lang="en" sz="9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290205"/>
            <a:ext cx="9143999" cy="2563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https://github.com/alexbryw/AngularASPDotNet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