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613"/>
  </p:normalViewPr>
  <p:slideViewPr>
    <p:cSldViewPr snapToGrid="0" snapToObjects="1">
      <p:cViewPr>
        <p:scale>
          <a:sx n="153" d="100"/>
          <a:sy n="153" d="100"/>
        </p:scale>
        <p:origin x="8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6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8BD9-0081-1049-9231-E1F3768EE062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17FA-36AE-5543-B638-218A75AB2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2047539" y="1172095"/>
            <a:ext cx="4874192" cy="3596477"/>
          </a:xfrm>
          <a:prstGeom prst="corner">
            <a:avLst>
              <a:gd name="adj1" fmla="val 1863"/>
              <a:gd name="adj2" fmla="val 18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1862" y="1444244"/>
            <a:ext cx="482139" cy="91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1862" y="1264874"/>
            <a:ext cx="482139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75812" y="1172095"/>
            <a:ext cx="149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1 (focal)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5811" y="1351465"/>
            <a:ext cx="171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2 (secondary)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687185" y="2443941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Prevalence or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2811" y="5031973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2279" y="640283"/>
            <a:ext cx="41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Competition </a:t>
            </a:r>
            <a:r>
              <a:rPr lang="en-US" sz="2000" i="1" dirty="0"/>
              <a:t>(out-competed)</a:t>
            </a:r>
            <a:r>
              <a:rPr lang="en-US" sz="2000" b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7539" y="4760824"/>
            <a:ext cx="530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			                   	                </a:t>
            </a:r>
            <a:r>
              <a:rPr lang="en-US" sz="1600" dirty="0" err="1"/>
              <a:t>t</a:t>
            </a:r>
            <a:r>
              <a:rPr lang="en-US" sz="1600" baseline="-25000" dirty="0" err="1"/>
              <a:t>final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175163" y="1729048"/>
            <a:ext cx="4522124" cy="144087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5163" y="3169921"/>
            <a:ext cx="4522124" cy="131895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748281" y="1230284"/>
            <a:ext cx="4874192" cy="3596477"/>
          </a:xfrm>
          <a:prstGeom prst="corner">
            <a:avLst>
              <a:gd name="adj1" fmla="val 1863"/>
              <a:gd name="adj2" fmla="val 18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2604" y="1502433"/>
            <a:ext cx="482139" cy="91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2604" y="1323063"/>
            <a:ext cx="482139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6554" y="1230284"/>
            <a:ext cx="149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1 (focal)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6553" y="1409654"/>
            <a:ext cx="171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2 (secondary)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87927" y="2502130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Prevalence or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3553" y="5090162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3021" y="698472"/>
            <a:ext cx="41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Competition </a:t>
            </a:r>
            <a:r>
              <a:rPr lang="en-US" sz="2000" i="1" dirty="0"/>
              <a:t>(Mutual Destruction)</a:t>
            </a:r>
            <a:r>
              <a:rPr lang="en-US" sz="2000" b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8281" y="4819013"/>
            <a:ext cx="530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			                   	                </a:t>
            </a:r>
            <a:r>
              <a:rPr lang="en-US" sz="1600" dirty="0" err="1"/>
              <a:t>t</a:t>
            </a:r>
            <a:r>
              <a:rPr lang="en-US" sz="1600" baseline="-25000" dirty="0" err="1"/>
              <a:t>final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75905" y="3228111"/>
            <a:ext cx="4522124" cy="119426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5905" y="3228110"/>
            <a:ext cx="4522124" cy="131895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814783" y="1205346"/>
            <a:ext cx="4874192" cy="3596477"/>
          </a:xfrm>
          <a:prstGeom prst="corner">
            <a:avLst>
              <a:gd name="adj1" fmla="val 1863"/>
              <a:gd name="adj2" fmla="val 18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19106" y="1477495"/>
            <a:ext cx="482139" cy="91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9106" y="1298125"/>
            <a:ext cx="482139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3056" y="1205346"/>
            <a:ext cx="149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1 (focal)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3055" y="1384716"/>
            <a:ext cx="171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2 (secondary)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54429" y="2477192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Prevalence or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0055" y="5065224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9523" y="673534"/>
            <a:ext cx="41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Competition </a:t>
            </a:r>
            <a:r>
              <a:rPr lang="en-US" sz="2000" i="1" dirty="0"/>
              <a:t>(</a:t>
            </a:r>
            <a:r>
              <a:rPr lang="en-US" sz="2000" i="1" dirty="0" err="1"/>
              <a:t>amensalism</a:t>
            </a:r>
            <a:r>
              <a:rPr lang="en-US" sz="2000" i="1" dirty="0"/>
              <a:t>)</a:t>
            </a:r>
            <a:r>
              <a:rPr lang="en-US" sz="2000" b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4783" y="4794075"/>
            <a:ext cx="530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			                   	                </a:t>
            </a:r>
            <a:r>
              <a:rPr lang="en-US" sz="1600" dirty="0" err="1"/>
              <a:t>t</a:t>
            </a:r>
            <a:r>
              <a:rPr lang="en-US" sz="1600" baseline="-25000" dirty="0" err="1"/>
              <a:t>final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42408" y="3203172"/>
            <a:ext cx="4688379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42407" y="3203172"/>
            <a:ext cx="4522124" cy="131895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922848" y="1271848"/>
            <a:ext cx="4874192" cy="3596477"/>
          </a:xfrm>
          <a:prstGeom prst="corner">
            <a:avLst>
              <a:gd name="adj1" fmla="val 1863"/>
              <a:gd name="adj2" fmla="val 18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7171" y="1543997"/>
            <a:ext cx="482139" cy="91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7171" y="1364627"/>
            <a:ext cx="482139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1121" y="1271848"/>
            <a:ext cx="149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1 (focal)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1120" y="1451218"/>
            <a:ext cx="171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2 (secondary)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562494" y="2543694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Prevalence or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8120" y="5131726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7588" y="740036"/>
            <a:ext cx="41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</a:t>
            </a:r>
            <a:r>
              <a:rPr lang="en-US" sz="2000" b="1" dirty="0" smtClean="0"/>
              <a:t>Commensalism: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22848" y="4860577"/>
            <a:ext cx="530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			                   	                </a:t>
            </a:r>
            <a:r>
              <a:rPr lang="en-US" sz="1600" dirty="0" err="1"/>
              <a:t>t</a:t>
            </a:r>
            <a:r>
              <a:rPr lang="en-US" sz="1600" baseline="-25000" dirty="0" err="1"/>
              <a:t>final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050472" y="1803863"/>
            <a:ext cx="4360026" cy="146581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0473" y="3269673"/>
            <a:ext cx="4488873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789845" y="1271848"/>
            <a:ext cx="4874192" cy="3596477"/>
          </a:xfrm>
          <a:prstGeom prst="corner">
            <a:avLst>
              <a:gd name="adj1" fmla="val 1863"/>
              <a:gd name="adj2" fmla="val 18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4168" y="1543997"/>
            <a:ext cx="482139" cy="91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4168" y="1364627"/>
            <a:ext cx="482139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18118" y="1271848"/>
            <a:ext cx="149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1 (focal)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8117" y="1451218"/>
            <a:ext cx="171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2 (secondary)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29491" y="2543694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Prevalence or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5117" y="5131726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4585" y="740036"/>
            <a:ext cx="41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Mutualism </a:t>
            </a:r>
            <a:r>
              <a:rPr lang="en-US" sz="2000" i="1" dirty="0"/>
              <a:t>(proto-cooperation)</a:t>
            </a:r>
            <a:r>
              <a:rPr lang="en-US" sz="2000" b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9845" y="4860577"/>
            <a:ext cx="530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			                   	                </a:t>
            </a:r>
            <a:r>
              <a:rPr lang="en-US" sz="1600" dirty="0" err="1"/>
              <a:t>t</a:t>
            </a:r>
            <a:r>
              <a:rPr lang="en-US" sz="1600" baseline="-25000" dirty="0" err="1"/>
              <a:t>final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17469" y="1795549"/>
            <a:ext cx="4360026" cy="14741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17470" y="1953491"/>
            <a:ext cx="4422371" cy="1316182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>
            <a:off x="1781532" y="964277"/>
            <a:ext cx="4874192" cy="3596477"/>
          </a:xfrm>
          <a:prstGeom prst="corner">
            <a:avLst>
              <a:gd name="adj1" fmla="val 1863"/>
              <a:gd name="adj2" fmla="val 186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5855" y="1236426"/>
            <a:ext cx="482139" cy="91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5855" y="1057056"/>
            <a:ext cx="482139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9805" y="964277"/>
            <a:ext cx="149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1 (focal)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9804" y="1143647"/>
            <a:ext cx="171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Pathogen 2 (secondary)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21178" y="2236123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or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804" y="4824155"/>
            <a:ext cx="24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6272" y="432465"/>
            <a:ext cx="41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Mutualism </a:t>
            </a:r>
            <a:r>
              <a:rPr lang="en-US" sz="2000" i="1" dirty="0"/>
              <a:t>(no effect)</a:t>
            </a:r>
            <a:r>
              <a:rPr lang="en-US" sz="2000" b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1532" y="4553006"/>
            <a:ext cx="5306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			                   	                </a:t>
            </a:r>
            <a:r>
              <a:rPr lang="en-US" sz="1600" dirty="0" err="1"/>
              <a:t>t</a:t>
            </a:r>
            <a:r>
              <a:rPr lang="en-US" sz="1600" baseline="-25000" dirty="0" err="1"/>
              <a:t>final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9156" y="2876204"/>
            <a:ext cx="4497186" cy="859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9156" y="2962102"/>
            <a:ext cx="4497186" cy="2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115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4</cp:revision>
  <cp:lastPrinted>2017-09-26T14:37:49Z</cp:lastPrinted>
  <dcterms:created xsi:type="dcterms:W3CDTF">2017-09-26T14:17:49Z</dcterms:created>
  <dcterms:modified xsi:type="dcterms:W3CDTF">2017-09-26T14:37:50Z</dcterms:modified>
</cp:coreProperties>
</file>