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4456" y="2988273"/>
            <a:ext cx="1479176" cy="7745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Transmission Route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0838" y="2988273"/>
            <a:ext cx="1065399" cy="7745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Spillover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7163" y="2988272"/>
            <a:ext cx="1479176" cy="774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Source Population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8130" y="2988272"/>
            <a:ext cx="1479176" cy="774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Naïve Population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4456" y="4369398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Biodiversity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8130" y="5750522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Temporal Variation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08130" y="4369397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Co-infection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7163" y="5750522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Temporal Variation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7163" y="4369397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Co-infection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751" y="5143947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6983" y="5143947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4" idx="2"/>
          </p:cNvCxnSpPr>
          <p:nvPr/>
        </p:nvCxnSpPr>
        <p:spPr>
          <a:xfrm flipV="1">
            <a:off x="5604044" y="3762823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2656339" y="3375548"/>
            <a:ext cx="564498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43632" y="3401430"/>
            <a:ext cx="564498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26983" y="3762822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16751" y="3762822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99958" y="3401429"/>
            <a:ext cx="5507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93230" y="4369397"/>
            <a:ext cx="1237695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Synergism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92366" y="4369397"/>
            <a:ext cx="1237695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Synergism</a:t>
            </a: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 flipV="1">
            <a:off x="2675659" y="4756672"/>
            <a:ext cx="31670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3"/>
          </p:cNvCxnSpPr>
          <p:nvPr/>
        </p:nvCxnSpPr>
        <p:spPr>
          <a:xfrm flipH="1" flipV="1">
            <a:off x="8387306" y="4756673"/>
            <a:ext cx="4059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4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285898" y="3014669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2728923" y="3014669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728922" y="4438644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285898" y="4438644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28922" y="4438645"/>
            <a:ext cx="1514466" cy="1504955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/>
          <p:cNvSpPr/>
          <p:nvPr/>
        </p:nvSpPr>
        <p:spPr>
          <a:xfrm>
            <a:off x="4667286" y="3009901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110311" y="3009901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110310" y="4433876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667286" y="4433876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110310" y="4433877"/>
            <a:ext cx="1514466" cy="1504955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/>
          <p:cNvSpPr/>
          <p:nvPr/>
        </p:nvSpPr>
        <p:spPr>
          <a:xfrm>
            <a:off x="8048674" y="3033710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9491699" y="3033710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9491698" y="4457685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8048674" y="4457685"/>
            <a:ext cx="1514466" cy="1504956"/>
          </a:xfrm>
          <a:prstGeom prst="frame">
            <a:avLst>
              <a:gd name="adj1" fmla="val 5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491698" y="4457686"/>
            <a:ext cx="1514466" cy="1504955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21619" y="2640569"/>
            <a:ext cx="295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I: Virus vs Virus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79109" y="2640569"/>
            <a:ext cx="362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Experiment II: </a:t>
            </a:r>
            <a:r>
              <a:rPr lang="en-US" i="1" dirty="0" err="1" smtClean="0"/>
              <a:t>Nosema</a:t>
            </a:r>
            <a:r>
              <a:rPr lang="en-US" dirty="0" smtClean="0"/>
              <a:t> vs </a:t>
            </a:r>
            <a:r>
              <a:rPr lang="en-US" i="1" dirty="0" err="1" smtClean="0"/>
              <a:t>Nosema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10520" y="2640569"/>
            <a:ext cx="370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Experiment III: </a:t>
            </a:r>
            <a:r>
              <a:rPr lang="en-US" i="1" dirty="0" err="1" smtClean="0"/>
              <a:t>Nosema</a:t>
            </a:r>
            <a:r>
              <a:rPr lang="en-US" dirty="0" smtClean="0"/>
              <a:t> vs Virus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88710" y="3401467"/>
            <a:ext cx="637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C</a:t>
            </a:r>
            <a:endParaRPr lang="en-US" sz="4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70098" y="3401467"/>
            <a:ext cx="637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C</a:t>
            </a:r>
            <a:endParaRPr lang="en-US" sz="4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1486" y="3401467"/>
            <a:ext cx="637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C</a:t>
            </a:r>
            <a:endParaRPr lang="en-US" sz="4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09804" y="6472238"/>
            <a:ext cx="20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Pathogen 1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498041" y="4157470"/>
            <a:ext cx="20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Pathogen 2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51564" y="5943585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737098" y="5920442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634938" y="5920442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120450" y="5920442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87790" y="5943585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573302" y="5943585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smtClean="0"/>
              <a:t>1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781454" y="3524577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4193035" y="3502232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7609279" y="3524577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609279" y="4948552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788605" y="4948552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4212513" y="4924744"/>
            <a:ext cx="6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N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1574405" y="4838689"/>
            <a:ext cx="96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V</a:t>
            </a:r>
            <a:r>
              <a:rPr lang="en-US" sz="4400" b="1" baseline="-25000" dirty="0" smtClean="0"/>
              <a:t>2</a:t>
            </a:r>
            <a:endParaRPr lang="en-US" sz="4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29736" y="3377658"/>
            <a:ext cx="96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V</a:t>
            </a:r>
            <a:r>
              <a:rPr lang="en-US" sz="4400" b="1" baseline="-25000" dirty="0"/>
              <a:t>1</a:t>
            </a:r>
            <a:endParaRPr lang="en-US" sz="4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48" y="4557126"/>
            <a:ext cx="92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0118" y="5340226"/>
            <a:ext cx="92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V</a:t>
            </a:r>
            <a:r>
              <a:rPr lang="en-US" sz="2400" b="1" baseline="-25000" dirty="0"/>
              <a:t>1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09225" y="4823372"/>
            <a:ext cx="96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N</a:t>
            </a:r>
            <a:r>
              <a:rPr lang="en-US" sz="4400" b="1" baseline="-25000" dirty="0" smtClean="0"/>
              <a:t>2</a:t>
            </a:r>
            <a:endParaRPr lang="en-US" sz="4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364556" y="3362341"/>
            <a:ext cx="96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N</a:t>
            </a:r>
            <a:r>
              <a:rPr lang="en-US" sz="4400" b="1" baseline="-25000" dirty="0" smtClean="0"/>
              <a:t>1</a:t>
            </a:r>
            <a:endParaRPr lang="en-US" sz="4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96368" y="4541809"/>
            <a:ext cx="92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N</a:t>
            </a:r>
            <a:r>
              <a:rPr lang="en-US" sz="2400" b="1" baseline="-25000" dirty="0" smtClean="0"/>
              <a:t>1</a:t>
            </a:r>
            <a:r>
              <a:rPr lang="en-US" sz="2400" b="1" dirty="0"/>
              <a:t>N</a:t>
            </a:r>
            <a:r>
              <a:rPr lang="en-US" sz="2400" b="1" baseline="-25000" dirty="0" smtClean="0"/>
              <a:t>2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634938" y="5324909"/>
            <a:ext cx="92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N</a:t>
            </a:r>
            <a:r>
              <a:rPr lang="en-US" sz="2400" b="1" baseline="-25000" dirty="0" smtClean="0"/>
              <a:t>2</a:t>
            </a:r>
            <a:r>
              <a:rPr lang="en-US" sz="2400" b="1" dirty="0"/>
              <a:t>N</a:t>
            </a:r>
            <a:r>
              <a:rPr lang="en-US" sz="2400" b="1" baseline="-25000" dirty="0" smtClean="0"/>
              <a:t>1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344387" y="4857364"/>
            <a:ext cx="96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V</a:t>
            </a:r>
            <a:r>
              <a:rPr lang="en-US" sz="4400" b="1" baseline="-25000" dirty="0" smtClean="0"/>
              <a:t>2</a:t>
            </a:r>
            <a:endParaRPr lang="en-US" sz="4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799718" y="3396333"/>
            <a:ext cx="96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N</a:t>
            </a:r>
            <a:r>
              <a:rPr lang="en-US" sz="4400" b="1" baseline="-25000" dirty="0" smtClean="0"/>
              <a:t>1</a:t>
            </a:r>
            <a:endParaRPr lang="en-US" sz="4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531530" y="4575801"/>
            <a:ext cx="92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N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0070100" y="5358901"/>
            <a:ext cx="92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</a:t>
            </a:r>
            <a:r>
              <a:rPr lang="en-US" sz="2400" b="1" baseline="-25000" dirty="0" smtClean="0"/>
              <a:t>2</a:t>
            </a:r>
            <a:r>
              <a:rPr lang="en-US" sz="2400" b="1" dirty="0"/>
              <a:t>N</a:t>
            </a:r>
            <a:r>
              <a:rPr lang="en-US" sz="2400" b="1" baseline="-25000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033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82</Words>
  <Application>Microsoft Macintosh PowerPoint</Application>
  <PresentationFormat>Custom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Burnham</dc:creator>
  <cp:lastModifiedBy>Alex Burnham</cp:lastModifiedBy>
  <cp:revision>6</cp:revision>
  <dcterms:created xsi:type="dcterms:W3CDTF">2018-10-10T23:14:09Z</dcterms:created>
  <dcterms:modified xsi:type="dcterms:W3CDTF">2018-10-12T01:43:07Z</dcterms:modified>
</cp:coreProperties>
</file>