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3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9960-83C8-7C4C-B70E-C312C69BB38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73FAD-1DA6-9340-86F6-E555983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64582" y="1716685"/>
            <a:ext cx="1479176" cy="7745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Route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0963" y="1716685"/>
            <a:ext cx="1065399" cy="7745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Spillover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77289" y="1716684"/>
            <a:ext cx="1479176" cy="774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Population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08256" y="1716684"/>
            <a:ext cx="1479176" cy="774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Naïve Population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64582" y="3097810"/>
            <a:ext cx="1479176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Biodiversity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08256" y="4478934"/>
            <a:ext cx="1479176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 Variation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08256" y="3097809"/>
            <a:ext cx="1479176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Co-infection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77289" y="4478934"/>
            <a:ext cx="1479176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 Variation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77289" y="3097809"/>
            <a:ext cx="1479176" cy="774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Co-infection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16877" y="3872360"/>
            <a:ext cx="0" cy="60657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527109" y="3872360"/>
            <a:ext cx="0" cy="60657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4" idx="2"/>
          </p:cNvCxnSpPr>
          <p:nvPr/>
        </p:nvCxnSpPr>
        <p:spPr>
          <a:xfrm flipV="1">
            <a:off x="6504170" y="2491236"/>
            <a:ext cx="0" cy="60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6" idx="1"/>
          </p:cNvCxnSpPr>
          <p:nvPr/>
        </p:nvCxnSpPr>
        <p:spPr>
          <a:xfrm>
            <a:off x="3556465" y="2103960"/>
            <a:ext cx="564498" cy="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43758" y="2129842"/>
            <a:ext cx="564498" cy="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527109" y="2491235"/>
            <a:ext cx="0" cy="60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16877" y="2491235"/>
            <a:ext cx="0" cy="60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00084" y="2129842"/>
            <a:ext cx="5507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41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Burnham</dc:creator>
  <cp:lastModifiedBy>Alex Burnham</cp:lastModifiedBy>
  <cp:revision>2</cp:revision>
  <dcterms:created xsi:type="dcterms:W3CDTF">2018-10-10T23:14:09Z</dcterms:created>
  <dcterms:modified xsi:type="dcterms:W3CDTF">2018-10-10T23:27:56Z</dcterms:modified>
</cp:coreProperties>
</file>