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871a3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871a3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 Yelp API will be used for data gathering. After gathering over 100 restaurants/bars/breweries we will create a MongoDB database that will store several data points per restaurant: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“name”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“address1"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“latitude”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“longitude”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“rating”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“review_count”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“price”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“phone”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will most likely focus on lower manhattan and brooklyn to narrrow the scope of the dashboard/map. This will enable us to gain deeper insight into those corresponding neighborhoods vs less research if we had a larger scope. We will include a Python Flask–powered RESTful API, HTML/CSS, JavaScript, and at least one database (SQL, MongoDB, SQLite, etc.).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will probably have 2 sets of drop downs to help the user narrow their search on our application (WIP):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1st (Location type): Restaurant, Bar, Brewery/Craft Beer Store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2nd (Yelp $): $, $$, $$$, $$$$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Visualization plan - stretch goal is something similar to the infatuation map website where you can filter for the above parameters/drop down to find a restaurant/bar.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871a3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871a3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Monging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8a12b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8a12b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02b39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02b39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Monging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e871a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e871a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776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Restaurants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314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Mina Bansal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Alex Burschtin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Denise Person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Mayobanex Martinez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creating a restaurant resource to find restaurants in NYC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filter by category, price, and rating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- pull data from Yelp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 - store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- server, access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" y="2766275"/>
            <a:ext cx="7612849" cy="21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15925"/>
            <a:ext cx="2542525" cy="23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04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Front-End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9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create interactive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 - create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825" y="163475"/>
            <a:ext cx="4795051" cy="45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API request for all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Popper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website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45634" l="25460" r="23911" t="0"/>
          <a:stretch/>
        </p:blipFill>
        <p:spPr>
          <a:xfrm>
            <a:off x="5842151" y="1409350"/>
            <a:ext cx="2120051" cy="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15975"/>
            <a:ext cx="19107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“Name”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“Latitude”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“Longitude”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“Rating”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“Review_count”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“Price”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3859" l="34340" r="0" t="-3860"/>
          <a:stretch/>
        </p:blipFill>
        <p:spPr>
          <a:xfrm>
            <a:off x="3628775" y="176150"/>
            <a:ext cx="4773126" cy="39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30981" l="0" r="75544" t="38584"/>
          <a:stretch/>
        </p:blipFill>
        <p:spPr>
          <a:xfrm>
            <a:off x="224250" y="3121375"/>
            <a:ext cx="3144725" cy="18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