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4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27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6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5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1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6C88-E580-482F-97A8-113A70E7F70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87B1-DB63-4158-A4CB-410F2F12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8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#bibliografie_2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C1E0BF9-1FDB-5B8D-2A0F-9E3B53E35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MD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Aplicație desktop ce urmărește modernizarea sistemului de management al unei biblioteci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791D9F3-C680-F74B-3F18-767EF56F4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Buturug</a:t>
            </a:r>
            <a:r>
              <a:rPr lang="ro-MD" dirty="0"/>
              <a:t>ă</a:t>
            </a:r>
            <a:r>
              <a:rPr lang="en-US" dirty="0"/>
              <a:t> George-Alexandru</a:t>
            </a:r>
          </a:p>
          <a:p>
            <a:r>
              <a:rPr lang="en-US" dirty="0"/>
              <a:t>Lect. Univ. Dr. Marius-Iulian Mih</a:t>
            </a:r>
            <a:r>
              <a:rPr lang="ro-MD" dirty="0"/>
              <a:t>ăilescu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57FC6EE-A064-EDD6-6202-062455EB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Obiectivul general al lucrării</a:t>
            </a:r>
            <a:endParaRPr lang="en-US" sz="28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5EBB753-659C-5DE3-C8BD-755FDBD8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fontScale="92500" lnSpcReduction="10000"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Obiectivul general al lucrării este de a dezvolta o aplicație desktop modernă pentru gestionarea eficientă a bibliotecilor. Această aplicație are scopul de a îmbunătăți experiența utilizatorilor reducând timpul petrecut în bibliotecă și facilitând accesul la resursele disponibile.</a:t>
            </a:r>
          </a:p>
          <a:p>
            <a:pPr marL="74295" marR="73025" indent="227330" algn="just">
              <a:lnSpc>
                <a:spcPct val="150000"/>
              </a:lnSpc>
              <a:spcBef>
                <a:spcPts val="1485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Obiectivele specifice ale lucrării sunt: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3025" lvl="0" indent="-342900" algn="just">
              <a:lnSpc>
                <a:spcPct val="150000"/>
              </a:lnSpc>
              <a:spcBef>
                <a:spcPts val="148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Crearea unui sistem sigur de autentificare și autorizare pentru utilizatori și administratori.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3025" lvl="0" indent="-342900" algn="just">
              <a:lnSpc>
                <a:spcPct val="150000"/>
              </a:lnSpc>
              <a:spcBef>
                <a:spcPts val="148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Dezvoltarea unei interfețe intuitive pentru gestionarea cărților, împrumuturilor, vizionarea cărților, gestionarea recenziilor și vizualizarea acestora.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3025" lvl="0" indent="-342900" algn="just">
              <a:lnSpc>
                <a:spcPct val="150000"/>
              </a:lnSpc>
              <a:spcBef>
                <a:spcPts val="148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Dezvoltarea unui sistem de căutare și filtrare al cărților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3025" lvl="0" indent="-342900" algn="just">
              <a:lnSpc>
                <a:spcPct val="150000"/>
              </a:lnSpc>
              <a:spcBef>
                <a:spcPts val="148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Asigurarea integrității și securității datelor stocate în baza de date.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69B6217-5624-2B0B-7E74-25943B3E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48" y="2765839"/>
            <a:ext cx="10353761" cy="1326321"/>
          </a:xfrm>
        </p:spPr>
        <p:txBody>
          <a:bodyPr>
            <a:normAutofit/>
          </a:bodyPr>
          <a:lstStyle/>
          <a:p>
            <a:r>
              <a:rPr lang="ro-MD" sz="6000" dirty="0"/>
              <a:t>SERVICII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8148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F52808-D52C-182E-7B5D-C604CE08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Servicii – Serviciul </a:t>
            </a:r>
            <a:r>
              <a:rPr lang="ro-MD" dirty="0" err="1"/>
              <a:t>Identity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A9B54D9-19CE-DF85-6E9D-5F2457B5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0875" marR="0" indent="-349885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Serviciul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din cadrul proiectului meu, are ca scop gestionarea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autentificarii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și autorizării utilizatorilor. Acesta a fost creat cu utilizând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framework-ul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ASP.NET Core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</a:t>
            </a:r>
            <a:r>
              <a:rPr lang="ro-RO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file"/>
              </a:rPr>
              <a:t>2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0875" marR="0" indent="-349885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Framework-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ASP.NET Core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este un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ușor de gestionat în ceea ce privește facilitarea utilizatorilor acces la funcționalitățile aplicației, principalele avantaje fiind: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0875" marR="0" indent="-349885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Securitate: prin gestionarea complexă a parolelor și a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-urilor.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0875" marR="0" indent="-349885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Personalizare: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framework-ul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permite personalizarea modelelor.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0875" marR="0" indent="-349885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Integrare ușoară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framework-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este bine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M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 ușor de gestionat în cadrul aplicației.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2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E190001-B13F-EC8F-D9DE-FDD0EE7B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MD" sz="32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SERVICII - Serviciul biblioteca-</a:t>
            </a:r>
            <a:r>
              <a:rPr lang="ro-MD" sz="3200" b="1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backend</a:t>
            </a:r>
            <a:br>
              <a:rPr lang="en-US" sz="32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endParaRPr lang="en-US" sz="32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E37472F-AF5E-F310-518E-0E512A24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0875" marR="0" indent="-349885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</a:pPr>
            <a:r>
              <a:rPr lang="ro-M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Serviciul biblioteca-</a:t>
            </a:r>
            <a:r>
              <a:rPr lang="ro-M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o-M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este responsabil de gestionarea funcționalităților esențiale ale aplicației, asigură o bună funcționare, validează datele și securizează conexiunile.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0875" marR="0" indent="-349885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</a:pPr>
            <a:r>
              <a:rPr lang="ro-M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Arhitectura Serviciului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Controlere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Gestioneaz</a:t>
            </a:r>
            <a:r>
              <a:rPr lang="ro-M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 cererile HTTP primite de la </a:t>
            </a:r>
            <a:r>
              <a:rPr lang="ro-M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ro-M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și trimit răspunsurile corespunzătoare. Servicii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Serviciile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sunt utilizate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controlere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pentru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efectua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operațiuni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41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DTOs (Data Transfer Objects): Obiecte folosite pentru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41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Reprezinta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D4AA9DF-F0A0-1AED-770C-C02514F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MD" sz="32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Arhitectura Serviciului de </a:t>
            </a:r>
            <a:r>
              <a:rPr lang="ro-MD" sz="3200" b="1" dirty="0" err="1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Frontend</a:t>
            </a:r>
            <a:br>
              <a:rPr lang="en-US" sz="32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endParaRPr lang="en-US" sz="32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7B4EF63-CA92-C2D0-77E2-8961804C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0875" marR="0" indent="-349885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Arhitectura serviciului de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bazeaza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Windows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Forms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 interfață de programare a aplicațiilor grafice(API) inclusă ca parte a .NET Framework de la Microsoft, oferind acces la elemente native la interfeței Microsoft Windows prin intermediul interfeței.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0875" marR="0" indent="-349885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Proiectul dispune de opt formulare, cu interfață intuitivă și ușor de utilizat. Procesele sunt realizate asincron astfel incat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aplicatia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 fie cât mai fluidă și ușor de utilizat.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3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486F08-A702-5D3D-45F0-FF97FD79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62518"/>
            <a:ext cx="10353761" cy="1326321"/>
          </a:xfrm>
        </p:spPr>
        <p:txBody>
          <a:bodyPr>
            <a:normAutofit/>
          </a:bodyPr>
          <a:lstStyle/>
          <a:p>
            <a:r>
              <a:rPr lang="ro-MD" sz="6000" dirty="0"/>
              <a:t>Paginile Aplicației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625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3AEB0A-469D-6EF5-0296-A7D1B088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err="1"/>
              <a:t>Login</a:t>
            </a:r>
            <a:r>
              <a:rPr lang="ro-MD" dirty="0"/>
              <a:t> Și </a:t>
            </a:r>
            <a:r>
              <a:rPr lang="ro-MD" dirty="0" err="1"/>
              <a:t>Register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4984ECA-2E51-3E9E-E0BA-5AD8F2C7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Logarea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utilizatorilor se face în mod implicit la pornirea aplicației, aceștia având posibilitatea să înregistreze un nou cont în cazul în care nu au unul deja creat.</a:t>
            </a:r>
            <a:endParaRPr lang="en-US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3EBDF5FF-C512-0F2D-4E47-E9F8B0F7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008693"/>
            <a:ext cx="4742328" cy="3015226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5C82607A-EF42-7D47-FAEC-22CBD6FE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18" y="3014431"/>
            <a:ext cx="4742328" cy="30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37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TM04033921[[fn=Damasc]]</Template>
  <TotalTime>827</TotalTime>
  <Words>418</Words>
  <Application>Microsoft Office PowerPoint</Application>
  <PresentationFormat>Ecran lat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Georgia</vt:lpstr>
      <vt:lpstr>Rockwell</vt:lpstr>
      <vt:lpstr>Symbol</vt:lpstr>
      <vt:lpstr>Times New Roman</vt:lpstr>
      <vt:lpstr>Damask</vt:lpstr>
      <vt:lpstr>Aplicație desktop ce urmărește modernizarea sistemului de management al unei biblioteci </vt:lpstr>
      <vt:lpstr>Obiectivul general al lucrării</vt:lpstr>
      <vt:lpstr>SERVICII</vt:lpstr>
      <vt:lpstr>Servicii – Serviciul Identity</vt:lpstr>
      <vt:lpstr>SERVICII - Serviciul biblioteca-backend </vt:lpstr>
      <vt:lpstr>Arhitectura Serviciului de Frontend </vt:lpstr>
      <vt:lpstr>Paginile Aplicației</vt:lpstr>
      <vt:lpstr>Login Și 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Buturuga Alexandru</dc:creator>
  <cp:lastModifiedBy>Buturuga Alexandru</cp:lastModifiedBy>
  <cp:revision>2</cp:revision>
  <dcterms:created xsi:type="dcterms:W3CDTF">2024-06-28T11:22:35Z</dcterms:created>
  <dcterms:modified xsi:type="dcterms:W3CDTF">2024-06-29T01:10:22Z</dcterms:modified>
</cp:coreProperties>
</file>