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9C674-F5EB-8A12-EB04-720A14462E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ADA3B2-83C6-ACDD-A485-3CE1F7CDAB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0BB969-149E-2D7F-EBB1-CA70C3AC3F6E}"/>
              </a:ext>
            </a:extLst>
          </p:cNvPr>
          <p:cNvSpPr>
            <a:spLocks noGrp="1"/>
          </p:cNvSpPr>
          <p:nvPr>
            <p:ph type="dt" sz="half" idx="10"/>
          </p:nvPr>
        </p:nvSpPr>
        <p:spPr/>
        <p:txBody>
          <a:bodyPr/>
          <a:lstStyle/>
          <a:p>
            <a:fld id="{E36674EF-262C-42B9-B422-50C21281E482}" type="datetimeFigureOut">
              <a:rPr lang="en-US" smtClean="0"/>
              <a:t>5/8/2024</a:t>
            </a:fld>
            <a:endParaRPr lang="en-US"/>
          </a:p>
        </p:txBody>
      </p:sp>
      <p:sp>
        <p:nvSpPr>
          <p:cNvPr id="5" name="Footer Placeholder 4">
            <a:extLst>
              <a:ext uri="{FF2B5EF4-FFF2-40B4-BE49-F238E27FC236}">
                <a16:creationId xmlns:a16="http://schemas.microsoft.com/office/drawing/2014/main" id="{BAFB3380-F83C-F7AD-B45C-79B5E4E11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6BC28C-FA6B-9033-F32B-CB7D90DCC739}"/>
              </a:ext>
            </a:extLst>
          </p:cNvPr>
          <p:cNvSpPr>
            <a:spLocks noGrp="1"/>
          </p:cNvSpPr>
          <p:nvPr>
            <p:ph type="sldNum" sz="quarter" idx="12"/>
          </p:nvPr>
        </p:nvSpPr>
        <p:spPr/>
        <p:txBody>
          <a:bodyPr/>
          <a:lstStyle/>
          <a:p>
            <a:fld id="{6D915D36-F1E5-4DB4-A642-0E86C8831F04}" type="slidenum">
              <a:rPr lang="en-US" smtClean="0"/>
              <a:t>‹#›</a:t>
            </a:fld>
            <a:endParaRPr lang="en-US"/>
          </a:p>
        </p:txBody>
      </p:sp>
    </p:spTree>
    <p:extLst>
      <p:ext uri="{BB962C8B-B14F-4D97-AF65-F5344CB8AC3E}">
        <p14:creationId xmlns:p14="http://schemas.microsoft.com/office/powerpoint/2010/main" val="1772852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48542-BF0C-40A8-F8F4-8B25546FAB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2AE851-1FFD-CCBA-6E0B-2A2FEF4194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A16C13-0EEB-966D-DE2D-32FE60091865}"/>
              </a:ext>
            </a:extLst>
          </p:cNvPr>
          <p:cNvSpPr>
            <a:spLocks noGrp="1"/>
          </p:cNvSpPr>
          <p:nvPr>
            <p:ph type="dt" sz="half" idx="10"/>
          </p:nvPr>
        </p:nvSpPr>
        <p:spPr/>
        <p:txBody>
          <a:bodyPr/>
          <a:lstStyle/>
          <a:p>
            <a:fld id="{E36674EF-262C-42B9-B422-50C21281E482}" type="datetimeFigureOut">
              <a:rPr lang="en-US" smtClean="0"/>
              <a:t>5/8/2024</a:t>
            </a:fld>
            <a:endParaRPr lang="en-US"/>
          </a:p>
        </p:txBody>
      </p:sp>
      <p:sp>
        <p:nvSpPr>
          <p:cNvPr id="5" name="Footer Placeholder 4">
            <a:extLst>
              <a:ext uri="{FF2B5EF4-FFF2-40B4-BE49-F238E27FC236}">
                <a16:creationId xmlns:a16="http://schemas.microsoft.com/office/drawing/2014/main" id="{87A44851-9DAB-06C0-5755-53D111E5F7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CCE66-2DB0-1E52-A64A-17BF7263351E}"/>
              </a:ext>
            </a:extLst>
          </p:cNvPr>
          <p:cNvSpPr>
            <a:spLocks noGrp="1"/>
          </p:cNvSpPr>
          <p:nvPr>
            <p:ph type="sldNum" sz="quarter" idx="12"/>
          </p:nvPr>
        </p:nvSpPr>
        <p:spPr/>
        <p:txBody>
          <a:bodyPr/>
          <a:lstStyle/>
          <a:p>
            <a:fld id="{6D915D36-F1E5-4DB4-A642-0E86C8831F04}" type="slidenum">
              <a:rPr lang="en-US" smtClean="0"/>
              <a:t>‹#›</a:t>
            </a:fld>
            <a:endParaRPr lang="en-US"/>
          </a:p>
        </p:txBody>
      </p:sp>
    </p:spTree>
    <p:extLst>
      <p:ext uri="{BB962C8B-B14F-4D97-AF65-F5344CB8AC3E}">
        <p14:creationId xmlns:p14="http://schemas.microsoft.com/office/powerpoint/2010/main" val="346261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D7B40B-FB96-F0D8-8344-8773CC1131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273CC4-62E8-6C69-AD4E-F1419BCDC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7F95CD-525A-5F43-856B-B77BFEF07D3B}"/>
              </a:ext>
            </a:extLst>
          </p:cNvPr>
          <p:cNvSpPr>
            <a:spLocks noGrp="1"/>
          </p:cNvSpPr>
          <p:nvPr>
            <p:ph type="dt" sz="half" idx="10"/>
          </p:nvPr>
        </p:nvSpPr>
        <p:spPr/>
        <p:txBody>
          <a:bodyPr/>
          <a:lstStyle/>
          <a:p>
            <a:fld id="{E36674EF-262C-42B9-B422-50C21281E482}" type="datetimeFigureOut">
              <a:rPr lang="en-US" smtClean="0"/>
              <a:t>5/8/2024</a:t>
            </a:fld>
            <a:endParaRPr lang="en-US"/>
          </a:p>
        </p:txBody>
      </p:sp>
      <p:sp>
        <p:nvSpPr>
          <p:cNvPr id="5" name="Footer Placeholder 4">
            <a:extLst>
              <a:ext uri="{FF2B5EF4-FFF2-40B4-BE49-F238E27FC236}">
                <a16:creationId xmlns:a16="http://schemas.microsoft.com/office/drawing/2014/main" id="{0BA97318-3EEF-2DBB-7559-8063C0A80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9D1D83-BFF9-C748-60A5-7FD6683E24AF}"/>
              </a:ext>
            </a:extLst>
          </p:cNvPr>
          <p:cNvSpPr>
            <a:spLocks noGrp="1"/>
          </p:cNvSpPr>
          <p:nvPr>
            <p:ph type="sldNum" sz="quarter" idx="12"/>
          </p:nvPr>
        </p:nvSpPr>
        <p:spPr/>
        <p:txBody>
          <a:bodyPr/>
          <a:lstStyle/>
          <a:p>
            <a:fld id="{6D915D36-F1E5-4DB4-A642-0E86C8831F04}" type="slidenum">
              <a:rPr lang="en-US" smtClean="0"/>
              <a:t>‹#›</a:t>
            </a:fld>
            <a:endParaRPr lang="en-US"/>
          </a:p>
        </p:txBody>
      </p:sp>
    </p:spTree>
    <p:extLst>
      <p:ext uri="{BB962C8B-B14F-4D97-AF65-F5344CB8AC3E}">
        <p14:creationId xmlns:p14="http://schemas.microsoft.com/office/powerpoint/2010/main" val="4002176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C24BE-14A6-B71E-55FA-6759D18D83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9D6AF8-5E9D-F246-7B82-3A8BB2FD0F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751B03-41A5-F723-9EEA-B2599B38F2F9}"/>
              </a:ext>
            </a:extLst>
          </p:cNvPr>
          <p:cNvSpPr>
            <a:spLocks noGrp="1"/>
          </p:cNvSpPr>
          <p:nvPr>
            <p:ph type="dt" sz="half" idx="10"/>
          </p:nvPr>
        </p:nvSpPr>
        <p:spPr/>
        <p:txBody>
          <a:bodyPr/>
          <a:lstStyle/>
          <a:p>
            <a:fld id="{E36674EF-262C-42B9-B422-50C21281E482}" type="datetimeFigureOut">
              <a:rPr lang="en-US" smtClean="0"/>
              <a:t>5/8/2024</a:t>
            </a:fld>
            <a:endParaRPr lang="en-US"/>
          </a:p>
        </p:txBody>
      </p:sp>
      <p:sp>
        <p:nvSpPr>
          <p:cNvPr id="5" name="Footer Placeholder 4">
            <a:extLst>
              <a:ext uri="{FF2B5EF4-FFF2-40B4-BE49-F238E27FC236}">
                <a16:creationId xmlns:a16="http://schemas.microsoft.com/office/drawing/2014/main" id="{CFA1C541-4620-EC04-A6E6-FAB97919BB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9BDC05-13F2-BFBA-1A3F-1A48964A45F7}"/>
              </a:ext>
            </a:extLst>
          </p:cNvPr>
          <p:cNvSpPr>
            <a:spLocks noGrp="1"/>
          </p:cNvSpPr>
          <p:nvPr>
            <p:ph type="sldNum" sz="quarter" idx="12"/>
          </p:nvPr>
        </p:nvSpPr>
        <p:spPr/>
        <p:txBody>
          <a:bodyPr/>
          <a:lstStyle/>
          <a:p>
            <a:fld id="{6D915D36-F1E5-4DB4-A642-0E86C8831F04}" type="slidenum">
              <a:rPr lang="en-US" smtClean="0"/>
              <a:t>‹#›</a:t>
            </a:fld>
            <a:endParaRPr lang="en-US"/>
          </a:p>
        </p:txBody>
      </p:sp>
    </p:spTree>
    <p:extLst>
      <p:ext uri="{BB962C8B-B14F-4D97-AF65-F5344CB8AC3E}">
        <p14:creationId xmlns:p14="http://schemas.microsoft.com/office/powerpoint/2010/main" val="21690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CC3B6-96D8-481D-8E7A-49F94E9BCA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89196D-6E55-E5BC-8837-0F39FDB5B3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1ABEAC-2C0A-B299-AE31-B7A53D23D58C}"/>
              </a:ext>
            </a:extLst>
          </p:cNvPr>
          <p:cNvSpPr>
            <a:spLocks noGrp="1"/>
          </p:cNvSpPr>
          <p:nvPr>
            <p:ph type="dt" sz="half" idx="10"/>
          </p:nvPr>
        </p:nvSpPr>
        <p:spPr/>
        <p:txBody>
          <a:bodyPr/>
          <a:lstStyle/>
          <a:p>
            <a:fld id="{E36674EF-262C-42B9-B422-50C21281E482}" type="datetimeFigureOut">
              <a:rPr lang="en-US" smtClean="0"/>
              <a:t>5/8/2024</a:t>
            </a:fld>
            <a:endParaRPr lang="en-US"/>
          </a:p>
        </p:txBody>
      </p:sp>
      <p:sp>
        <p:nvSpPr>
          <p:cNvPr id="5" name="Footer Placeholder 4">
            <a:extLst>
              <a:ext uri="{FF2B5EF4-FFF2-40B4-BE49-F238E27FC236}">
                <a16:creationId xmlns:a16="http://schemas.microsoft.com/office/drawing/2014/main" id="{713C20FA-1360-06B0-15F0-C5370C050E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BAA55F-9706-7505-C414-4A1E9734920F}"/>
              </a:ext>
            </a:extLst>
          </p:cNvPr>
          <p:cNvSpPr>
            <a:spLocks noGrp="1"/>
          </p:cNvSpPr>
          <p:nvPr>
            <p:ph type="sldNum" sz="quarter" idx="12"/>
          </p:nvPr>
        </p:nvSpPr>
        <p:spPr/>
        <p:txBody>
          <a:bodyPr/>
          <a:lstStyle/>
          <a:p>
            <a:fld id="{6D915D36-F1E5-4DB4-A642-0E86C8831F04}" type="slidenum">
              <a:rPr lang="en-US" smtClean="0"/>
              <a:t>‹#›</a:t>
            </a:fld>
            <a:endParaRPr lang="en-US"/>
          </a:p>
        </p:txBody>
      </p:sp>
    </p:spTree>
    <p:extLst>
      <p:ext uri="{BB962C8B-B14F-4D97-AF65-F5344CB8AC3E}">
        <p14:creationId xmlns:p14="http://schemas.microsoft.com/office/powerpoint/2010/main" val="1673494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D140E-71BC-3143-797E-02735280A2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2D9597-AB33-1E51-1F89-1DEF9D6D74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4AE7DE-77BF-16F9-E94B-E3482FEA91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13E888-CC3B-B8A2-02F6-BB816410B485}"/>
              </a:ext>
            </a:extLst>
          </p:cNvPr>
          <p:cNvSpPr>
            <a:spLocks noGrp="1"/>
          </p:cNvSpPr>
          <p:nvPr>
            <p:ph type="dt" sz="half" idx="10"/>
          </p:nvPr>
        </p:nvSpPr>
        <p:spPr/>
        <p:txBody>
          <a:bodyPr/>
          <a:lstStyle/>
          <a:p>
            <a:fld id="{E36674EF-262C-42B9-B422-50C21281E482}" type="datetimeFigureOut">
              <a:rPr lang="en-US" smtClean="0"/>
              <a:t>5/8/2024</a:t>
            </a:fld>
            <a:endParaRPr lang="en-US"/>
          </a:p>
        </p:txBody>
      </p:sp>
      <p:sp>
        <p:nvSpPr>
          <p:cNvPr id="6" name="Footer Placeholder 5">
            <a:extLst>
              <a:ext uri="{FF2B5EF4-FFF2-40B4-BE49-F238E27FC236}">
                <a16:creationId xmlns:a16="http://schemas.microsoft.com/office/drawing/2014/main" id="{7EE093DB-EEE4-20E5-11AE-3B936CD54E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9BE260-8D72-A418-D338-95E04AA22CA2}"/>
              </a:ext>
            </a:extLst>
          </p:cNvPr>
          <p:cNvSpPr>
            <a:spLocks noGrp="1"/>
          </p:cNvSpPr>
          <p:nvPr>
            <p:ph type="sldNum" sz="quarter" idx="12"/>
          </p:nvPr>
        </p:nvSpPr>
        <p:spPr/>
        <p:txBody>
          <a:bodyPr/>
          <a:lstStyle/>
          <a:p>
            <a:fld id="{6D915D36-F1E5-4DB4-A642-0E86C8831F04}" type="slidenum">
              <a:rPr lang="en-US" smtClean="0"/>
              <a:t>‹#›</a:t>
            </a:fld>
            <a:endParaRPr lang="en-US"/>
          </a:p>
        </p:txBody>
      </p:sp>
    </p:spTree>
    <p:extLst>
      <p:ext uri="{BB962C8B-B14F-4D97-AF65-F5344CB8AC3E}">
        <p14:creationId xmlns:p14="http://schemas.microsoft.com/office/powerpoint/2010/main" val="2971266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4E96-5C13-BA67-5EE5-B7E44714A4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1C0EF9-7D2B-244C-E02D-7235AEBAA5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39C1CC-D7F3-DF2A-209F-4E1E3EB5D2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68E713-59A7-1271-50E5-C149066C7C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49605A-8026-2A82-CA06-FF6CFF2298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9D5666-2646-5951-21FA-11FF62816DE3}"/>
              </a:ext>
            </a:extLst>
          </p:cNvPr>
          <p:cNvSpPr>
            <a:spLocks noGrp="1"/>
          </p:cNvSpPr>
          <p:nvPr>
            <p:ph type="dt" sz="half" idx="10"/>
          </p:nvPr>
        </p:nvSpPr>
        <p:spPr/>
        <p:txBody>
          <a:bodyPr/>
          <a:lstStyle/>
          <a:p>
            <a:fld id="{E36674EF-262C-42B9-B422-50C21281E482}" type="datetimeFigureOut">
              <a:rPr lang="en-US" smtClean="0"/>
              <a:t>5/8/2024</a:t>
            </a:fld>
            <a:endParaRPr lang="en-US"/>
          </a:p>
        </p:txBody>
      </p:sp>
      <p:sp>
        <p:nvSpPr>
          <p:cNvPr id="8" name="Footer Placeholder 7">
            <a:extLst>
              <a:ext uri="{FF2B5EF4-FFF2-40B4-BE49-F238E27FC236}">
                <a16:creationId xmlns:a16="http://schemas.microsoft.com/office/drawing/2014/main" id="{5C42A0B1-9777-B1F1-15F8-4A84009EFE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1E59E4-D2C3-7CD7-E87A-27AE8D9C9DFC}"/>
              </a:ext>
            </a:extLst>
          </p:cNvPr>
          <p:cNvSpPr>
            <a:spLocks noGrp="1"/>
          </p:cNvSpPr>
          <p:nvPr>
            <p:ph type="sldNum" sz="quarter" idx="12"/>
          </p:nvPr>
        </p:nvSpPr>
        <p:spPr/>
        <p:txBody>
          <a:bodyPr/>
          <a:lstStyle/>
          <a:p>
            <a:fld id="{6D915D36-F1E5-4DB4-A642-0E86C8831F04}" type="slidenum">
              <a:rPr lang="en-US" smtClean="0"/>
              <a:t>‹#›</a:t>
            </a:fld>
            <a:endParaRPr lang="en-US"/>
          </a:p>
        </p:txBody>
      </p:sp>
    </p:spTree>
    <p:extLst>
      <p:ext uri="{BB962C8B-B14F-4D97-AF65-F5344CB8AC3E}">
        <p14:creationId xmlns:p14="http://schemas.microsoft.com/office/powerpoint/2010/main" val="3633929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746C9-9ECB-D6EF-8513-A71853773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52B8DD-EDF0-05F3-0728-146712C368CE}"/>
              </a:ext>
            </a:extLst>
          </p:cNvPr>
          <p:cNvSpPr>
            <a:spLocks noGrp="1"/>
          </p:cNvSpPr>
          <p:nvPr>
            <p:ph type="dt" sz="half" idx="10"/>
          </p:nvPr>
        </p:nvSpPr>
        <p:spPr/>
        <p:txBody>
          <a:bodyPr/>
          <a:lstStyle/>
          <a:p>
            <a:fld id="{E36674EF-262C-42B9-B422-50C21281E482}" type="datetimeFigureOut">
              <a:rPr lang="en-US" smtClean="0"/>
              <a:t>5/8/2024</a:t>
            </a:fld>
            <a:endParaRPr lang="en-US"/>
          </a:p>
        </p:txBody>
      </p:sp>
      <p:sp>
        <p:nvSpPr>
          <p:cNvPr id="4" name="Footer Placeholder 3">
            <a:extLst>
              <a:ext uri="{FF2B5EF4-FFF2-40B4-BE49-F238E27FC236}">
                <a16:creationId xmlns:a16="http://schemas.microsoft.com/office/drawing/2014/main" id="{95DE78B4-1E0F-AC19-6554-1C07D29682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96B890-3819-4667-ED66-DE72B2A23C11}"/>
              </a:ext>
            </a:extLst>
          </p:cNvPr>
          <p:cNvSpPr>
            <a:spLocks noGrp="1"/>
          </p:cNvSpPr>
          <p:nvPr>
            <p:ph type="sldNum" sz="quarter" idx="12"/>
          </p:nvPr>
        </p:nvSpPr>
        <p:spPr/>
        <p:txBody>
          <a:bodyPr/>
          <a:lstStyle/>
          <a:p>
            <a:fld id="{6D915D36-F1E5-4DB4-A642-0E86C8831F04}" type="slidenum">
              <a:rPr lang="en-US" smtClean="0"/>
              <a:t>‹#›</a:t>
            </a:fld>
            <a:endParaRPr lang="en-US"/>
          </a:p>
        </p:txBody>
      </p:sp>
    </p:spTree>
    <p:extLst>
      <p:ext uri="{BB962C8B-B14F-4D97-AF65-F5344CB8AC3E}">
        <p14:creationId xmlns:p14="http://schemas.microsoft.com/office/powerpoint/2010/main" val="1843856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D0460C-1DE0-5895-1C24-301C949071BE}"/>
              </a:ext>
            </a:extLst>
          </p:cNvPr>
          <p:cNvSpPr>
            <a:spLocks noGrp="1"/>
          </p:cNvSpPr>
          <p:nvPr>
            <p:ph type="dt" sz="half" idx="10"/>
          </p:nvPr>
        </p:nvSpPr>
        <p:spPr/>
        <p:txBody>
          <a:bodyPr/>
          <a:lstStyle/>
          <a:p>
            <a:fld id="{E36674EF-262C-42B9-B422-50C21281E482}" type="datetimeFigureOut">
              <a:rPr lang="en-US" smtClean="0"/>
              <a:t>5/8/2024</a:t>
            </a:fld>
            <a:endParaRPr lang="en-US"/>
          </a:p>
        </p:txBody>
      </p:sp>
      <p:sp>
        <p:nvSpPr>
          <p:cNvPr id="3" name="Footer Placeholder 2">
            <a:extLst>
              <a:ext uri="{FF2B5EF4-FFF2-40B4-BE49-F238E27FC236}">
                <a16:creationId xmlns:a16="http://schemas.microsoft.com/office/drawing/2014/main" id="{DF8DF79A-4129-E2E8-15F9-EAD188F43E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251517-3A1E-6959-74FE-A72140181A63}"/>
              </a:ext>
            </a:extLst>
          </p:cNvPr>
          <p:cNvSpPr>
            <a:spLocks noGrp="1"/>
          </p:cNvSpPr>
          <p:nvPr>
            <p:ph type="sldNum" sz="quarter" idx="12"/>
          </p:nvPr>
        </p:nvSpPr>
        <p:spPr/>
        <p:txBody>
          <a:bodyPr/>
          <a:lstStyle/>
          <a:p>
            <a:fld id="{6D915D36-F1E5-4DB4-A642-0E86C8831F04}" type="slidenum">
              <a:rPr lang="en-US" smtClean="0"/>
              <a:t>‹#›</a:t>
            </a:fld>
            <a:endParaRPr lang="en-US"/>
          </a:p>
        </p:txBody>
      </p:sp>
    </p:spTree>
    <p:extLst>
      <p:ext uri="{BB962C8B-B14F-4D97-AF65-F5344CB8AC3E}">
        <p14:creationId xmlns:p14="http://schemas.microsoft.com/office/powerpoint/2010/main" val="551543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85DBD-72E1-5174-07E4-0DAEBAAC1E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79C03E-704C-8DDB-372E-31857FFB47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89CBF9-9144-C856-DE34-F6201DD14D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2046E0-50B7-C0CF-1886-34A32AF7743D}"/>
              </a:ext>
            </a:extLst>
          </p:cNvPr>
          <p:cNvSpPr>
            <a:spLocks noGrp="1"/>
          </p:cNvSpPr>
          <p:nvPr>
            <p:ph type="dt" sz="half" idx="10"/>
          </p:nvPr>
        </p:nvSpPr>
        <p:spPr/>
        <p:txBody>
          <a:bodyPr/>
          <a:lstStyle/>
          <a:p>
            <a:fld id="{E36674EF-262C-42B9-B422-50C21281E482}" type="datetimeFigureOut">
              <a:rPr lang="en-US" smtClean="0"/>
              <a:t>5/8/2024</a:t>
            </a:fld>
            <a:endParaRPr lang="en-US"/>
          </a:p>
        </p:txBody>
      </p:sp>
      <p:sp>
        <p:nvSpPr>
          <p:cNvPr id="6" name="Footer Placeholder 5">
            <a:extLst>
              <a:ext uri="{FF2B5EF4-FFF2-40B4-BE49-F238E27FC236}">
                <a16:creationId xmlns:a16="http://schemas.microsoft.com/office/drawing/2014/main" id="{3226C062-370B-01F2-60B1-81C4FE136B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799B86-8ABC-C121-7B60-3E106A71B817}"/>
              </a:ext>
            </a:extLst>
          </p:cNvPr>
          <p:cNvSpPr>
            <a:spLocks noGrp="1"/>
          </p:cNvSpPr>
          <p:nvPr>
            <p:ph type="sldNum" sz="quarter" idx="12"/>
          </p:nvPr>
        </p:nvSpPr>
        <p:spPr/>
        <p:txBody>
          <a:bodyPr/>
          <a:lstStyle/>
          <a:p>
            <a:fld id="{6D915D36-F1E5-4DB4-A642-0E86C8831F04}" type="slidenum">
              <a:rPr lang="en-US" smtClean="0"/>
              <a:t>‹#›</a:t>
            </a:fld>
            <a:endParaRPr lang="en-US"/>
          </a:p>
        </p:txBody>
      </p:sp>
    </p:spTree>
    <p:extLst>
      <p:ext uri="{BB962C8B-B14F-4D97-AF65-F5344CB8AC3E}">
        <p14:creationId xmlns:p14="http://schemas.microsoft.com/office/powerpoint/2010/main" val="770558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E5291-8590-59C1-FFB7-510368C0BE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514237-C145-0CE8-99BB-473413B385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3397A8-6D98-85D3-24F7-A5104A2CC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126519-4626-C755-0929-242573913FF5}"/>
              </a:ext>
            </a:extLst>
          </p:cNvPr>
          <p:cNvSpPr>
            <a:spLocks noGrp="1"/>
          </p:cNvSpPr>
          <p:nvPr>
            <p:ph type="dt" sz="half" idx="10"/>
          </p:nvPr>
        </p:nvSpPr>
        <p:spPr/>
        <p:txBody>
          <a:bodyPr/>
          <a:lstStyle/>
          <a:p>
            <a:fld id="{E36674EF-262C-42B9-B422-50C21281E482}" type="datetimeFigureOut">
              <a:rPr lang="en-US" smtClean="0"/>
              <a:t>5/8/2024</a:t>
            </a:fld>
            <a:endParaRPr lang="en-US"/>
          </a:p>
        </p:txBody>
      </p:sp>
      <p:sp>
        <p:nvSpPr>
          <p:cNvPr id="6" name="Footer Placeholder 5">
            <a:extLst>
              <a:ext uri="{FF2B5EF4-FFF2-40B4-BE49-F238E27FC236}">
                <a16:creationId xmlns:a16="http://schemas.microsoft.com/office/drawing/2014/main" id="{197AE542-7837-EB23-408E-48DD59B66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8CBB7-B74B-C2C3-CB0A-243896E73217}"/>
              </a:ext>
            </a:extLst>
          </p:cNvPr>
          <p:cNvSpPr>
            <a:spLocks noGrp="1"/>
          </p:cNvSpPr>
          <p:nvPr>
            <p:ph type="sldNum" sz="quarter" idx="12"/>
          </p:nvPr>
        </p:nvSpPr>
        <p:spPr/>
        <p:txBody>
          <a:bodyPr/>
          <a:lstStyle/>
          <a:p>
            <a:fld id="{6D915D36-F1E5-4DB4-A642-0E86C8831F04}" type="slidenum">
              <a:rPr lang="en-US" smtClean="0"/>
              <a:t>‹#›</a:t>
            </a:fld>
            <a:endParaRPr lang="en-US"/>
          </a:p>
        </p:txBody>
      </p:sp>
    </p:spTree>
    <p:extLst>
      <p:ext uri="{BB962C8B-B14F-4D97-AF65-F5344CB8AC3E}">
        <p14:creationId xmlns:p14="http://schemas.microsoft.com/office/powerpoint/2010/main" val="3939120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1994B3-806F-3745-F0A8-022F5F6AAD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63DDF2-6F1E-C89F-3889-3AD73024C1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5B5C0B-368B-AE78-42E2-0D26839BCD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674EF-262C-42B9-B422-50C21281E482}" type="datetimeFigureOut">
              <a:rPr lang="en-US" smtClean="0"/>
              <a:t>5/8/2024</a:t>
            </a:fld>
            <a:endParaRPr lang="en-US"/>
          </a:p>
        </p:txBody>
      </p:sp>
      <p:sp>
        <p:nvSpPr>
          <p:cNvPr id="5" name="Footer Placeholder 4">
            <a:extLst>
              <a:ext uri="{FF2B5EF4-FFF2-40B4-BE49-F238E27FC236}">
                <a16:creationId xmlns:a16="http://schemas.microsoft.com/office/drawing/2014/main" id="{EA847892-B847-F5A0-3960-49445E2510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369E7E-FBBC-912B-282C-4B5D902FDA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15D36-F1E5-4DB4-A642-0E86C8831F04}" type="slidenum">
              <a:rPr lang="en-US" smtClean="0"/>
              <a:t>‹#›</a:t>
            </a:fld>
            <a:endParaRPr lang="en-US"/>
          </a:p>
        </p:txBody>
      </p:sp>
    </p:spTree>
    <p:extLst>
      <p:ext uri="{BB962C8B-B14F-4D97-AF65-F5344CB8AC3E}">
        <p14:creationId xmlns:p14="http://schemas.microsoft.com/office/powerpoint/2010/main" val="2603723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6A39-FD80-C2A7-D025-624563BC703F}"/>
              </a:ext>
            </a:extLst>
          </p:cNvPr>
          <p:cNvSpPr>
            <a:spLocks noGrp="1"/>
          </p:cNvSpPr>
          <p:nvPr>
            <p:ph type="ctrTitle"/>
          </p:nvPr>
        </p:nvSpPr>
        <p:spPr/>
        <p:txBody>
          <a:bodyPr>
            <a:normAutofit fontScale="90000"/>
          </a:bodyPr>
          <a:lstStyle/>
          <a:p>
            <a:r>
              <a:rPr lang="en-US" dirty="0"/>
              <a:t>Week 5 - Final Project Presentation	</a:t>
            </a:r>
            <a:br>
              <a:rPr lang="en-US" dirty="0"/>
            </a:br>
            <a:endParaRPr lang="en-US" dirty="0"/>
          </a:p>
        </p:txBody>
      </p:sp>
      <p:sp>
        <p:nvSpPr>
          <p:cNvPr id="3" name="Subtitle 2">
            <a:extLst>
              <a:ext uri="{FF2B5EF4-FFF2-40B4-BE49-F238E27FC236}">
                <a16:creationId xmlns:a16="http://schemas.microsoft.com/office/drawing/2014/main" id="{601041F1-73D8-739E-A3AF-EB6E2CF86F21}"/>
              </a:ext>
            </a:extLst>
          </p:cNvPr>
          <p:cNvSpPr>
            <a:spLocks noGrp="1"/>
          </p:cNvSpPr>
          <p:nvPr>
            <p:ph type="subTitle" idx="1"/>
          </p:nvPr>
        </p:nvSpPr>
        <p:spPr/>
        <p:txBody>
          <a:bodyPr/>
          <a:lstStyle/>
          <a:p>
            <a:pPr algn="r"/>
            <a:r>
              <a:rPr lang="en-US" dirty="0"/>
              <a:t>Shun Cai</a:t>
            </a:r>
          </a:p>
          <a:p>
            <a:pPr algn="r"/>
            <a:r>
              <a:rPr lang="en-US" dirty="0"/>
              <a:t>UAGC CST499</a:t>
            </a:r>
          </a:p>
          <a:p>
            <a:pPr algn="r"/>
            <a:r>
              <a:rPr lang="en-US" dirty="0"/>
              <a:t>Capstone for Computer Software Technology (CSF2415A)</a:t>
            </a:r>
          </a:p>
        </p:txBody>
      </p:sp>
    </p:spTree>
    <p:extLst>
      <p:ext uri="{BB962C8B-B14F-4D97-AF65-F5344CB8AC3E}">
        <p14:creationId xmlns:p14="http://schemas.microsoft.com/office/powerpoint/2010/main" val="2049341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173519-1188-83C0-A479-146154D3649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Registration Page</a:t>
            </a:r>
          </a:p>
        </p:txBody>
      </p:sp>
      <p:pic>
        <p:nvPicPr>
          <p:cNvPr id="4" name="Content Placeholder 3" descr="A screenshot of a login form&#10;&#10;Description automatically generated">
            <a:extLst>
              <a:ext uri="{FF2B5EF4-FFF2-40B4-BE49-F238E27FC236}">
                <a16:creationId xmlns:a16="http://schemas.microsoft.com/office/drawing/2014/main" id="{C8025B73-D74D-C8BE-98FE-8759D938ECFA}"/>
              </a:ext>
            </a:extLst>
          </p:cNvPr>
          <p:cNvPicPr>
            <a:picLocks noGrp="1" noChangeAspect="1"/>
          </p:cNvPicPr>
          <p:nvPr>
            <p:ph idx="1"/>
          </p:nvPr>
        </p:nvPicPr>
        <p:blipFill>
          <a:blip r:embed="rId2"/>
          <a:stretch>
            <a:fillRect/>
          </a:stretch>
        </p:blipFill>
        <p:spPr>
          <a:xfrm>
            <a:off x="6483122" y="643466"/>
            <a:ext cx="3369087" cy="5568739"/>
          </a:xfrm>
          <a:prstGeom prst="rect">
            <a:avLst/>
          </a:prstGeom>
        </p:spPr>
      </p:pic>
    </p:spTree>
    <p:extLst>
      <p:ext uri="{BB962C8B-B14F-4D97-AF65-F5344CB8AC3E}">
        <p14:creationId xmlns:p14="http://schemas.microsoft.com/office/powerpoint/2010/main" val="980986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DA55-11C9-24D7-B7A4-761F93CC3D95}"/>
              </a:ext>
            </a:extLst>
          </p:cNvPr>
          <p:cNvSpPr>
            <a:spLocks noGrp="1"/>
          </p:cNvSpPr>
          <p:nvPr>
            <p:ph type="title"/>
          </p:nvPr>
        </p:nvSpPr>
        <p:spPr>
          <a:xfrm>
            <a:off x="762000" y="1138036"/>
            <a:ext cx="5334000" cy="1402470"/>
          </a:xfrm>
        </p:spPr>
        <p:txBody>
          <a:bodyPr anchor="t">
            <a:normAutofit/>
          </a:bodyPr>
          <a:lstStyle/>
          <a:p>
            <a:r>
              <a:rPr lang="en-US" sz="3200"/>
              <a:t>DataBase page </a:t>
            </a:r>
          </a:p>
        </p:txBody>
      </p:sp>
      <p:cxnSp>
        <p:nvCxnSpPr>
          <p:cNvPr id="14" name="Straight Connector 13">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14A41EE-88D5-6AC5-F474-E2B494644F5F}"/>
              </a:ext>
            </a:extLst>
          </p:cNvPr>
          <p:cNvSpPr>
            <a:spLocks noGrp="1"/>
          </p:cNvSpPr>
          <p:nvPr>
            <p:ph idx="1"/>
          </p:nvPr>
        </p:nvSpPr>
        <p:spPr>
          <a:xfrm>
            <a:off x="762000" y="2551176"/>
            <a:ext cx="5334000" cy="3591207"/>
          </a:xfrm>
        </p:spPr>
        <p:txBody>
          <a:bodyPr>
            <a:normAutofit/>
          </a:bodyPr>
          <a:lstStyle/>
          <a:p>
            <a:r>
              <a:rPr lang="en-US" sz="2000" dirty="0"/>
              <a:t>Download SQL</a:t>
            </a:r>
          </a:p>
          <a:p>
            <a:r>
              <a:rPr lang="en-US" sz="2000" dirty="0"/>
              <a:t>Create database</a:t>
            </a:r>
          </a:p>
          <a:p>
            <a:pPr lvl="1"/>
            <a:r>
              <a:rPr lang="en-US" sz="2000"/>
              <a:t>alex_employeedatabase_name</a:t>
            </a:r>
          </a:p>
          <a:p>
            <a:r>
              <a:rPr lang="en-US" sz="2000"/>
              <a:t>Establish employee information </a:t>
            </a:r>
          </a:p>
          <a:p>
            <a:endParaRPr lang="en-US" sz="2000" dirty="0"/>
          </a:p>
        </p:txBody>
      </p:sp>
      <p:pic>
        <p:nvPicPr>
          <p:cNvPr id="4" name="Picture 3" descr="A screen shot of a computer program&#10;&#10;Description automatically generated">
            <a:extLst>
              <a:ext uri="{FF2B5EF4-FFF2-40B4-BE49-F238E27FC236}">
                <a16:creationId xmlns:a16="http://schemas.microsoft.com/office/drawing/2014/main" id="{5A69E0A5-7C12-C5FB-10E3-8FAA81805226}"/>
              </a:ext>
            </a:extLst>
          </p:cNvPr>
          <p:cNvPicPr>
            <a:picLocks noChangeAspect="1"/>
          </p:cNvPicPr>
          <p:nvPr/>
        </p:nvPicPr>
        <p:blipFill rotWithShape="1">
          <a:blip r:embed="rId2"/>
          <a:srcRect r="-2" b="11266"/>
          <a:stretch/>
        </p:blipFill>
        <p:spPr>
          <a:xfrm>
            <a:off x="6979129" y="1"/>
            <a:ext cx="5212862" cy="3429000"/>
          </a:xfrm>
          <a:prstGeom prst="rect">
            <a:avLst/>
          </a:prstGeom>
        </p:spPr>
      </p:pic>
      <p:pic>
        <p:nvPicPr>
          <p:cNvPr id="5" name="Picture 4" descr="A black screen with white text&#10;&#10;Description automatically generated">
            <a:extLst>
              <a:ext uri="{FF2B5EF4-FFF2-40B4-BE49-F238E27FC236}">
                <a16:creationId xmlns:a16="http://schemas.microsoft.com/office/drawing/2014/main" id="{A3B8B590-EF61-A3D7-6E5B-3EF104919806}"/>
              </a:ext>
            </a:extLst>
          </p:cNvPr>
          <p:cNvPicPr>
            <a:picLocks noChangeAspect="1"/>
          </p:cNvPicPr>
          <p:nvPr/>
        </p:nvPicPr>
        <p:blipFill rotWithShape="1">
          <a:blip r:embed="rId3"/>
          <a:srcRect l="5859" r="11670" b="1"/>
          <a:stretch/>
        </p:blipFill>
        <p:spPr>
          <a:xfrm>
            <a:off x="6979147" y="3429000"/>
            <a:ext cx="5212861" cy="3429000"/>
          </a:xfrm>
          <a:prstGeom prst="rect">
            <a:avLst/>
          </a:prstGeom>
        </p:spPr>
      </p:pic>
    </p:spTree>
    <p:extLst>
      <p:ext uri="{BB962C8B-B14F-4D97-AF65-F5344CB8AC3E}">
        <p14:creationId xmlns:p14="http://schemas.microsoft.com/office/powerpoint/2010/main" val="2440047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 shot of a computer&#10;&#10;Description automatically generated">
            <a:extLst>
              <a:ext uri="{FF2B5EF4-FFF2-40B4-BE49-F238E27FC236}">
                <a16:creationId xmlns:a16="http://schemas.microsoft.com/office/drawing/2014/main" id="{44939B9E-04EB-9D88-12D6-F4D4ACC353C5}"/>
              </a:ext>
            </a:extLst>
          </p:cNvPr>
          <p:cNvPicPr>
            <a:picLocks noGrp="1" noChangeAspect="1"/>
          </p:cNvPicPr>
          <p:nvPr>
            <p:ph idx="1"/>
          </p:nvPr>
        </p:nvPicPr>
        <p:blipFill>
          <a:blip r:embed="rId2"/>
          <a:stretch>
            <a:fillRect/>
          </a:stretch>
        </p:blipFill>
        <p:spPr>
          <a:xfrm>
            <a:off x="4038600" y="1217613"/>
            <a:ext cx="7186613" cy="3267075"/>
          </a:xfrm>
          <a:prstGeom prst="rect">
            <a:avLst/>
          </a:prstGeom>
        </p:spPr>
      </p:pic>
      <p:pic>
        <p:nvPicPr>
          <p:cNvPr id="5" name="Picture 4" descr="A black screen with white text&#10;&#10;Description automatically generated">
            <a:extLst>
              <a:ext uri="{FF2B5EF4-FFF2-40B4-BE49-F238E27FC236}">
                <a16:creationId xmlns:a16="http://schemas.microsoft.com/office/drawing/2014/main" id="{F8256B70-4D86-7CCE-6420-5F1908997A25}"/>
              </a:ext>
            </a:extLst>
          </p:cNvPr>
          <p:cNvPicPr>
            <a:picLocks noChangeAspect="1"/>
          </p:cNvPicPr>
          <p:nvPr/>
        </p:nvPicPr>
        <p:blipFill>
          <a:blip r:embed="rId3"/>
          <a:stretch>
            <a:fillRect/>
          </a:stretch>
        </p:blipFill>
        <p:spPr>
          <a:xfrm>
            <a:off x="4038600" y="4538663"/>
            <a:ext cx="7186613" cy="1482309"/>
          </a:xfrm>
          <a:prstGeom prst="rect">
            <a:avLst/>
          </a:prstGeom>
        </p:spPr>
      </p:pic>
      <p:sp>
        <p:nvSpPr>
          <p:cNvPr id="2" name="Title 1">
            <a:extLst>
              <a:ext uri="{FF2B5EF4-FFF2-40B4-BE49-F238E27FC236}">
                <a16:creationId xmlns:a16="http://schemas.microsoft.com/office/drawing/2014/main" id="{0F745241-7472-D3ED-A2E8-1032FBEF4146}"/>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DESCRIBE and display existing employee info	</a:t>
            </a:r>
          </a:p>
        </p:txBody>
      </p:sp>
    </p:spTree>
    <p:extLst>
      <p:ext uri="{BB962C8B-B14F-4D97-AF65-F5344CB8AC3E}">
        <p14:creationId xmlns:p14="http://schemas.microsoft.com/office/powerpoint/2010/main" val="2676524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EECC-610D-E407-8B8F-FA469BFD975E}"/>
              </a:ext>
            </a:extLst>
          </p:cNvPr>
          <p:cNvSpPr>
            <a:spLocks noGrp="1"/>
          </p:cNvSpPr>
          <p:nvPr>
            <p:ph type="title"/>
          </p:nvPr>
        </p:nvSpPr>
        <p:spPr/>
        <p:txBody>
          <a:bodyPr/>
          <a:lstStyle/>
          <a:p>
            <a:r>
              <a:rPr lang="en-US" dirty="0"/>
              <a:t>SRS document</a:t>
            </a:r>
          </a:p>
        </p:txBody>
      </p:sp>
      <p:sp>
        <p:nvSpPr>
          <p:cNvPr id="3" name="Content Placeholder 2">
            <a:extLst>
              <a:ext uri="{FF2B5EF4-FFF2-40B4-BE49-F238E27FC236}">
                <a16:creationId xmlns:a16="http://schemas.microsoft.com/office/drawing/2014/main" id="{636F3992-FC20-2195-A1F7-765CB5B4C607}"/>
              </a:ext>
            </a:extLst>
          </p:cNvPr>
          <p:cNvSpPr>
            <a:spLocks noGrp="1"/>
          </p:cNvSpPr>
          <p:nvPr>
            <p:ph idx="1"/>
          </p:nvPr>
        </p:nvSpPr>
        <p:spPr/>
        <p:txBody>
          <a:bodyPr>
            <a:normAutofit lnSpcReduction="10000"/>
          </a:bodyPr>
          <a:lstStyle/>
          <a:p>
            <a:r>
              <a:rPr lang="en-US" dirty="0"/>
              <a:t>Introduction: outline the OCMS concept</a:t>
            </a:r>
          </a:p>
          <a:p>
            <a:pPr lvl="1"/>
            <a:r>
              <a:rPr lang="en-US" dirty="0"/>
              <a:t>Purpose</a:t>
            </a:r>
          </a:p>
          <a:p>
            <a:pPr lvl="1"/>
            <a:r>
              <a:rPr lang="en-US" dirty="0"/>
              <a:t>Scope</a:t>
            </a:r>
          </a:p>
          <a:p>
            <a:pPr lvl="1"/>
            <a:r>
              <a:rPr lang="en-US" dirty="0"/>
              <a:t>Definitions, </a:t>
            </a:r>
            <a:r>
              <a:rPr lang="en-US" dirty="0" err="1"/>
              <a:t>Acronms</a:t>
            </a:r>
            <a:r>
              <a:rPr lang="en-US" dirty="0"/>
              <a:t> and Abbreviations</a:t>
            </a:r>
          </a:p>
          <a:p>
            <a:r>
              <a:rPr lang="en-US" dirty="0"/>
              <a:t>System Overview</a:t>
            </a:r>
          </a:p>
          <a:p>
            <a:r>
              <a:rPr lang="en-US" dirty="0"/>
              <a:t>System Requirement: functional and User registration</a:t>
            </a:r>
          </a:p>
          <a:p>
            <a:r>
              <a:rPr lang="en-US" dirty="0"/>
              <a:t>Profile Management and User Authentication</a:t>
            </a:r>
          </a:p>
          <a:p>
            <a:r>
              <a:rPr lang="en-US" dirty="0"/>
              <a:t>Non-Functional Requirements: Performance, Security, Usability and Reliability</a:t>
            </a:r>
          </a:p>
          <a:p>
            <a:r>
              <a:rPr lang="en-US" dirty="0"/>
              <a:t>Conclusion </a:t>
            </a:r>
          </a:p>
        </p:txBody>
      </p:sp>
    </p:spTree>
    <p:extLst>
      <p:ext uri="{BB962C8B-B14F-4D97-AF65-F5344CB8AC3E}">
        <p14:creationId xmlns:p14="http://schemas.microsoft.com/office/powerpoint/2010/main" val="3921942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4B7F1-664D-7FD4-1FBF-C0A1DDBCADAA}"/>
              </a:ext>
            </a:extLst>
          </p:cNvPr>
          <p:cNvSpPr>
            <a:spLocks noGrp="1"/>
          </p:cNvSpPr>
          <p:nvPr>
            <p:ph type="title"/>
          </p:nvPr>
        </p:nvSpPr>
        <p:spPr/>
        <p:txBody>
          <a:bodyPr/>
          <a:lstStyle/>
          <a:p>
            <a:r>
              <a:rPr lang="en-US" dirty="0"/>
              <a:t>UML Design Model</a:t>
            </a:r>
          </a:p>
        </p:txBody>
      </p:sp>
      <p:pic>
        <p:nvPicPr>
          <p:cNvPr id="4" name="Content Placeholder 3" descr="A diagram of software development&#10;&#10;Description automatically generated">
            <a:extLst>
              <a:ext uri="{FF2B5EF4-FFF2-40B4-BE49-F238E27FC236}">
                <a16:creationId xmlns:a16="http://schemas.microsoft.com/office/drawing/2014/main" id="{8FF0CC2F-AEA6-130F-9D77-3FFC3A9CE1A5}"/>
              </a:ext>
            </a:extLst>
          </p:cNvPr>
          <p:cNvPicPr>
            <a:picLocks noGrp="1" noChangeAspect="1"/>
          </p:cNvPicPr>
          <p:nvPr>
            <p:ph idx="1"/>
          </p:nvPr>
        </p:nvPicPr>
        <p:blipFill>
          <a:blip r:embed="rId2"/>
          <a:stretch>
            <a:fillRect/>
          </a:stretch>
        </p:blipFill>
        <p:spPr>
          <a:xfrm>
            <a:off x="2043112" y="2196306"/>
            <a:ext cx="8105775" cy="3609975"/>
          </a:xfrm>
          <a:prstGeom prst="rect">
            <a:avLst/>
          </a:prstGeom>
        </p:spPr>
      </p:pic>
    </p:spTree>
    <p:extLst>
      <p:ext uri="{BB962C8B-B14F-4D97-AF65-F5344CB8AC3E}">
        <p14:creationId xmlns:p14="http://schemas.microsoft.com/office/powerpoint/2010/main" val="2218860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CAFA5-77AE-4489-2C89-352BEEF7B350}"/>
              </a:ext>
            </a:extLst>
          </p:cNvPr>
          <p:cNvSpPr>
            <a:spLocks noGrp="1"/>
          </p:cNvSpPr>
          <p:nvPr>
            <p:ph type="title"/>
          </p:nvPr>
        </p:nvSpPr>
        <p:spPr/>
        <p:txBody>
          <a:bodyPr/>
          <a:lstStyle/>
          <a:p>
            <a:r>
              <a:rPr lang="en-US" dirty="0"/>
              <a:t>MySQL, PHP related design of the landing, login and enrollment page</a:t>
            </a:r>
          </a:p>
        </p:txBody>
      </p:sp>
      <p:sp>
        <p:nvSpPr>
          <p:cNvPr id="3" name="Content Placeholder 2">
            <a:extLst>
              <a:ext uri="{FF2B5EF4-FFF2-40B4-BE49-F238E27FC236}">
                <a16:creationId xmlns:a16="http://schemas.microsoft.com/office/drawing/2014/main" id="{2A5CD5C3-AC44-F7BA-2BE8-6FB69B34AEAA}"/>
              </a:ext>
            </a:extLst>
          </p:cNvPr>
          <p:cNvSpPr>
            <a:spLocks noGrp="1"/>
          </p:cNvSpPr>
          <p:nvPr>
            <p:ph idx="1"/>
          </p:nvPr>
        </p:nvSpPr>
        <p:spPr/>
        <p:txBody>
          <a:bodyPr/>
          <a:lstStyle/>
          <a:p>
            <a:r>
              <a:rPr lang="en-US" dirty="0"/>
              <a:t>Employee portal website as an example</a:t>
            </a:r>
          </a:p>
          <a:p>
            <a:r>
              <a:rPr lang="en-US" dirty="0"/>
              <a:t>Home Page, login page, </a:t>
            </a:r>
            <a:r>
              <a:rPr lang="en-US" dirty="0" err="1"/>
              <a:t>php</a:t>
            </a:r>
            <a:r>
              <a:rPr lang="en-US" dirty="0"/>
              <a:t> code </a:t>
            </a:r>
            <a:r>
              <a:rPr lang="en-US" dirty="0" err="1"/>
              <a:t>etc</a:t>
            </a:r>
            <a:endParaRPr lang="en-US" dirty="0"/>
          </a:p>
          <a:p>
            <a:r>
              <a:rPr lang="en-US" dirty="0"/>
              <a:t>Data base creation: MySQL installation</a:t>
            </a:r>
          </a:p>
          <a:p>
            <a:r>
              <a:rPr lang="en-US" dirty="0"/>
              <a:t>Modify data base: update and delete</a:t>
            </a:r>
          </a:p>
          <a:p>
            <a:r>
              <a:rPr lang="en-US" dirty="0"/>
              <a:t>Update the database</a:t>
            </a:r>
          </a:p>
          <a:p>
            <a:pPr marL="0" indent="0">
              <a:buNone/>
            </a:pPr>
            <a:endParaRPr lang="en-US" dirty="0"/>
          </a:p>
          <a:p>
            <a:endParaRPr lang="en-US" dirty="0"/>
          </a:p>
        </p:txBody>
      </p:sp>
    </p:spTree>
    <p:extLst>
      <p:ext uri="{BB962C8B-B14F-4D97-AF65-F5344CB8AC3E}">
        <p14:creationId xmlns:p14="http://schemas.microsoft.com/office/powerpoint/2010/main" val="905867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ED140-66EC-BDF1-BE99-7CD06CAF013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Portal Website Home Page</a:t>
            </a:r>
          </a:p>
        </p:txBody>
      </p:sp>
      <p:pic>
        <p:nvPicPr>
          <p:cNvPr id="4" name="Content Placeholder 3" descr="A white background with black text&#10;&#10;Description automatically generated">
            <a:extLst>
              <a:ext uri="{FF2B5EF4-FFF2-40B4-BE49-F238E27FC236}">
                <a16:creationId xmlns:a16="http://schemas.microsoft.com/office/drawing/2014/main" id="{D6BC9F96-4ABF-5D4E-B201-58844887F876}"/>
              </a:ext>
            </a:extLst>
          </p:cNvPr>
          <p:cNvPicPr>
            <a:picLocks noGrp="1" noChangeAspect="1"/>
          </p:cNvPicPr>
          <p:nvPr>
            <p:ph idx="1"/>
          </p:nvPr>
        </p:nvPicPr>
        <p:blipFill>
          <a:blip r:embed="rId2"/>
          <a:stretch>
            <a:fillRect/>
          </a:stretch>
        </p:blipFill>
        <p:spPr>
          <a:xfrm>
            <a:off x="4777316" y="1469909"/>
            <a:ext cx="6780700" cy="3915853"/>
          </a:xfrm>
          <a:prstGeom prst="rect">
            <a:avLst/>
          </a:prstGeom>
        </p:spPr>
      </p:pic>
    </p:spTree>
    <p:extLst>
      <p:ext uri="{BB962C8B-B14F-4D97-AF65-F5344CB8AC3E}">
        <p14:creationId xmlns:p14="http://schemas.microsoft.com/office/powerpoint/2010/main" val="68179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9254-ABA9-50FC-B44F-646C7B6F4BAC}"/>
              </a:ext>
            </a:extLst>
          </p:cNvPr>
          <p:cNvSpPr>
            <a:spLocks noGrp="1"/>
          </p:cNvSpPr>
          <p:nvPr>
            <p:ph type="title"/>
          </p:nvPr>
        </p:nvSpPr>
        <p:spPr/>
        <p:txBody>
          <a:bodyPr/>
          <a:lstStyle/>
          <a:p>
            <a:r>
              <a:rPr lang="en-US" dirty="0"/>
              <a:t>Example of the home page source code</a:t>
            </a:r>
          </a:p>
        </p:txBody>
      </p:sp>
      <p:sp>
        <p:nvSpPr>
          <p:cNvPr id="3" name="Content Placeholder 2">
            <a:extLst>
              <a:ext uri="{FF2B5EF4-FFF2-40B4-BE49-F238E27FC236}">
                <a16:creationId xmlns:a16="http://schemas.microsoft.com/office/drawing/2014/main" id="{50A4F172-1FB3-F73E-6090-5A751AA20E3D}"/>
              </a:ext>
            </a:extLst>
          </p:cNvPr>
          <p:cNvSpPr>
            <a:spLocks noGrp="1"/>
          </p:cNvSpPr>
          <p:nvPr>
            <p:ph idx="1"/>
          </p:nvPr>
        </p:nvSpPr>
        <p:spPr>
          <a:xfrm>
            <a:off x="838199" y="1825624"/>
            <a:ext cx="10827327" cy="4667251"/>
          </a:xfrm>
        </p:spPr>
        <p:txBody>
          <a:bodyPr>
            <a:normAutofit fontScale="62500" lnSpcReduction="20000"/>
          </a:bodyPr>
          <a:lstStyle/>
          <a:p>
            <a:pPr marL="0" indent="0">
              <a:buNone/>
            </a:pPr>
            <a:r>
              <a:rPr lang="en-US" dirty="0"/>
              <a:t>1. HTML Structure: The code begins with the standard HTML5 document structure, including the `&lt;!DOCTYPE html&gt;` declaration and opening `&lt;html&gt;` tag.</a:t>
            </a:r>
          </a:p>
          <a:p>
            <a:pPr marL="0" indent="0">
              <a:buNone/>
            </a:pPr>
            <a:endParaRPr lang="en-US" dirty="0"/>
          </a:p>
          <a:p>
            <a:pPr marL="0" indent="0">
              <a:buNone/>
            </a:pPr>
            <a:r>
              <a:rPr lang="en-US" dirty="0"/>
              <a:t>2. Head Section: Inside the `&lt;head&gt;` section, essential meta tags for character encoding and viewport settings are included. Additionally, there's a `&lt;title&gt;` tag to set the title of the web page, and a `&lt;link&gt;` tag is used to link an external CSS stylesheet (assuming it exists).</a:t>
            </a:r>
          </a:p>
          <a:p>
            <a:pPr marL="0" indent="0">
              <a:buNone/>
            </a:pPr>
            <a:endParaRPr lang="en-US" dirty="0"/>
          </a:p>
          <a:p>
            <a:pPr marL="0" indent="0">
              <a:buNone/>
            </a:pPr>
            <a:r>
              <a:rPr lang="en-US" dirty="0"/>
              <a:t>3. Body Content: The main content of the web page is within the `&lt;body&gt;` section. It consists of a `&lt;header&gt;`, `&lt;nav&gt;`, `&lt;main&gt;`, and `&lt;footer&gt;` sections.</a:t>
            </a:r>
          </a:p>
          <a:p>
            <a:pPr marL="0" indent="0">
              <a:buNone/>
            </a:pPr>
            <a:endParaRPr lang="en-US" dirty="0"/>
          </a:p>
          <a:p>
            <a:pPr marL="0" indent="0">
              <a:buNone/>
            </a:pPr>
            <a:r>
              <a:rPr lang="en-US" dirty="0"/>
              <a:t>4. Header and Navigation: Inside the `&lt;header&gt;`, there's a `&lt;nav&gt;` element containing an unordered list (`&lt;</a:t>
            </a:r>
            <a:r>
              <a:rPr lang="en-US" dirty="0" err="1"/>
              <a:t>ul</a:t>
            </a:r>
            <a:r>
              <a:rPr lang="en-US" dirty="0"/>
              <a:t>&gt;`) with navigation links (`&lt;a&gt;` tags) for the Home, Contact Us, Login, and Registration pages.</a:t>
            </a:r>
          </a:p>
          <a:p>
            <a:pPr marL="0" indent="0">
              <a:buNone/>
            </a:pPr>
            <a:endParaRPr lang="en-US" dirty="0"/>
          </a:p>
          <a:p>
            <a:pPr marL="0" indent="0">
              <a:buNone/>
            </a:pPr>
            <a:r>
              <a:rPr lang="en-US" dirty="0"/>
              <a:t>5. Main Content: The `&lt;main&gt;` section contains the main content of the web page, which in this case is a welcoming message (`&lt;h1&gt;`) to the Employee Portal.</a:t>
            </a:r>
          </a:p>
          <a:p>
            <a:pPr marL="0" indent="0">
              <a:buNone/>
            </a:pPr>
            <a:endParaRPr lang="en-US" dirty="0"/>
          </a:p>
          <a:p>
            <a:pPr marL="0" indent="0">
              <a:buNone/>
            </a:pPr>
            <a:r>
              <a:rPr lang="en-US" dirty="0"/>
              <a:t>6. Footer: The `&lt;footer&gt;` section is reserved for footer content. It's left empty in this code snippet.</a:t>
            </a:r>
          </a:p>
          <a:p>
            <a:pPr marL="0" indent="0">
              <a:buNone/>
            </a:pPr>
            <a:endParaRPr lang="en-US" dirty="0"/>
          </a:p>
        </p:txBody>
      </p:sp>
    </p:spTree>
    <p:extLst>
      <p:ext uri="{BB962C8B-B14F-4D97-AF65-F5344CB8AC3E}">
        <p14:creationId xmlns:p14="http://schemas.microsoft.com/office/powerpoint/2010/main" val="2175111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1363E-2155-30B2-0702-BCEE65F10535}"/>
              </a:ext>
            </a:extLst>
          </p:cNvPr>
          <p:cNvSpPr>
            <a:spLocks noGrp="1"/>
          </p:cNvSpPr>
          <p:nvPr>
            <p:ph type="title"/>
          </p:nvPr>
        </p:nvSpPr>
        <p:spPr/>
        <p:txBody>
          <a:bodyPr/>
          <a:lstStyle/>
          <a:p>
            <a:pPr marL="0" marR="0">
              <a:lnSpc>
                <a:spcPct val="200000"/>
              </a:lnSpc>
              <a:spcBef>
                <a:spcPts val="0"/>
              </a:spcBef>
              <a:spcAft>
                <a:spcPts val="800"/>
              </a:spcAft>
            </a:pP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a:t>
            </a:r>
            <a:br>
              <a:rPr lang="en-US" sz="1800" kern="100" dirty="0">
                <a:effectLst/>
                <a:latin typeface="Calibri" panose="020F0502020204030204" pitchFamily="34" charset="0"/>
                <a:ea typeface="DengXian" panose="02010600030101010101" pitchFamily="2" charset="-122"/>
                <a:cs typeface="Times New Roman" panose="02020603050405020304" pitchFamily="18" charset="0"/>
              </a:rPr>
            </a:br>
            <a:r>
              <a:rPr lang="en-US" sz="1800" b="1" kern="100" dirty="0">
                <a:effectLst/>
                <a:latin typeface="Times New Roman" panose="02020603050405020304" pitchFamily="18" charset="0"/>
                <a:ea typeface="DengXian" panose="02010600030101010101" pitchFamily="2" charset="-122"/>
                <a:cs typeface="Times New Roman" panose="02020603050405020304" pitchFamily="18" charset="0"/>
              </a:rPr>
              <a:t>Purpose of the Employee Portal Website:</a:t>
            </a:r>
            <a:endParaRPr lang="en-US" sz="18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3" name="Content Placeholder 2">
            <a:extLst>
              <a:ext uri="{FF2B5EF4-FFF2-40B4-BE49-F238E27FC236}">
                <a16:creationId xmlns:a16="http://schemas.microsoft.com/office/drawing/2014/main" id="{15EEB252-A97B-89AE-E1EC-5AF8E5CBA950}"/>
              </a:ext>
            </a:extLst>
          </p:cNvPr>
          <p:cNvSpPr>
            <a:spLocks noGrp="1"/>
          </p:cNvSpPr>
          <p:nvPr>
            <p:ph idx="1"/>
          </p:nvPr>
        </p:nvSpPr>
        <p:spPr/>
        <p:txBody>
          <a:bodyPr>
            <a:normAutofit fontScale="92500" lnSpcReduction="10000"/>
          </a:bodyPr>
          <a:lstStyle/>
          <a:p>
            <a:r>
              <a:rPr lang="en-US" dirty="0"/>
              <a:t>The purpose of the provided code is to create a basic layout for the employee portal website. The layout includes a navigation menu with links to various sections of the portal, such as Home, Contact Us, Login, and Registration. The main content area displays a welcome message to the employee portal users.</a:t>
            </a:r>
          </a:p>
          <a:p>
            <a:endParaRPr lang="en-US" dirty="0"/>
          </a:p>
          <a:p>
            <a:r>
              <a:rPr lang="en-US" dirty="0"/>
              <a:t>The code serves as a starting point for building the front-end of the employee portal website. It provides a clear structure for organizing content and navigation elements, making it easier for users to navigate and interact with the portal. Additionally, it can be extended and customized further with additional features and styling to meet the specific requirements of the employee portal.</a:t>
            </a:r>
          </a:p>
          <a:p>
            <a:endParaRPr lang="en-US" dirty="0"/>
          </a:p>
        </p:txBody>
      </p:sp>
    </p:spTree>
    <p:extLst>
      <p:ext uri="{BB962C8B-B14F-4D97-AF65-F5344CB8AC3E}">
        <p14:creationId xmlns:p14="http://schemas.microsoft.com/office/powerpoint/2010/main" val="2699905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5317F-6D5D-9F75-B9E0-2EE86B2EDE1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Log in page</a:t>
            </a:r>
          </a:p>
        </p:txBody>
      </p:sp>
      <p:pic>
        <p:nvPicPr>
          <p:cNvPr id="4" name="Content Placeholder 3">
            <a:extLst>
              <a:ext uri="{FF2B5EF4-FFF2-40B4-BE49-F238E27FC236}">
                <a16:creationId xmlns:a16="http://schemas.microsoft.com/office/drawing/2014/main" id="{EE88DF7C-2707-7A55-331F-18698B467FF4}"/>
              </a:ext>
            </a:extLst>
          </p:cNvPr>
          <p:cNvPicPr>
            <a:picLocks noGrp="1" noChangeAspect="1"/>
          </p:cNvPicPr>
          <p:nvPr>
            <p:ph idx="1"/>
          </p:nvPr>
        </p:nvPicPr>
        <p:blipFill>
          <a:blip r:embed="rId2"/>
          <a:stretch>
            <a:fillRect/>
          </a:stretch>
        </p:blipFill>
        <p:spPr>
          <a:xfrm>
            <a:off x="4777316" y="1353912"/>
            <a:ext cx="6780700" cy="4147846"/>
          </a:xfrm>
          <a:prstGeom prst="rect">
            <a:avLst/>
          </a:prstGeom>
        </p:spPr>
      </p:pic>
    </p:spTree>
    <p:extLst>
      <p:ext uri="{BB962C8B-B14F-4D97-AF65-F5344CB8AC3E}">
        <p14:creationId xmlns:p14="http://schemas.microsoft.com/office/powerpoint/2010/main" val="3717278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A761C-F572-34A2-50EF-1F3EB0340FD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User Profile </a:t>
            </a:r>
          </a:p>
        </p:txBody>
      </p:sp>
      <p:pic>
        <p:nvPicPr>
          <p:cNvPr id="4" name="Content Placeholder 3" descr="A close-up of a user profile&#10;&#10;Description automatically generated">
            <a:extLst>
              <a:ext uri="{FF2B5EF4-FFF2-40B4-BE49-F238E27FC236}">
                <a16:creationId xmlns:a16="http://schemas.microsoft.com/office/drawing/2014/main" id="{4CEC07FF-9881-9D9D-C59D-A958B24C1859}"/>
              </a:ext>
            </a:extLst>
          </p:cNvPr>
          <p:cNvPicPr>
            <a:picLocks noGrp="1" noChangeAspect="1"/>
          </p:cNvPicPr>
          <p:nvPr>
            <p:ph idx="1"/>
          </p:nvPr>
        </p:nvPicPr>
        <p:blipFill>
          <a:blip r:embed="rId2"/>
          <a:stretch>
            <a:fillRect/>
          </a:stretch>
        </p:blipFill>
        <p:spPr>
          <a:xfrm>
            <a:off x="4777316" y="1283440"/>
            <a:ext cx="6780700" cy="4288791"/>
          </a:xfrm>
          <a:prstGeom prst="rect">
            <a:avLst/>
          </a:prstGeom>
        </p:spPr>
      </p:pic>
    </p:spTree>
    <p:extLst>
      <p:ext uri="{BB962C8B-B14F-4D97-AF65-F5344CB8AC3E}">
        <p14:creationId xmlns:p14="http://schemas.microsoft.com/office/powerpoint/2010/main" val="2335467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511</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Week 5 - Final Project Presentation  </vt:lpstr>
      <vt:lpstr>SRS document</vt:lpstr>
      <vt:lpstr>UML Design Model</vt:lpstr>
      <vt:lpstr>MySQL, PHP related design of the landing, login and enrollment page</vt:lpstr>
      <vt:lpstr>Portal Website Home Page</vt:lpstr>
      <vt:lpstr>Example of the home page source code</vt:lpstr>
      <vt:lpstr>  Purpose of the Employee Portal Website:</vt:lpstr>
      <vt:lpstr>Log in page</vt:lpstr>
      <vt:lpstr>User Profile </vt:lpstr>
      <vt:lpstr>Registration Page</vt:lpstr>
      <vt:lpstr>DataBase page </vt:lpstr>
      <vt:lpstr>DESCRIBE and display existing employee info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Portal WebSite</dc:title>
  <dc:creator>Alex Cai - C32787</dc:creator>
  <cp:lastModifiedBy>Alex Cai - C32787</cp:lastModifiedBy>
  <cp:revision>4</cp:revision>
  <dcterms:created xsi:type="dcterms:W3CDTF">2024-04-09T03:38:09Z</dcterms:created>
  <dcterms:modified xsi:type="dcterms:W3CDTF">2024-05-08T18:15:29Z</dcterms:modified>
</cp:coreProperties>
</file>