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5" r:id="rId2"/>
    <p:sldId id="266" r:id="rId3"/>
    <p:sldId id="263" r:id="rId4"/>
    <p:sldId id="264" r:id="rId5"/>
    <p:sldId id="270" r:id="rId6"/>
    <p:sldId id="267" r:id="rId7"/>
    <p:sldId id="272" r:id="rId8"/>
    <p:sldId id="273" r:id="rId9"/>
    <p:sldId id="274" r:id="rId10"/>
    <p:sldId id="275" r:id="rId11"/>
    <p:sldId id="276" r:id="rId12"/>
    <p:sldId id="280" r:id="rId13"/>
    <p:sldId id="281" r:id="rId14"/>
    <p:sldId id="278" r:id="rId15"/>
    <p:sldId id="279" r:id="rId16"/>
    <p:sldId id="282" r:id="rId17"/>
    <p:sldId id="268" r:id="rId18"/>
    <p:sldId id="269" r:id="rId19"/>
    <p:sldId id="283" r:id="rId20"/>
    <p:sldId id="257" r:id="rId21"/>
    <p:sldId id="258" r:id="rId22"/>
    <p:sldId id="260" r:id="rId23"/>
    <p:sldId id="26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3AF"/>
    <a:srgbClr val="717171"/>
    <a:srgbClr val="31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D15090-5258-401B-ABD4-6516C6CE254B}" v="57" dt="2023-05-12T08:29:02.4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4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Calabrese" userId="2f468721-f6ae-4786-891f-d4ed6c1995ea" providerId="ADAL" clId="{6FD15090-5258-401B-ABD4-6516C6CE254B}"/>
    <pc:docChg chg="undo redo custSel addSld modSld sldOrd">
      <pc:chgData name="Alex Calabrese" userId="2f468721-f6ae-4786-891f-d4ed6c1995ea" providerId="ADAL" clId="{6FD15090-5258-401B-ABD4-6516C6CE254B}" dt="2023-05-12T08:34:13.832" v="325" actId="729"/>
      <pc:docMkLst>
        <pc:docMk/>
      </pc:docMkLst>
      <pc:sldChg chg="mod modShow">
        <pc:chgData name="Alex Calabrese" userId="2f468721-f6ae-4786-891f-d4ed6c1995ea" providerId="ADAL" clId="{6FD15090-5258-401B-ABD4-6516C6CE254B}" dt="2023-05-10T13:03:47.997" v="110" actId="729"/>
        <pc:sldMkLst>
          <pc:docMk/>
          <pc:sldMk cId="797733989" sldId="257"/>
        </pc:sldMkLst>
      </pc:sldChg>
      <pc:sldChg chg="mod modShow">
        <pc:chgData name="Alex Calabrese" userId="2f468721-f6ae-4786-891f-d4ed6c1995ea" providerId="ADAL" clId="{6FD15090-5258-401B-ABD4-6516C6CE254B}" dt="2023-05-12T08:34:11.029" v="323" actId="729"/>
        <pc:sldMkLst>
          <pc:docMk/>
          <pc:sldMk cId="659384522" sldId="258"/>
        </pc:sldMkLst>
      </pc:sldChg>
      <pc:sldChg chg="mod modShow">
        <pc:chgData name="Alex Calabrese" userId="2f468721-f6ae-4786-891f-d4ed6c1995ea" providerId="ADAL" clId="{6FD15090-5258-401B-ABD4-6516C6CE254B}" dt="2023-05-12T08:34:12.221" v="324" actId="729"/>
        <pc:sldMkLst>
          <pc:docMk/>
          <pc:sldMk cId="209294851" sldId="260"/>
        </pc:sldMkLst>
      </pc:sldChg>
      <pc:sldChg chg="mod modShow">
        <pc:chgData name="Alex Calabrese" userId="2f468721-f6ae-4786-891f-d4ed6c1995ea" providerId="ADAL" clId="{6FD15090-5258-401B-ABD4-6516C6CE254B}" dt="2023-05-12T08:34:13.832" v="325" actId="729"/>
        <pc:sldMkLst>
          <pc:docMk/>
          <pc:sldMk cId="3208365751" sldId="262"/>
        </pc:sldMkLst>
      </pc:sldChg>
      <pc:sldChg chg="addSp delSp modSp mod">
        <pc:chgData name="Alex Calabrese" userId="2f468721-f6ae-4786-891f-d4ed6c1995ea" providerId="ADAL" clId="{6FD15090-5258-401B-ABD4-6516C6CE254B}" dt="2023-05-10T12:59:25.825" v="93" actId="20577"/>
        <pc:sldMkLst>
          <pc:docMk/>
          <pc:sldMk cId="267602705" sldId="263"/>
        </pc:sldMkLst>
        <pc:spChg chg="add del mod">
          <ac:chgData name="Alex Calabrese" userId="2f468721-f6ae-4786-891f-d4ed6c1995ea" providerId="ADAL" clId="{6FD15090-5258-401B-ABD4-6516C6CE254B}" dt="2023-05-10T12:58:44.086" v="74" actId="478"/>
          <ac:spMkLst>
            <pc:docMk/>
            <pc:sldMk cId="267602705" sldId="263"/>
            <ac:spMk id="2" creationId="{3479C4E9-F88C-7E50-9045-A76526DF94B8}"/>
          </ac:spMkLst>
        </pc:spChg>
        <pc:spChg chg="add mod">
          <ac:chgData name="Alex Calabrese" userId="2f468721-f6ae-4786-891f-d4ed6c1995ea" providerId="ADAL" clId="{6FD15090-5258-401B-ABD4-6516C6CE254B}" dt="2023-05-10T12:59:25.825" v="93" actId="20577"/>
          <ac:spMkLst>
            <pc:docMk/>
            <pc:sldMk cId="267602705" sldId="263"/>
            <ac:spMk id="3" creationId="{4A6771BE-DFCE-C6EC-7C61-91A1196F9EBF}"/>
          </ac:spMkLst>
        </pc:spChg>
        <pc:spChg chg="mod">
          <ac:chgData name="Alex Calabrese" userId="2f468721-f6ae-4786-891f-d4ed6c1995ea" providerId="ADAL" clId="{6FD15090-5258-401B-ABD4-6516C6CE254B}" dt="2023-05-10T12:57:05.643" v="66" actId="20577"/>
          <ac:spMkLst>
            <pc:docMk/>
            <pc:sldMk cId="267602705" sldId="263"/>
            <ac:spMk id="5" creationId="{10801826-D1EC-495A-B39E-EB60FC876EB9}"/>
          </ac:spMkLst>
        </pc:spChg>
        <pc:spChg chg="mod ord">
          <ac:chgData name="Alex Calabrese" userId="2f468721-f6ae-4786-891f-d4ed6c1995ea" providerId="ADAL" clId="{6FD15090-5258-401B-ABD4-6516C6CE254B}" dt="2023-05-10T12:57:42.766" v="72" actId="1035"/>
          <ac:spMkLst>
            <pc:docMk/>
            <pc:sldMk cId="267602705" sldId="263"/>
            <ac:spMk id="6" creationId="{4AD74FBB-F86F-41E2-81B5-937757080026}"/>
          </ac:spMkLst>
        </pc:spChg>
        <pc:spChg chg="mod">
          <ac:chgData name="Alex Calabrese" userId="2f468721-f6ae-4786-891f-d4ed6c1995ea" providerId="ADAL" clId="{6FD15090-5258-401B-ABD4-6516C6CE254B}" dt="2023-05-10T12:57:34.934" v="68" actId="1076"/>
          <ac:spMkLst>
            <pc:docMk/>
            <pc:sldMk cId="267602705" sldId="263"/>
            <ac:spMk id="9" creationId="{BA5039AF-CDBD-4D77-962C-1DE2CC0CC143}"/>
          </ac:spMkLst>
        </pc:spChg>
      </pc:sldChg>
      <pc:sldChg chg="modSp mod">
        <pc:chgData name="Alex Calabrese" userId="2f468721-f6ae-4786-891f-d4ed6c1995ea" providerId="ADAL" clId="{6FD15090-5258-401B-ABD4-6516C6CE254B}" dt="2023-05-11T14:59:31.465" v="138" actId="1076"/>
        <pc:sldMkLst>
          <pc:docMk/>
          <pc:sldMk cId="3438839109" sldId="267"/>
        </pc:sldMkLst>
        <pc:spChg chg="mod">
          <ac:chgData name="Alex Calabrese" userId="2f468721-f6ae-4786-891f-d4ed6c1995ea" providerId="ADAL" clId="{6FD15090-5258-401B-ABD4-6516C6CE254B}" dt="2023-05-11T14:59:25.187" v="137" actId="1076"/>
          <ac:spMkLst>
            <pc:docMk/>
            <pc:sldMk cId="3438839109" sldId="267"/>
            <ac:spMk id="2" creationId="{C4E4CADC-228A-E4BC-364C-94801BD5EF1A}"/>
          </ac:spMkLst>
        </pc:spChg>
        <pc:spChg chg="mod">
          <ac:chgData name="Alex Calabrese" userId="2f468721-f6ae-4786-891f-d4ed6c1995ea" providerId="ADAL" clId="{6FD15090-5258-401B-ABD4-6516C6CE254B}" dt="2023-05-11T14:59:15.294" v="135" actId="1037"/>
          <ac:spMkLst>
            <pc:docMk/>
            <pc:sldMk cId="3438839109" sldId="267"/>
            <ac:spMk id="5" creationId="{ED0862DA-F821-A196-176C-4D8009A5C173}"/>
          </ac:spMkLst>
        </pc:spChg>
        <pc:spChg chg="mod">
          <ac:chgData name="Alex Calabrese" userId="2f468721-f6ae-4786-891f-d4ed6c1995ea" providerId="ADAL" clId="{6FD15090-5258-401B-ABD4-6516C6CE254B}" dt="2023-05-11T14:59:31.465" v="138" actId="1076"/>
          <ac:spMkLst>
            <pc:docMk/>
            <pc:sldMk cId="3438839109" sldId="267"/>
            <ac:spMk id="7" creationId="{A2348B52-E870-F752-7908-CFE57B2F45E9}"/>
          </ac:spMkLst>
        </pc:spChg>
        <pc:spChg chg="mod">
          <ac:chgData name="Alex Calabrese" userId="2f468721-f6ae-4786-891f-d4ed6c1995ea" providerId="ADAL" clId="{6FD15090-5258-401B-ABD4-6516C6CE254B}" dt="2023-05-11T14:59:15.294" v="135" actId="1037"/>
          <ac:spMkLst>
            <pc:docMk/>
            <pc:sldMk cId="3438839109" sldId="267"/>
            <ac:spMk id="11" creationId="{9644E7B4-DA28-CAA7-44B5-052319F90163}"/>
          </ac:spMkLst>
        </pc:spChg>
        <pc:grpChg chg="mod">
          <ac:chgData name="Alex Calabrese" userId="2f468721-f6ae-4786-891f-d4ed6c1995ea" providerId="ADAL" clId="{6FD15090-5258-401B-ABD4-6516C6CE254B}" dt="2023-05-11T14:59:15.294" v="135" actId="1037"/>
          <ac:grpSpMkLst>
            <pc:docMk/>
            <pc:sldMk cId="3438839109" sldId="267"/>
            <ac:grpSpMk id="12" creationId="{481BEE0F-4D6F-4550-AF6D-C1EC53701B01}"/>
          </ac:grpSpMkLst>
        </pc:grpChg>
        <pc:picChg chg="mod">
          <ac:chgData name="Alex Calabrese" userId="2f468721-f6ae-4786-891f-d4ed6c1995ea" providerId="ADAL" clId="{6FD15090-5258-401B-ABD4-6516C6CE254B}" dt="2023-05-11T14:59:15.294" v="135" actId="1037"/>
          <ac:picMkLst>
            <pc:docMk/>
            <pc:sldMk cId="3438839109" sldId="267"/>
            <ac:picMk id="2054" creationId="{B6B9B83F-C8B4-818E-5735-F8FC02D26B8E}"/>
          </ac:picMkLst>
        </pc:picChg>
        <pc:picChg chg="mod">
          <ac:chgData name="Alex Calabrese" userId="2f468721-f6ae-4786-891f-d4ed6c1995ea" providerId="ADAL" clId="{6FD15090-5258-401B-ABD4-6516C6CE254B}" dt="2023-05-11T14:59:15.294" v="135" actId="1037"/>
          <ac:picMkLst>
            <pc:docMk/>
            <pc:sldMk cId="3438839109" sldId="267"/>
            <ac:picMk id="2058" creationId="{4669E973-665B-1551-D6B9-5482D5B2DBD0}"/>
          </ac:picMkLst>
        </pc:picChg>
      </pc:sldChg>
      <pc:sldChg chg="addSp modSp mod ord modShow">
        <pc:chgData name="Alex Calabrese" userId="2f468721-f6ae-4786-891f-d4ed6c1995ea" providerId="ADAL" clId="{6FD15090-5258-401B-ABD4-6516C6CE254B}" dt="2023-05-12T08:27:10.682" v="239" actId="20577"/>
        <pc:sldMkLst>
          <pc:docMk/>
          <pc:sldMk cId="4216836499" sldId="268"/>
        </pc:sldMkLst>
        <pc:spChg chg="mod">
          <ac:chgData name="Alex Calabrese" userId="2f468721-f6ae-4786-891f-d4ed6c1995ea" providerId="ADAL" clId="{6FD15090-5258-401B-ABD4-6516C6CE254B}" dt="2023-05-12T08:27:10.682" v="239" actId="20577"/>
          <ac:spMkLst>
            <pc:docMk/>
            <pc:sldMk cId="4216836499" sldId="268"/>
            <ac:spMk id="4" creationId="{54F06CD6-AD6A-404C-85F0-E110EF920612}"/>
          </ac:spMkLst>
        </pc:spChg>
        <pc:spChg chg="mod">
          <ac:chgData name="Alex Calabrese" userId="2f468721-f6ae-4786-891f-d4ed6c1995ea" providerId="ADAL" clId="{6FD15090-5258-401B-ABD4-6516C6CE254B}" dt="2023-05-12T08:25:19.231" v="215" actId="20577"/>
          <ac:spMkLst>
            <pc:docMk/>
            <pc:sldMk cId="4216836499" sldId="268"/>
            <ac:spMk id="5" creationId="{F108EA80-24BE-43F1-8345-34CAF245CD91}"/>
          </ac:spMkLst>
        </pc:spChg>
        <pc:picChg chg="add mod">
          <ac:chgData name="Alex Calabrese" userId="2f468721-f6ae-4786-891f-d4ed6c1995ea" providerId="ADAL" clId="{6FD15090-5258-401B-ABD4-6516C6CE254B}" dt="2023-05-12T08:25:25.885" v="217" actId="1076"/>
          <ac:picMkLst>
            <pc:docMk/>
            <pc:sldMk cId="4216836499" sldId="268"/>
            <ac:picMk id="3" creationId="{E6E95FCA-DFBA-AB6E-50E4-3E69B1C29875}"/>
          </ac:picMkLst>
        </pc:picChg>
      </pc:sldChg>
      <pc:sldChg chg="modSp mod">
        <pc:chgData name="Alex Calabrese" userId="2f468721-f6ae-4786-891f-d4ed6c1995ea" providerId="ADAL" clId="{6FD15090-5258-401B-ABD4-6516C6CE254B}" dt="2023-05-10T13:03:41.284" v="108" actId="1076"/>
        <pc:sldMkLst>
          <pc:docMk/>
          <pc:sldMk cId="2871535996" sldId="269"/>
        </pc:sldMkLst>
        <pc:spChg chg="mod">
          <ac:chgData name="Alex Calabrese" userId="2f468721-f6ae-4786-891f-d4ed6c1995ea" providerId="ADAL" clId="{6FD15090-5258-401B-ABD4-6516C6CE254B}" dt="2023-05-10T13:02:45.521" v="98" actId="1076"/>
          <ac:spMkLst>
            <pc:docMk/>
            <pc:sldMk cId="2871535996" sldId="269"/>
            <ac:spMk id="2" creationId="{A5DB07F4-037E-4666-BFFC-D4BC9B32ADA4}"/>
          </ac:spMkLst>
        </pc:spChg>
        <pc:spChg chg="mod">
          <ac:chgData name="Alex Calabrese" userId="2f468721-f6ae-4786-891f-d4ed6c1995ea" providerId="ADAL" clId="{6FD15090-5258-401B-ABD4-6516C6CE254B}" dt="2023-05-10T13:03:39.183" v="107" actId="1076"/>
          <ac:spMkLst>
            <pc:docMk/>
            <pc:sldMk cId="2871535996" sldId="269"/>
            <ac:spMk id="3" creationId="{0FBC0E0C-D04F-4813-ACAC-967DF99282B2}"/>
          </ac:spMkLst>
        </pc:spChg>
        <pc:spChg chg="mod">
          <ac:chgData name="Alex Calabrese" userId="2f468721-f6ae-4786-891f-d4ed6c1995ea" providerId="ADAL" clId="{6FD15090-5258-401B-ABD4-6516C6CE254B}" dt="2023-05-10T13:03:41.284" v="108" actId="1076"/>
          <ac:spMkLst>
            <pc:docMk/>
            <pc:sldMk cId="2871535996" sldId="269"/>
            <ac:spMk id="4" creationId="{FBEDAFD7-CF92-4199-8229-5FCED907CDA4}"/>
          </ac:spMkLst>
        </pc:spChg>
      </pc:sldChg>
      <pc:sldChg chg="modSp mod">
        <pc:chgData name="Alex Calabrese" userId="2f468721-f6ae-4786-891f-d4ed6c1995ea" providerId="ADAL" clId="{6FD15090-5258-401B-ABD4-6516C6CE254B}" dt="2023-05-11T15:24:31.129" v="144" actId="20577"/>
        <pc:sldMkLst>
          <pc:docMk/>
          <pc:sldMk cId="1097870923" sldId="279"/>
        </pc:sldMkLst>
        <pc:spChg chg="mod">
          <ac:chgData name="Alex Calabrese" userId="2f468721-f6ae-4786-891f-d4ed6c1995ea" providerId="ADAL" clId="{6FD15090-5258-401B-ABD4-6516C6CE254B}" dt="2023-05-11T15:24:31.129" v="144" actId="20577"/>
          <ac:spMkLst>
            <pc:docMk/>
            <pc:sldMk cId="1097870923" sldId="279"/>
            <ac:spMk id="6" creationId="{965AF0BE-60E2-9F4F-E6AD-087BDBD0CD37}"/>
          </ac:spMkLst>
        </pc:spChg>
      </pc:sldChg>
      <pc:sldChg chg="modSp mod">
        <pc:chgData name="Alex Calabrese" userId="2f468721-f6ae-4786-891f-d4ed6c1995ea" providerId="ADAL" clId="{6FD15090-5258-401B-ABD4-6516C6CE254B}" dt="2023-05-12T08:32:01.143" v="322" actId="1036"/>
        <pc:sldMkLst>
          <pc:docMk/>
          <pc:sldMk cId="3780791734" sldId="280"/>
        </pc:sldMkLst>
        <pc:spChg chg="mod">
          <ac:chgData name="Alex Calabrese" userId="2f468721-f6ae-4786-891f-d4ed6c1995ea" providerId="ADAL" clId="{6FD15090-5258-401B-ABD4-6516C6CE254B}" dt="2023-05-12T08:29:02.443" v="268" actId="1035"/>
          <ac:spMkLst>
            <pc:docMk/>
            <pc:sldMk cId="3780791734" sldId="280"/>
            <ac:spMk id="2" creationId="{5EB8A400-B78E-FFAF-F3F7-7AFA6753DD4F}"/>
          </ac:spMkLst>
        </pc:spChg>
        <pc:spChg chg="mod">
          <ac:chgData name="Alex Calabrese" userId="2f468721-f6ae-4786-891f-d4ed6c1995ea" providerId="ADAL" clId="{6FD15090-5258-401B-ABD4-6516C6CE254B}" dt="2023-05-12T08:32:01.143" v="322" actId="1036"/>
          <ac:spMkLst>
            <pc:docMk/>
            <pc:sldMk cId="3780791734" sldId="280"/>
            <ac:spMk id="5" creationId="{F108EA80-24BE-43F1-8345-34CAF245CD91}"/>
          </ac:spMkLst>
        </pc:spChg>
        <pc:spChg chg="mod">
          <ac:chgData name="Alex Calabrese" userId="2f468721-f6ae-4786-891f-d4ed6c1995ea" providerId="ADAL" clId="{6FD15090-5258-401B-ABD4-6516C6CE254B}" dt="2023-05-12T08:29:02.443" v="268" actId="1035"/>
          <ac:spMkLst>
            <pc:docMk/>
            <pc:sldMk cId="3780791734" sldId="280"/>
            <ac:spMk id="7" creationId="{FFC011D6-342D-BB60-3C39-7DA59C11B040}"/>
          </ac:spMkLst>
        </pc:spChg>
        <pc:spChg chg="mod">
          <ac:chgData name="Alex Calabrese" userId="2f468721-f6ae-4786-891f-d4ed6c1995ea" providerId="ADAL" clId="{6FD15090-5258-401B-ABD4-6516C6CE254B}" dt="2023-05-12T08:29:02.443" v="268" actId="1035"/>
          <ac:spMkLst>
            <pc:docMk/>
            <pc:sldMk cId="3780791734" sldId="280"/>
            <ac:spMk id="8" creationId="{0F3E3993-8765-3B2F-BD98-AF62A69CD06E}"/>
          </ac:spMkLst>
        </pc:spChg>
        <pc:spChg chg="mod">
          <ac:chgData name="Alex Calabrese" userId="2f468721-f6ae-4786-891f-d4ed6c1995ea" providerId="ADAL" clId="{6FD15090-5258-401B-ABD4-6516C6CE254B}" dt="2023-05-12T08:29:02.443" v="268" actId="1035"/>
          <ac:spMkLst>
            <pc:docMk/>
            <pc:sldMk cId="3780791734" sldId="280"/>
            <ac:spMk id="12" creationId="{57C4C869-74D2-A461-AA15-3C59D1D50CB2}"/>
          </ac:spMkLst>
        </pc:spChg>
        <pc:spChg chg="mod">
          <ac:chgData name="Alex Calabrese" userId="2f468721-f6ae-4786-891f-d4ed6c1995ea" providerId="ADAL" clId="{6FD15090-5258-401B-ABD4-6516C6CE254B}" dt="2023-05-12T08:29:02.443" v="268" actId="1035"/>
          <ac:spMkLst>
            <pc:docMk/>
            <pc:sldMk cId="3780791734" sldId="280"/>
            <ac:spMk id="14" creationId="{D06B776A-1EF5-6F56-C91E-9D4E184710FD}"/>
          </ac:spMkLst>
        </pc:spChg>
        <pc:spChg chg="mod">
          <ac:chgData name="Alex Calabrese" userId="2f468721-f6ae-4786-891f-d4ed6c1995ea" providerId="ADAL" clId="{6FD15090-5258-401B-ABD4-6516C6CE254B}" dt="2023-05-12T08:29:02.443" v="268" actId="1035"/>
          <ac:spMkLst>
            <pc:docMk/>
            <pc:sldMk cId="3780791734" sldId="280"/>
            <ac:spMk id="15" creationId="{1FBCAF1B-A343-2438-32D2-C5D8009A714E}"/>
          </ac:spMkLst>
        </pc:spChg>
        <pc:grpChg chg="mod">
          <ac:chgData name="Alex Calabrese" userId="2f468721-f6ae-4786-891f-d4ed6c1995ea" providerId="ADAL" clId="{6FD15090-5258-401B-ABD4-6516C6CE254B}" dt="2023-05-12T08:29:02.443" v="268" actId="1035"/>
          <ac:grpSpMkLst>
            <pc:docMk/>
            <pc:sldMk cId="3780791734" sldId="280"/>
            <ac:grpSpMk id="11" creationId="{E5E43D72-E408-7E66-7011-889CE8A9969C}"/>
          </ac:grpSpMkLst>
        </pc:grpChg>
        <pc:picChg chg="mod">
          <ac:chgData name="Alex Calabrese" userId="2f468721-f6ae-4786-891f-d4ed6c1995ea" providerId="ADAL" clId="{6FD15090-5258-401B-ABD4-6516C6CE254B}" dt="2023-05-12T08:29:02.443" v="268" actId="1035"/>
          <ac:picMkLst>
            <pc:docMk/>
            <pc:sldMk cId="3780791734" sldId="280"/>
            <ac:picMk id="3" creationId="{D508B758-D95C-BD41-4223-79CB4D392E32}"/>
          </ac:picMkLst>
        </pc:picChg>
      </pc:sldChg>
      <pc:sldChg chg="modSp mod">
        <pc:chgData name="Alex Calabrese" userId="2f468721-f6ae-4786-891f-d4ed6c1995ea" providerId="ADAL" clId="{6FD15090-5258-401B-ABD4-6516C6CE254B}" dt="2023-05-11T15:00:04.047" v="139" actId="20577"/>
        <pc:sldMkLst>
          <pc:docMk/>
          <pc:sldMk cId="1176299092" sldId="281"/>
        </pc:sldMkLst>
        <pc:spChg chg="mod">
          <ac:chgData name="Alex Calabrese" userId="2f468721-f6ae-4786-891f-d4ed6c1995ea" providerId="ADAL" clId="{6FD15090-5258-401B-ABD4-6516C6CE254B}" dt="2023-05-11T15:00:04.047" v="139" actId="20577"/>
          <ac:spMkLst>
            <pc:docMk/>
            <pc:sldMk cId="1176299092" sldId="281"/>
            <ac:spMk id="4" creationId="{54F06CD6-AD6A-404C-85F0-E110EF920612}"/>
          </ac:spMkLst>
        </pc:spChg>
      </pc:sldChg>
      <pc:sldChg chg="addSp modSp new mod modShow">
        <pc:chgData name="Alex Calabrese" userId="2f468721-f6ae-4786-891f-d4ed6c1995ea" providerId="ADAL" clId="{6FD15090-5258-401B-ABD4-6516C6CE254B}" dt="2023-05-12T08:25:40.327" v="220" actId="729"/>
        <pc:sldMkLst>
          <pc:docMk/>
          <pc:sldMk cId="416679924" sldId="283"/>
        </pc:sldMkLst>
        <pc:spChg chg="mod">
          <ac:chgData name="Alex Calabrese" userId="2f468721-f6ae-4786-891f-d4ed6c1995ea" providerId="ADAL" clId="{6FD15090-5258-401B-ABD4-6516C6CE254B}" dt="2023-05-11T16:30:26.103" v="149" actId="27636"/>
          <ac:spMkLst>
            <pc:docMk/>
            <pc:sldMk cId="416679924" sldId="283"/>
            <ac:spMk id="2" creationId="{D8411900-2A5D-B5E6-8A86-3E6FDFE3009D}"/>
          </ac:spMkLst>
        </pc:spChg>
        <pc:spChg chg="mod">
          <ac:chgData name="Alex Calabrese" userId="2f468721-f6ae-4786-891f-d4ed6c1995ea" providerId="ADAL" clId="{6FD15090-5258-401B-ABD4-6516C6CE254B}" dt="2023-05-11T16:30:26.098" v="148" actId="27636"/>
          <ac:spMkLst>
            <pc:docMk/>
            <pc:sldMk cId="416679924" sldId="283"/>
            <ac:spMk id="3" creationId="{BF6926C7-42D1-84D0-E692-7856325EBA0D}"/>
          </ac:spMkLst>
        </pc:spChg>
        <pc:spChg chg="mod">
          <ac:chgData name="Alex Calabrese" userId="2f468721-f6ae-4786-891f-d4ed6c1995ea" providerId="ADAL" clId="{6FD15090-5258-401B-ABD4-6516C6CE254B}" dt="2023-05-11T16:30:26.091" v="147" actId="27636"/>
          <ac:spMkLst>
            <pc:docMk/>
            <pc:sldMk cId="416679924" sldId="283"/>
            <ac:spMk id="4" creationId="{D5777B51-3174-8302-1F73-0C5DCBAB9697}"/>
          </ac:spMkLst>
        </pc:spChg>
        <pc:spChg chg="add mod">
          <ac:chgData name="Alex Calabrese" userId="2f468721-f6ae-4786-891f-d4ed6c1995ea" providerId="ADAL" clId="{6FD15090-5258-401B-ABD4-6516C6CE254B}" dt="2023-05-11T16:30:28.338" v="157" actId="20577"/>
          <ac:spMkLst>
            <pc:docMk/>
            <pc:sldMk cId="416679924" sldId="283"/>
            <ac:spMk id="5" creationId="{E3210604-D8B2-672C-DCD2-49A002A062D9}"/>
          </ac:spMkLst>
        </pc:spChg>
      </pc:sldChg>
    </pc:docChg>
  </pc:docChgLst>
  <pc:docChgLst>
    <pc:chgData name="Alex Calabrese" userId="5f02cda7368e72c4" providerId="LiveId" clId="{77237EA2-6A4F-47C3-A62A-FB7941FA2E2F}"/>
    <pc:docChg chg="undo redo custSel addSld delSld modSld sldOrd">
      <pc:chgData name="Alex Calabrese" userId="5f02cda7368e72c4" providerId="LiveId" clId="{77237EA2-6A4F-47C3-A62A-FB7941FA2E2F}" dt="2023-05-09T10:09:25.279" v="1927" actId="1076"/>
      <pc:docMkLst>
        <pc:docMk/>
      </pc:docMkLst>
      <pc:sldChg chg="addSp delSp modSp add del">
        <pc:chgData name="Alex Calabrese" userId="5f02cda7368e72c4" providerId="LiveId" clId="{77237EA2-6A4F-47C3-A62A-FB7941FA2E2F}" dt="2023-05-04T14:10:56.298" v="1749"/>
        <pc:sldMkLst>
          <pc:docMk/>
          <pc:sldMk cId="987074749" sldId="256"/>
        </pc:sldMkLst>
        <pc:grpChg chg="add del mod">
          <ac:chgData name="Alex Calabrese" userId="5f02cda7368e72c4" providerId="LiveId" clId="{77237EA2-6A4F-47C3-A62A-FB7941FA2E2F}" dt="2023-05-04T14:10:29.813" v="1736"/>
          <ac:grpSpMkLst>
            <pc:docMk/>
            <pc:sldMk cId="987074749" sldId="256"/>
            <ac:grpSpMk id="6" creationId="{936828EF-AD43-2F9D-F59C-3A6C99D116B7}"/>
          </ac:grpSpMkLst>
        </pc:grpChg>
        <pc:picChg chg="add del mod">
          <ac:chgData name="Alex Calabrese" userId="5f02cda7368e72c4" providerId="LiveId" clId="{77237EA2-6A4F-47C3-A62A-FB7941FA2E2F}" dt="2023-05-04T14:10:29.813" v="1736"/>
          <ac:picMkLst>
            <pc:docMk/>
            <pc:sldMk cId="987074749" sldId="256"/>
            <ac:picMk id="4" creationId="{A066160C-ECD7-6EC3-C5D4-E77563014121}"/>
          </ac:picMkLst>
        </pc:picChg>
        <pc:picChg chg="add del mod">
          <ac:chgData name="Alex Calabrese" userId="5f02cda7368e72c4" providerId="LiveId" clId="{77237EA2-6A4F-47C3-A62A-FB7941FA2E2F}" dt="2023-05-04T14:10:29.813" v="1736"/>
          <ac:picMkLst>
            <pc:docMk/>
            <pc:sldMk cId="987074749" sldId="256"/>
            <ac:picMk id="5" creationId="{AE2098FE-59D2-338D-C169-FCB855AC0C6E}"/>
          </ac:picMkLst>
        </pc:picChg>
        <pc:picChg chg="mod">
          <ac:chgData name="Alex Calabrese" userId="5f02cda7368e72c4" providerId="LiveId" clId="{77237EA2-6A4F-47C3-A62A-FB7941FA2E2F}" dt="2023-05-04T14:10:24.905" v="1735"/>
          <ac:picMkLst>
            <pc:docMk/>
            <pc:sldMk cId="987074749" sldId="256"/>
            <ac:picMk id="7" creationId="{CAB5561F-9596-6304-FA18-C77E1C5C2C26}"/>
          </ac:picMkLst>
        </pc:picChg>
        <pc:picChg chg="mod">
          <ac:chgData name="Alex Calabrese" userId="5f02cda7368e72c4" providerId="LiveId" clId="{77237EA2-6A4F-47C3-A62A-FB7941FA2E2F}" dt="2023-05-04T14:10:24.905" v="1735"/>
          <ac:picMkLst>
            <pc:docMk/>
            <pc:sldMk cId="987074749" sldId="256"/>
            <ac:picMk id="8" creationId="{26B9243E-FFFA-48E8-78EE-EFD529762A60}"/>
          </ac:picMkLst>
        </pc:picChg>
        <pc:picChg chg="mod">
          <ac:chgData name="Alex Calabrese" userId="5f02cda7368e72c4" providerId="LiveId" clId="{77237EA2-6A4F-47C3-A62A-FB7941FA2E2F}" dt="2023-05-04T14:10:24.905" v="1735"/>
          <ac:picMkLst>
            <pc:docMk/>
            <pc:sldMk cId="987074749" sldId="256"/>
            <ac:picMk id="9" creationId="{D48A3BEC-5B87-40D0-148A-897A69035B21}"/>
          </ac:picMkLst>
        </pc:picChg>
        <pc:picChg chg="add del mod">
          <ac:chgData name="Alex Calabrese" userId="5f02cda7368e72c4" providerId="LiveId" clId="{77237EA2-6A4F-47C3-A62A-FB7941FA2E2F}" dt="2023-05-04T14:10:29.813" v="1736"/>
          <ac:picMkLst>
            <pc:docMk/>
            <pc:sldMk cId="987074749" sldId="256"/>
            <ac:picMk id="10" creationId="{B59C5497-DECE-1E2D-9CF4-C1774C6DDEAE}"/>
          </ac:picMkLst>
        </pc:picChg>
      </pc:sldChg>
      <pc:sldChg chg="addSp delSp modSp mod">
        <pc:chgData name="Alex Calabrese" userId="5f02cda7368e72c4" providerId="LiveId" clId="{77237EA2-6A4F-47C3-A62A-FB7941FA2E2F}" dt="2023-05-03T17:05:00.578" v="1434" actId="113"/>
        <pc:sldMkLst>
          <pc:docMk/>
          <pc:sldMk cId="267602705" sldId="263"/>
        </pc:sldMkLst>
        <pc:spChg chg="add del mod">
          <ac:chgData name="Alex Calabrese" userId="5f02cda7368e72c4" providerId="LiveId" clId="{77237EA2-6A4F-47C3-A62A-FB7941FA2E2F}" dt="2023-05-03T16:58:42.194" v="1370"/>
          <ac:spMkLst>
            <pc:docMk/>
            <pc:sldMk cId="267602705" sldId="263"/>
            <ac:spMk id="3" creationId="{110C80B2-5C58-DD99-1FEA-E936F0F9651E}"/>
          </ac:spMkLst>
        </pc:spChg>
        <pc:spChg chg="add del mod">
          <ac:chgData name="Alex Calabrese" userId="5f02cda7368e72c4" providerId="LiveId" clId="{77237EA2-6A4F-47C3-A62A-FB7941FA2E2F}" dt="2023-05-03T16:58:41.612" v="1369"/>
          <ac:spMkLst>
            <pc:docMk/>
            <pc:sldMk cId="267602705" sldId="263"/>
            <ac:spMk id="4" creationId="{94448C97-3F78-72D0-B315-1171A5C064D8}"/>
          </ac:spMkLst>
        </pc:spChg>
        <pc:spChg chg="mod">
          <ac:chgData name="Alex Calabrese" userId="5f02cda7368e72c4" providerId="LiveId" clId="{77237EA2-6A4F-47C3-A62A-FB7941FA2E2F}" dt="2023-05-03T16:58:34.324" v="1363" actId="14100"/>
          <ac:spMkLst>
            <pc:docMk/>
            <pc:sldMk cId="267602705" sldId="263"/>
            <ac:spMk id="7" creationId="{5E39D7F1-ED04-48F8-B4A9-96B43565281F}"/>
          </ac:spMkLst>
        </pc:spChg>
        <pc:spChg chg="del mod">
          <ac:chgData name="Alex Calabrese" userId="5f02cda7368e72c4" providerId="LiveId" clId="{77237EA2-6A4F-47C3-A62A-FB7941FA2E2F}" dt="2023-05-03T16:58:37.926" v="1364" actId="478"/>
          <ac:spMkLst>
            <pc:docMk/>
            <pc:sldMk cId="267602705" sldId="263"/>
            <ac:spMk id="8" creationId="{2A12E99D-348B-4644-9C1E-5EE333B378ED}"/>
          </ac:spMkLst>
        </pc:spChg>
        <pc:spChg chg="mod">
          <ac:chgData name="Alex Calabrese" userId="5f02cda7368e72c4" providerId="LiveId" clId="{77237EA2-6A4F-47C3-A62A-FB7941FA2E2F}" dt="2023-05-03T17:05:00.578" v="1434" actId="113"/>
          <ac:spMkLst>
            <pc:docMk/>
            <pc:sldMk cId="267602705" sldId="263"/>
            <ac:spMk id="9" creationId="{BA5039AF-CDBD-4D77-962C-1DE2CC0CC143}"/>
          </ac:spMkLst>
        </pc:spChg>
        <pc:spChg chg="add mod">
          <ac:chgData name="Alex Calabrese" userId="5f02cda7368e72c4" providerId="LiveId" clId="{77237EA2-6A4F-47C3-A62A-FB7941FA2E2F}" dt="2023-05-03T16:58:58.779" v="1379" actId="1076"/>
          <ac:spMkLst>
            <pc:docMk/>
            <pc:sldMk cId="267602705" sldId="263"/>
            <ac:spMk id="10" creationId="{229985DF-E6A4-8B42-758B-56B402C4FC7F}"/>
          </ac:spMkLst>
        </pc:spChg>
        <pc:picChg chg="add mod modCrop">
          <ac:chgData name="Alex Calabrese" userId="5f02cda7368e72c4" providerId="LiveId" clId="{77237EA2-6A4F-47C3-A62A-FB7941FA2E2F}" dt="2023-05-03T17:00:06.020" v="1394" actId="1076"/>
          <ac:picMkLst>
            <pc:docMk/>
            <pc:sldMk cId="267602705" sldId="263"/>
            <ac:picMk id="12" creationId="{ADD84308-4A5B-9479-7F01-1108D4E015AF}"/>
          </ac:picMkLst>
        </pc:picChg>
      </pc:sldChg>
      <pc:sldChg chg="addSp delSp modSp mod">
        <pc:chgData name="Alex Calabrese" userId="5f02cda7368e72c4" providerId="LiveId" clId="{77237EA2-6A4F-47C3-A62A-FB7941FA2E2F}" dt="2023-05-03T15:48:46.597" v="141" actId="1076"/>
        <pc:sldMkLst>
          <pc:docMk/>
          <pc:sldMk cId="2362246343" sldId="264"/>
        </pc:sldMkLst>
        <pc:spChg chg="add mod">
          <ac:chgData name="Alex Calabrese" userId="5f02cda7368e72c4" providerId="LiveId" clId="{77237EA2-6A4F-47C3-A62A-FB7941FA2E2F}" dt="2023-05-03T15:48:46.597" v="141" actId="1076"/>
          <ac:spMkLst>
            <pc:docMk/>
            <pc:sldMk cId="2362246343" sldId="264"/>
            <ac:spMk id="2" creationId="{99B5C516-AC05-8EED-9396-37E0EB3AA87A}"/>
          </ac:spMkLst>
        </pc:spChg>
        <pc:spChg chg="add del mod">
          <ac:chgData name="Alex Calabrese" userId="5f02cda7368e72c4" providerId="LiveId" clId="{77237EA2-6A4F-47C3-A62A-FB7941FA2E2F}" dt="2023-05-03T15:45:58.664" v="107"/>
          <ac:spMkLst>
            <pc:docMk/>
            <pc:sldMk cId="2362246343" sldId="264"/>
            <ac:spMk id="2" creationId="{ACE016BD-254B-D0DE-761B-D8DAA755CC43}"/>
          </ac:spMkLst>
        </pc:spChg>
        <pc:spChg chg="mod">
          <ac:chgData name="Alex Calabrese" userId="5f02cda7368e72c4" providerId="LiveId" clId="{77237EA2-6A4F-47C3-A62A-FB7941FA2E2F}" dt="2023-05-03T15:44:07.109" v="96" actId="20577"/>
          <ac:spMkLst>
            <pc:docMk/>
            <pc:sldMk cId="2362246343" sldId="264"/>
            <ac:spMk id="4" creationId="{54F06CD6-AD6A-404C-85F0-E110EF920612}"/>
          </ac:spMkLst>
        </pc:spChg>
        <pc:spChg chg="mod">
          <ac:chgData name="Alex Calabrese" userId="5f02cda7368e72c4" providerId="LiveId" clId="{77237EA2-6A4F-47C3-A62A-FB7941FA2E2F}" dt="2023-05-03T15:46:43.073" v="111" actId="122"/>
          <ac:spMkLst>
            <pc:docMk/>
            <pc:sldMk cId="2362246343" sldId="264"/>
            <ac:spMk id="5" creationId="{F108EA80-24BE-43F1-8345-34CAF245CD91}"/>
          </ac:spMkLst>
        </pc:spChg>
        <pc:picChg chg="add mod">
          <ac:chgData name="Alex Calabrese" userId="5f02cda7368e72c4" providerId="LiveId" clId="{77237EA2-6A4F-47C3-A62A-FB7941FA2E2F}" dt="2023-05-03T15:48:46.597" v="141" actId="1076"/>
          <ac:picMkLst>
            <pc:docMk/>
            <pc:sldMk cId="2362246343" sldId="264"/>
            <ac:picMk id="3" creationId="{75AAA953-9631-CFAA-E6F2-392B2BAE9F2D}"/>
          </ac:picMkLst>
        </pc:picChg>
        <pc:picChg chg="add del mod">
          <ac:chgData name="Alex Calabrese" userId="5f02cda7368e72c4" providerId="LiveId" clId="{77237EA2-6A4F-47C3-A62A-FB7941FA2E2F}" dt="2023-05-03T15:46:47.282" v="112" actId="478"/>
          <ac:picMkLst>
            <pc:docMk/>
            <pc:sldMk cId="2362246343" sldId="264"/>
            <ac:picMk id="1026" creationId="{D2FBB786-1941-1B4D-8430-4475FD89BB80}"/>
          </ac:picMkLst>
        </pc:picChg>
      </pc:sldChg>
      <pc:sldChg chg="modSp mod">
        <pc:chgData name="Alex Calabrese" userId="5f02cda7368e72c4" providerId="LiveId" clId="{77237EA2-6A4F-47C3-A62A-FB7941FA2E2F}" dt="2023-05-03T16:54:35.987" v="1303" actId="20577"/>
        <pc:sldMkLst>
          <pc:docMk/>
          <pc:sldMk cId="4127029601" sldId="265"/>
        </pc:sldMkLst>
        <pc:spChg chg="mod">
          <ac:chgData name="Alex Calabrese" userId="5f02cda7368e72c4" providerId="LiveId" clId="{77237EA2-6A4F-47C3-A62A-FB7941FA2E2F}" dt="2023-05-03T16:54:14.392" v="1298"/>
          <ac:spMkLst>
            <pc:docMk/>
            <pc:sldMk cId="4127029601" sldId="265"/>
            <ac:spMk id="2" creationId="{BD2DF659-465F-4FDC-98F2-347BE3E9589B}"/>
          </ac:spMkLst>
        </pc:spChg>
        <pc:spChg chg="mod">
          <ac:chgData name="Alex Calabrese" userId="5f02cda7368e72c4" providerId="LiveId" clId="{77237EA2-6A4F-47C3-A62A-FB7941FA2E2F}" dt="2023-05-03T16:54:35.987" v="1303" actId="20577"/>
          <ac:spMkLst>
            <pc:docMk/>
            <pc:sldMk cId="4127029601" sldId="265"/>
            <ac:spMk id="3" creationId="{4413CDE4-3094-4196-9173-F4A0D537BAD5}"/>
          </ac:spMkLst>
        </pc:spChg>
      </pc:sldChg>
      <pc:sldChg chg="addSp delSp modSp add mod">
        <pc:chgData name="Alex Calabrese" userId="5f02cda7368e72c4" providerId="LiveId" clId="{77237EA2-6A4F-47C3-A62A-FB7941FA2E2F}" dt="2023-05-09T10:09:25.279" v="1927" actId="1076"/>
        <pc:sldMkLst>
          <pc:docMk/>
          <pc:sldMk cId="3438839109" sldId="267"/>
        </pc:sldMkLst>
        <pc:spChg chg="add del mod">
          <ac:chgData name="Alex Calabrese" userId="5f02cda7368e72c4" providerId="LiveId" clId="{77237EA2-6A4F-47C3-A62A-FB7941FA2E2F}" dt="2023-05-04T14:05:26.293" v="1622" actId="478"/>
          <ac:spMkLst>
            <pc:docMk/>
            <pc:sldMk cId="3438839109" sldId="267"/>
            <ac:spMk id="2" creationId="{02726682-111E-8528-0A27-271D07F63BBB}"/>
          </ac:spMkLst>
        </pc:spChg>
        <pc:spChg chg="add mod">
          <ac:chgData name="Alex Calabrese" userId="5f02cda7368e72c4" providerId="LiveId" clId="{77237EA2-6A4F-47C3-A62A-FB7941FA2E2F}" dt="2023-05-09T10:09:15.612" v="1925" actId="1076"/>
          <ac:spMkLst>
            <pc:docMk/>
            <pc:sldMk cId="3438839109" sldId="267"/>
            <ac:spMk id="2" creationId="{C4E4CADC-228A-E4BC-364C-94801BD5EF1A}"/>
          </ac:spMkLst>
        </pc:spChg>
        <pc:spChg chg="mod">
          <ac:chgData name="Alex Calabrese" userId="5f02cda7368e72c4" providerId="LiveId" clId="{77237EA2-6A4F-47C3-A62A-FB7941FA2E2F}" dt="2023-05-08T13:23:13.682" v="1826" actId="20577"/>
          <ac:spMkLst>
            <pc:docMk/>
            <pc:sldMk cId="3438839109" sldId="267"/>
            <ac:spMk id="4" creationId="{54F06CD6-AD6A-404C-85F0-E110EF920612}"/>
          </ac:spMkLst>
        </pc:spChg>
        <pc:spChg chg="add mod">
          <ac:chgData name="Alex Calabrese" userId="5f02cda7368e72c4" providerId="LiveId" clId="{77237EA2-6A4F-47C3-A62A-FB7941FA2E2F}" dt="2023-05-09T10:09:15.612" v="1925" actId="1076"/>
          <ac:spMkLst>
            <pc:docMk/>
            <pc:sldMk cId="3438839109" sldId="267"/>
            <ac:spMk id="5" creationId="{ED0862DA-F821-A196-176C-4D8009A5C173}"/>
          </ac:spMkLst>
        </pc:spChg>
        <pc:spChg chg="del mod">
          <ac:chgData name="Alex Calabrese" userId="5f02cda7368e72c4" providerId="LiveId" clId="{77237EA2-6A4F-47C3-A62A-FB7941FA2E2F}" dt="2023-05-08T13:23:22.099" v="1827" actId="478"/>
          <ac:spMkLst>
            <pc:docMk/>
            <pc:sldMk cId="3438839109" sldId="267"/>
            <ac:spMk id="5" creationId="{F108EA80-24BE-43F1-8345-34CAF245CD91}"/>
          </ac:spMkLst>
        </pc:spChg>
        <pc:spChg chg="add mod">
          <ac:chgData name="Alex Calabrese" userId="5f02cda7368e72c4" providerId="LiveId" clId="{77237EA2-6A4F-47C3-A62A-FB7941FA2E2F}" dt="2023-05-09T10:09:23.406" v="1926" actId="1076"/>
          <ac:spMkLst>
            <pc:docMk/>
            <pc:sldMk cId="3438839109" sldId="267"/>
            <ac:spMk id="6" creationId="{4DD6B5E5-0E88-6FD6-1630-DA42E386FF65}"/>
          </ac:spMkLst>
        </pc:spChg>
        <pc:spChg chg="add del mod">
          <ac:chgData name="Alex Calabrese" userId="5f02cda7368e72c4" providerId="LiveId" clId="{77237EA2-6A4F-47C3-A62A-FB7941FA2E2F}" dt="2023-05-08T13:23:24.228" v="1828" actId="478"/>
          <ac:spMkLst>
            <pc:docMk/>
            <pc:sldMk cId="3438839109" sldId="267"/>
            <ac:spMk id="6" creationId="{5FE82D1D-72D5-321F-840B-6B3742C5F834}"/>
          </ac:spMkLst>
        </pc:spChg>
        <pc:spChg chg="add del mod">
          <ac:chgData name="Alex Calabrese" userId="5f02cda7368e72c4" providerId="LiveId" clId="{77237EA2-6A4F-47C3-A62A-FB7941FA2E2F}" dt="2023-05-04T14:11:06.329" v="1760" actId="478"/>
          <ac:spMkLst>
            <pc:docMk/>
            <pc:sldMk cId="3438839109" sldId="267"/>
            <ac:spMk id="6" creationId="{9A24BCB1-6191-825E-FC82-E874FF349510}"/>
          </ac:spMkLst>
        </pc:spChg>
        <pc:spChg chg="add del mod">
          <ac:chgData name="Alex Calabrese" userId="5f02cda7368e72c4" providerId="LiveId" clId="{77237EA2-6A4F-47C3-A62A-FB7941FA2E2F}" dt="2023-05-04T14:11:07.585" v="1761" actId="478"/>
          <ac:spMkLst>
            <pc:docMk/>
            <pc:sldMk cId="3438839109" sldId="267"/>
            <ac:spMk id="7" creationId="{514F0B56-8013-846D-64FE-79126E79F662}"/>
          </ac:spMkLst>
        </pc:spChg>
        <pc:spChg chg="add mod">
          <ac:chgData name="Alex Calabrese" userId="5f02cda7368e72c4" providerId="LiveId" clId="{77237EA2-6A4F-47C3-A62A-FB7941FA2E2F}" dt="2023-05-09T10:09:23.406" v="1926" actId="1076"/>
          <ac:spMkLst>
            <pc:docMk/>
            <pc:sldMk cId="3438839109" sldId="267"/>
            <ac:spMk id="7" creationId="{A2348B52-E870-F752-7908-CFE57B2F45E9}"/>
          </ac:spMkLst>
        </pc:spChg>
        <pc:spChg chg="add del mod">
          <ac:chgData name="Alex Calabrese" userId="5f02cda7368e72c4" providerId="LiveId" clId="{77237EA2-6A4F-47C3-A62A-FB7941FA2E2F}" dt="2023-05-04T14:11:08.691" v="1762" actId="478"/>
          <ac:spMkLst>
            <pc:docMk/>
            <pc:sldMk cId="3438839109" sldId="267"/>
            <ac:spMk id="9" creationId="{CBF9A20A-32B7-7C7D-B3E3-F02864BE3F13}"/>
          </ac:spMkLst>
        </pc:spChg>
        <pc:spChg chg="add del mod">
          <ac:chgData name="Alex Calabrese" userId="5f02cda7368e72c4" providerId="LiveId" clId="{77237EA2-6A4F-47C3-A62A-FB7941FA2E2F}" dt="2023-05-04T14:08:54.584" v="1725"/>
          <ac:spMkLst>
            <pc:docMk/>
            <pc:sldMk cId="3438839109" sldId="267"/>
            <ac:spMk id="10" creationId="{D3929E3C-E69F-0A79-3CA6-3B96841F6D0B}"/>
          </ac:spMkLst>
        </pc:spChg>
        <pc:spChg chg="add mod">
          <ac:chgData name="Alex Calabrese" userId="5f02cda7368e72c4" providerId="LiveId" clId="{77237EA2-6A4F-47C3-A62A-FB7941FA2E2F}" dt="2023-05-09T10:09:15.612" v="1925" actId="1076"/>
          <ac:spMkLst>
            <pc:docMk/>
            <pc:sldMk cId="3438839109" sldId="267"/>
            <ac:spMk id="11" creationId="{9644E7B4-DA28-CAA7-44B5-052319F90163}"/>
          </ac:spMkLst>
        </pc:spChg>
        <pc:grpChg chg="add mod">
          <ac:chgData name="Alex Calabrese" userId="5f02cda7368e72c4" providerId="LiveId" clId="{77237EA2-6A4F-47C3-A62A-FB7941FA2E2F}" dt="2023-05-09T10:09:25.279" v="1927" actId="1076"/>
          <ac:grpSpMkLst>
            <pc:docMk/>
            <pc:sldMk cId="3438839109" sldId="267"/>
            <ac:grpSpMk id="8" creationId="{AFD8A582-9653-0B5A-CFA9-B207550BF436}"/>
          </ac:grpSpMkLst>
        </pc:grpChg>
        <pc:grpChg chg="add mod">
          <ac:chgData name="Alex Calabrese" userId="5f02cda7368e72c4" providerId="LiveId" clId="{77237EA2-6A4F-47C3-A62A-FB7941FA2E2F}" dt="2023-05-09T10:09:15.612" v="1925" actId="1076"/>
          <ac:grpSpMkLst>
            <pc:docMk/>
            <pc:sldMk cId="3438839109" sldId="267"/>
            <ac:grpSpMk id="12" creationId="{481BEE0F-4D6F-4550-AF6D-C1EC53701B01}"/>
          </ac:grpSpMkLst>
        </pc:grpChg>
        <pc:picChg chg="add mod ord">
          <ac:chgData name="Alex Calabrese" userId="5f02cda7368e72c4" providerId="LiveId" clId="{77237EA2-6A4F-47C3-A62A-FB7941FA2E2F}" dt="2023-05-09T10:09:25.279" v="1927" actId="1076"/>
          <ac:picMkLst>
            <pc:docMk/>
            <pc:sldMk cId="3438839109" sldId="267"/>
            <ac:picMk id="3" creationId="{75D61094-DEE1-19A9-208C-0875FD7C0B7E}"/>
          </ac:picMkLst>
        </pc:picChg>
        <pc:picChg chg="add del mod">
          <ac:chgData name="Alex Calabrese" userId="5f02cda7368e72c4" providerId="LiveId" clId="{77237EA2-6A4F-47C3-A62A-FB7941FA2E2F}" dt="2023-05-03T16:08:34.805" v="456" actId="478"/>
          <ac:picMkLst>
            <pc:docMk/>
            <pc:sldMk cId="3438839109" sldId="267"/>
            <ac:picMk id="7" creationId="{E52A94FD-45B4-64E4-F153-6B419D680413}"/>
          </ac:picMkLst>
        </pc:picChg>
        <pc:picChg chg="add del">
          <ac:chgData name="Alex Calabrese" userId="5f02cda7368e72c4" providerId="LiveId" clId="{77237EA2-6A4F-47C3-A62A-FB7941FA2E2F}" dt="2023-05-03T15:50:39.256" v="282" actId="478"/>
          <ac:picMkLst>
            <pc:docMk/>
            <pc:sldMk cId="3438839109" sldId="267"/>
            <ac:picMk id="2050" creationId="{4BF23170-6FD6-6C50-44E5-B5FD8DCE73AF}"/>
          </ac:picMkLst>
        </pc:picChg>
        <pc:picChg chg="add del">
          <ac:chgData name="Alex Calabrese" userId="5f02cda7368e72c4" providerId="LiveId" clId="{77237EA2-6A4F-47C3-A62A-FB7941FA2E2F}" dt="2023-05-03T15:51:27.796" v="284" actId="478"/>
          <ac:picMkLst>
            <pc:docMk/>
            <pc:sldMk cId="3438839109" sldId="267"/>
            <ac:picMk id="2052" creationId="{F54F78BF-62A6-D3A7-C563-9FE4B0586EBF}"/>
          </ac:picMkLst>
        </pc:picChg>
        <pc:picChg chg="add mod">
          <ac:chgData name="Alex Calabrese" userId="5f02cda7368e72c4" providerId="LiveId" clId="{77237EA2-6A4F-47C3-A62A-FB7941FA2E2F}" dt="2023-05-09T10:09:15.612" v="1925" actId="1076"/>
          <ac:picMkLst>
            <pc:docMk/>
            <pc:sldMk cId="3438839109" sldId="267"/>
            <ac:picMk id="2054" creationId="{B6B9B83F-C8B4-818E-5735-F8FC02D26B8E}"/>
          </ac:picMkLst>
        </pc:picChg>
        <pc:picChg chg="add del mod">
          <ac:chgData name="Alex Calabrese" userId="5f02cda7368e72c4" providerId="LiveId" clId="{77237EA2-6A4F-47C3-A62A-FB7941FA2E2F}" dt="2023-05-03T15:55:03.264" v="298" actId="478"/>
          <ac:picMkLst>
            <pc:docMk/>
            <pc:sldMk cId="3438839109" sldId="267"/>
            <ac:picMk id="2056" creationId="{3543D4BF-A6D0-DD31-F87C-B025042DA761}"/>
          </ac:picMkLst>
        </pc:picChg>
        <pc:picChg chg="add mod">
          <ac:chgData name="Alex Calabrese" userId="5f02cda7368e72c4" providerId="LiveId" clId="{77237EA2-6A4F-47C3-A62A-FB7941FA2E2F}" dt="2023-05-09T10:09:15.612" v="1925" actId="1076"/>
          <ac:picMkLst>
            <pc:docMk/>
            <pc:sldMk cId="3438839109" sldId="267"/>
            <ac:picMk id="2058" creationId="{4669E973-665B-1551-D6B9-5482D5B2DBD0}"/>
          </ac:picMkLst>
        </pc:picChg>
        <pc:picChg chg="add mod">
          <ac:chgData name="Alex Calabrese" userId="5f02cda7368e72c4" providerId="LiveId" clId="{77237EA2-6A4F-47C3-A62A-FB7941FA2E2F}" dt="2023-05-09T10:09:25.279" v="1927" actId="1076"/>
          <ac:picMkLst>
            <pc:docMk/>
            <pc:sldMk cId="3438839109" sldId="267"/>
            <ac:picMk id="2060" creationId="{4E9AA184-0A43-86C8-8E5F-77E141B4A1C1}"/>
          </ac:picMkLst>
        </pc:picChg>
        <pc:picChg chg="add del mod">
          <ac:chgData name="Alex Calabrese" userId="5f02cda7368e72c4" providerId="LiveId" clId="{77237EA2-6A4F-47C3-A62A-FB7941FA2E2F}" dt="2023-05-03T16:01:02.397" v="343" actId="478"/>
          <ac:picMkLst>
            <pc:docMk/>
            <pc:sldMk cId="3438839109" sldId="267"/>
            <ac:picMk id="2062" creationId="{4262A5DA-CF85-6014-0830-B6832D26089C}"/>
          </ac:picMkLst>
        </pc:picChg>
        <pc:picChg chg="add del mod">
          <ac:chgData name="Alex Calabrese" userId="5f02cda7368e72c4" providerId="LiveId" clId="{77237EA2-6A4F-47C3-A62A-FB7941FA2E2F}" dt="2023-05-03T15:57:57.857" v="326"/>
          <ac:picMkLst>
            <pc:docMk/>
            <pc:sldMk cId="3438839109" sldId="267"/>
            <ac:picMk id="2064" creationId="{4BD016BC-D736-5ABC-B47A-AF7885410990}"/>
          </ac:picMkLst>
        </pc:picChg>
        <pc:picChg chg="add mod">
          <ac:chgData name="Alex Calabrese" userId="5f02cda7368e72c4" providerId="LiveId" clId="{77237EA2-6A4F-47C3-A62A-FB7941FA2E2F}" dt="2023-05-09T10:09:25.279" v="1927" actId="1076"/>
          <ac:picMkLst>
            <pc:docMk/>
            <pc:sldMk cId="3438839109" sldId="267"/>
            <ac:picMk id="2066" creationId="{EAB9B661-0466-5CE1-ED8C-07487073BA06}"/>
          </ac:picMkLst>
        </pc:picChg>
        <pc:picChg chg="add del mod">
          <ac:chgData name="Alex Calabrese" userId="5f02cda7368e72c4" providerId="LiveId" clId="{77237EA2-6A4F-47C3-A62A-FB7941FA2E2F}" dt="2023-05-03T16:03:06.423" v="359" actId="478"/>
          <ac:picMkLst>
            <pc:docMk/>
            <pc:sldMk cId="3438839109" sldId="267"/>
            <ac:picMk id="2068" creationId="{381EC12D-EC21-455D-584D-EC2B06923AF6}"/>
          </ac:picMkLst>
        </pc:picChg>
        <pc:picChg chg="add del mod">
          <ac:chgData name="Alex Calabrese" userId="5f02cda7368e72c4" providerId="LiveId" clId="{77237EA2-6A4F-47C3-A62A-FB7941FA2E2F}" dt="2023-05-03T16:07:50.625" v="448" actId="478"/>
          <ac:picMkLst>
            <pc:docMk/>
            <pc:sldMk cId="3438839109" sldId="267"/>
            <ac:picMk id="2070" creationId="{0BED2823-D12A-7E13-0CCA-D2173A2E526B}"/>
          </ac:picMkLst>
        </pc:picChg>
        <pc:picChg chg="add del">
          <ac:chgData name="Alex Calabrese" userId="5f02cda7368e72c4" providerId="LiveId" clId="{77237EA2-6A4F-47C3-A62A-FB7941FA2E2F}" dt="2023-05-03T16:08:02.033" v="450" actId="478"/>
          <ac:picMkLst>
            <pc:docMk/>
            <pc:sldMk cId="3438839109" sldId="267"/>
            <ac:picMk id="2072" creationId="{983D8AF2-0BDD-E09F-47FE-1F1D9D004085}"/>
          </ac:picMkLst>
        </pc:picChg>
        <pc:picChg chg="add del">
          <ac:chgData name="Alex Calabrese" userId="5f02cda7368e72c4" providerId="LiveId" clId="{77237EA2-6A4F-47C3-A62A-FB7941FA2E2F}" dt="2023-05-03T16:08:10.651" v="452" actId="478"/>
          <ac:picMkLst>
            <pc:docMk/>
            <pc:sldMk cId="3438839109" sldId="267"/>
            <ac:picMk id="2074" creationId="{66BC828F-8F3C-0EF3-D057-B7339F558B0F}"/>
          </ac:picMkLst>
        </pc:picChg>
        <pc:picChg chg="add mod">
          <ac:chgData name="Alex Calabrese" userId="5f02cda7368e72c4" providerId="LiveId" clId="{77237EA2-6A4F-47C3-A62A-FB7941FA2E2F}" dt="2023-05-09T10:09:23.406" v="1926" actId="1076"/>
          <ac:picMkLst>
            <pc:docMk/>
            <pc:sldMk cId="3438839109" sldId="267"/>
            <ac:picMk id="2076" creationId="{90D14BEF-3935-34CD-7BD8-416E516A073B}"/>
          </ac:picMkLst>
        </pc:picChg>
      </pc:sldChg>
      <pc:sldChg chg="add del">
        <pc:chgData name="Alex Calabrese" userId="5f02cda7368e72c4" providerId="LiveId" clId="{77237EA2-6A4F-47C3-A62A-FB7941FA2E2F}" dt="2023-05-03T15:49:49.559" v="209"/>
        <pc:sldMkLst>
          <pc:docMk/>
          <pc:sldMk cId="3353494850" sldId="268"/>
        </pc:sldMkLst>
      </pc:sldChg>
      <pc:sldChg chg="add">
        <pc:chgData name="Alex Calabrese" userId="5f02cda7368e72c4" providerId="LiveId" clId="{77237EA2-6A4F-47C3-A62A-FB7941FA2E2F}" dt="2023-05-03T15:49:57.083" v="219"/>
        <pc:sldMkLst>
          <pc:docMk/>
          <pc:sldMk cId="4216836499" sldId="268"/>
        </pc:sldMkLst>
      </pc:sldChg>
      <pc:sldChg chg="add">
        <pc:chgData name="Alex Calabrese" userId="5f02cda7368e72c4" providerId="LiveId" clId="{77237EA2-6A4F-47C3-A62A-FB7941FA2E2F}" dt="2023-05-03T15:50:00.060" v="220"/>
        <pc:sldMkLst>
          <pc:docMk/>
          <pc:sldMk cId="2871535996" sldId="269"/>
        </pc:sldMkLst>
      </pc:sldChg>
      <pc:sldChg chg="addSp modSp add mod ord">
        <pc:chgData name="Alex Calabrese" userId="5f02cda7368e72c4" providerId="LiveId" clId="{77237EA2-6A4F-47C3-A62A-FB7941FA2E2F}" dt="2023-05-08T13:21:23.588" v="1789"/>
        <pc:sldMkLst>
          <pc:docMk/>
          <pc:sldMk cId="3665390446" sldId="270"/>
        </pc:sldMkLst>
        <pc:spChg chg="mod">
          <ac:chgData name="Alex Calabrese" userId="5f02cda7368e72c4" providerId="LiveId" clId="{77237EA2-6A4F-47C3-A62A-FB7941FA2E2F}" dt="2023-05-03T16:12:54.915" v="496" actId="20577"/>
          <ac:spMkLst>
            <pc:docMk/>
            <pc:sldMk cId="3665390446" sldId="270"/>
            <ac:spMk id="4" creationId="{54F06CD6-AD6A-404C-85F0-E110EF920612}"/>
          </ac:spMkLst>
        </pc:spChg>
        <pc:spChg chg="mod">
          <ac:chgData name="Alex Calabrese" userId="5f02cda7368e72c4" providerId="LiveId" clId="{77237EA2-6A4F-47C3-A62A-FB7941FA2E2F}" dt="2023-05-03T16:19:49.808" v="553" actId="113"/>
          <ac:spMkLst>
            <pc:docMk/>
            <pc:sldMk cId="3665390446" sldId="270"/>
            <ac:spMk id="5" creationId="{F108EA80-24BE-43F1-8345-34CAF245CD91}"/>
          </ac:spMkLst>
        </pc:spChg>
        <pc:picChg chg="add mod">
          <ac:chgData name="Alex Calabrese" userId="5f02cda7368e72c4" providerId="LiveId" clId="{77237EA2-6A4F-47C3-A62A-FB7941FA2E2F}" dt="2023-05-03T16:19:21.281" v="541" actId="1076"/>
          <ac:picMkLst>
            <pc:docMk/>
            <pc:sldMk cId="3665390446" sldId="270"/>
            <ac:picMk id="2" creationId="{24831B15-7AF7-F13A-16CA-086134004AD8}"/>
          </ac:picMkLst>
        </pc:picChg>
      </pc:sldChg>
      <pc:sldChg chg="modSp add del mod">
        <pc:chgData name="Alex Calabrese" userId="5f02cda7368e72c4" providerId="LiveId" clId="{77237EA2-6A4F-47C3-A62A-FB7941FA2E2F}" dt="2023-05-03T16:21:38.598" v="565" actId="47"/>
        <pc:sldMkLst>
          <pc:docMk/>
          <pc:sldMk cId="261588378" sldId="271"/>
        </pc:sldMkLst>
        <pc:spChg chg="mod">
          <ac:chgData name="Alex Calabrese" userId="5f02cda7368e72c4" providerId="LiveId" clId="{77237EA2-6A4F-47C3-A62A-FB7941FA2E2F}" dt="2023-05-03T16:20:35.287" v="557"/>
          <ac:spMkLst>
            <pc:docMk/>
            <pc:sldMk cId="261588378" sldId="271"/>
            <ac:spMk id="4" creationId="{54F06CD6-AD6A-404C-85F0-E110EF920612}"/>
          </ac:spMkLst>
        </pc:spChg>
      </pc:sldChg>
      <pc:sldChg chg="addSp delSp modSp new mod">
        <pc:chgData name="Alex Calabrese" userId="5f02cda7368e72c4" providerId="LiveId" clId="{77237EA2-6A4F-47C3-A62A-FB7941FA2E2F}" dt="2023-05-08T13:24:05.827" v="1842" actId="20577"/>
        <pc:sldMkLst>
          <pc:docMk/>
          <pc:sldMk cId="829082469" sldId="272"/>
        </pc:sldMkLst>
        <pc:spChg chg="mod">
          <ac:chgData name="Alex Calabrese" userId="5f02cda7368e72c4" providerId="LiveId" clId="{77237EA2-6A4F-47C3-A62A-FB7941FA2E2F}" dt="2023-05-08T13:24:05.827" v="1842" actId="20577"/>
          <ac:spMkLst>
            <pc:docMk/>
            <pc:sldMk cId="829082469" sldId="272"/>
            <ac:spMk id="2" creationId="{934D8B64-8DD6-E42E-DC22-33F534DA5AA6}"/>
          </ac:spMkLst>
        </pc:spChg>
        <pc:spChg chg="add del">
          <ac:chgData name="Alex Calabrese" userId="5f02cda7368e72c4" providerId="LiveId" clId="{77237EA2-6A4F-47C3-A62A-FB7941FA2E2F}" dt="2023-05-03T16:21:50.626" v="567" actId="22"/>
          <ac:spMkLst>
            <pc:docMk/>
            <pc:sldMk cId="829082469" sldId="272"/>
            <ac:spMk id="5" creationId="{C871C186-3019-DE2A-A010-AAFDE6681DC3}"/>
          </ac:spMkLst>
        </pc:spChg>
        <pc:picChg chg="add mod">
          <ac:chgData name="Alex Calabrese" userId="5f02cda7368e72c4" providerId="LiveId" clId="{77237EA2-6A4F-47C3-A62A-FB7941FA2E2F}" dt="2023-05-03T16:55:35.769" v="1307" actId="1076"/>
          <ac:picMkLst>
            <pc:docMk/>
            <pc:sldMk cId="829082469" sldId="272"/>
            <ac:picMk id="3" creationId="{CE809D90-42DB-1214-9B30-CA1958E5AB4C}"/>
          </ac:picMkLst>
        </pc:picChg>
      </pc:sldChg>
      <pc:sldChg chg="addSp delSp modSp add mod">
        <pc:chgData name="Alex Calabrese" userId="5f02cda7368e72c4" providerId="LiveId" clId="{77237EA2-6A4F-47C3-A62A-FB7941FA2E2F}" dt="2023-05-03T16:38:52.391" v="902" actId="20577"/>
        <pc:sldMkLst>
          <pc:docMk/>
          <pc:sldMk cId="1251917072" sldId="273"/>
        </pc:sldMkLst>
        <pc:spChg chg="mod">
          <ac:chgData name="Alex Calabrese" userId="5f02cda7368e72c4" providerId="LiveId" clId="{77237EA2-6A4F-47C3-A62A-FB7941FA2E2F}" dt="2023-05-03T16:38:52.391" v="902" actId="20577"/>
          <ac:spMkLst>
            <pc:docMk/>
            <pc:sldMk cId="1251917072" sldId="273"/>
            <ac:spMk id="2" creationId="{934D8B64-8DD6-E42E-DC22-33F534DA5AA6}"/>
          </ac:spMkLst>
        </pc:spChg>
        <pc:spChg chg="add mod ord">
          <ac:chgData name="Alex Calabrese" userId="5f02cda7368e72c4" providerId="LiveId" clId="{77237EA2-6A4F-47C3-A62A-FB7941FA2E2F}" dt="2023-05-03T16:34:56.565" v="856" actId="1076"/>
          <ac:spMkLst>
            <pc:docMk/>
            <pc:sldMk cId="1251917072" sldId="273"/>
            <ac:spMk id="4" creationId="{809D20B8-5585-DD63-D8ED-8C687B3E040C}"/>
          </ac:spMkLst>
        </pc:spChg>
        <pc:spChg chg="add mod">
          <ac:chgData name="Alex Calabrese" userId="5f02cda7368e72c4" providerId="LiveId" clId="{77237EA2-6A4F-47C3-A62A-FB7941FA2E2F}" dt="2023-05-03T16:38:01.682" v="884" actId="368"/>
          <ac:spMkLst>
            <pc:docMk/>
            <pc:sldMk cId="1251917072" sldId="273"/>
            <ac:spMk id="6" creationId="{965AF0BE-60E2-9F4F-E6AD-087BDBD0CD37}"/>
          </ac:spMkLst>
        </pc:spChg>
        <pc:picChg chg="del mod">
          <ac:chgData name="Alex Calabrese" userId="5f02cda7368e72c4" providerId="LiveId" clId="{77237EA2-6A4F-47C3-A62A-FB7941FA2E2F}" dt="2023-05-03T16:23:33.179" v="593" actId="478"/>
          <ac:picMkLst>
            <pc:docMk/>
            <pc:sldMk cId="1251917072" sldId="273"/>
            <ac:picMk id="3" creationId="{CE809D90-42DB-1214-9B30-CA1958E5AB4C}"/>
          </ac:picMkLst>
        </pc:picChg>
        <pc:picChg chg="add mod">
          <ac:chgData name="Alex Calabrese" userId="5f02cda7368e72c4" providerId="LiveId" clId="{77237EA2-6A4F-47C3-A62A-FB7941FA2E2F}" dt="2023-05-03T16:22:07.552" v="571" actId="571"/>
          <ac:picMkLst>
            <pc:docMk/>
            <pc:sldMk cId="1251917072" sldId="273"/>
            <ac:picMk id="5" creationId="{6A87C7F5-979E-7363-C979-7DEA428FAE4F}"/>
          </ac:picMkLst>
        </pc:picChg>
        <pc:picChg chg="add mod">
          <ac:chgData name="Alex Calabrese" userId="5f02cda7368e72c4" providerId="LiveId" clId="{77237EA2-6A4F-47C3-A62A-FB7941FA2E2F}" dt="2023-05-03T16:34:56.565" v="856" actId="1076"/>
          <ac:picMkLst>
            <pc:docMk/>
            <pc:sldMk cId="1251917072" sldId="273"/>
            <ac:picMk id="7" creationId="{0728AED7-7DCD-0D38-CF90-524035340629}"/>
          </ac:picMkLst>
        </pc:picChg>
      </pc:sldChg>
      <pc:sldChg chg="addSp modSp add mod">
        <pc:chgData name="Alex Calabrese" userId="5f02cda7368e72c4" providerId="LiveId" clId="{77237EA2-6A4F-47C3-A62A-FB7941FA2E2F}" dt="2023-05-03T16:37:58.164" v="881" actId="20577"/>
        <pc:sldMkLst>
          <pc:docMk/>
          <pc:sldMk cId="3750489593" sldId="274"/>
        </pc:sldMkLst>
        <pc:spChg chg="mod">
          <ac:chgData name="Alex Calabrese" userId="5f02cda7368e72c4" providerId="LiveId" clId="{77237EA2-6A4F-47C3-A62A-FB7941FA2E2F}" dt="2023-05-03T16:28:59.725" v="614" actId="20577"/>
          <ac:spMkLst>
            <pc:docMk/>
            <pc:sldMk cId="3750489593" sldId="274"/>
            <ac:spMk id="4" creationId="{54F06CD6-AD6A-404C-85F0-E110EF920612}"/>
          </ac:spMkLst>
        </pc:spChg>
        <pc:spChg chg="mod">
          <ac:chgData name="Alex Calabrese" userId="5f02cda7368e72c4" providerId="LiveId" clId="{77237EA2-6A4F-47C3-A62A-FB7941FA2E2F}" dt="2023-05-03T16:37:58.164" v="881" actId="20577"/>
          <ac:spMkLst>
            <pc:docMk/>
            <pc:sldMk cId="3750489593" sldId="274"/>
            <ac:spMk id="5" creationId="{F108EA80-24BE-43F1-8345-34CAF245CD91}"/>
          </ac:spMkLst>
        </pc:spChg>
        <pc:picChg chg="add mod modCrop">
          <ac:chgData name="Alex Calabrese" userId="5f02cda7368e72c4" providerId="LiveId" clId="{77237EA2-6A4F-47C3-A62A-FB7941FA2E2F}" dt="2023-05-03T16:32:12.196" v="691" actId="1076"/>
          <ac:picMkLst>
            <pc:docMk/>
            <pc:sldMk cId="3750489593" sldId="274"/>
            <ac:picMk id="2" creationId="{1B3D75E1-1E1A-0E03-9ED7-D371401FC51B}"/>
          </ac:picMkLst>
        </pc:picChg>
      </pc:sldChg>
      <pc:sldChg chg="addSp modSp add mod">
        <pc:chgData name="Alex Calabrese" userId="5f02cda7368e72c4" providerId="LiveId" clId="{77237EA2-6A4F-47C3-A62A-FB7941FA2E2F}" dt="2023-05-04T13:56:57.513" v="1494" actId="1076"/>
        <pc:sldMkLst>
          <pc:docMk/>
          <pc:sldMk cId="167239872" sldId="275"/>
        </pc:sldMkLst>
        <pc:spChg chg="mod">
          <ac:chgData name="Alex Calabrese" userId="5f02cda7368e72c4" providerId="LiveId" clId="{77237EA2-6A4F-47C3-A62A-FB7941FA2E2F}" dt="2023-05-03T16:38:48.801" v="901" actId="20577"/>
          <ac:spMkLst>
            <pc:docMk/>
            <pc:sldMk cId="167239872" sldId="275"/>
            <ac:spMk id="2" creationId="{934D8B64-8DD6-E42E-DC22-33F534DA5AA6}"/>
          </ac:spMkLst>
        </pc:spChg>
        <pc:spChg chg="add mod">
          <ac:chgData name="Alex Calabrese" userId="5f02cda7368e72c4" providerId="LiveId" clId="{77237EA2-6A4F-47C3-A62A-FB7941FA2E2F}" dt="2023-05-04T13:56:57.513" v="1494" actId="1076"/>
          <ac:spMkLst>
            <pc:docMk/>
            <pc:sldMk cId="167239872" sldId="275"/>
            <ac:spMk id="3" creationId="{B986CF55-2E95-2C87-C7DC-4C4D906E0449}"/>
          </ac:spMkLst>
        </pc:spChg>
        <pc:spChg chg="mod ord">
          <ac:chgData name="Alex Calabrese" userId="5f02cda7368e72c4" providerId="LiveId" clId="{77237EA2-6A4F-47C3-A62A-FB7941FA2E2F}" dt="2023-05-03T16:38:17.748" v="885" actId="1076"/>
          <ac:spMkLst>
            <pc:docMk/>
            <pc:sldMk cId="167239872" sldId="275"/>
            <ac:spMk id="4" creationId="{809D20B8-5585-DD63-D8ED-8C687B3E040C}"/>
          </ac:spMkLst>
        </pc:spChg>
        <pc:spChg chg="mod">
          <ac:chgData name="Alex Calabrese" userId="5f02cda7368e72c4" providerId="LiveId" clId="{77237EA2-6A4F-47C3-A62A-FB7941FA2E2F}" dt="2023-05-03T16:39:17.300" v="903" actId="1076"/>
          <ac:spMkLst>
            <pc:docMk/>
            <pc:sldMk cId="167239872" sldId="275"/>
            <ac:spMk id="6" creationId="{965AF0BE-60E2-9F4F-E6AD-087BDBD0CD37}"/>
          </ac:spMkLst>
        </pc:spChg>
        <pc:spChg chg="add mod">
          <ac:chgData name="Alex Calabrese" userId="5f02cda7368e72c4" providerId="LiveId" clId="{77237EA2-6A4F-47C3-A62A-FB7941FA2E2F}" dt="2023-05-04T13:56:57.513" v="1494" actId="1076"/>
          <ac:spMkLst>
            <pc:docMk/>
            <pc:sldMk cId="167239872" sldId="275"/>
            <ac:spMk id="8" creationId="{2D5FE3FE-F526-43BD-29B8-A7BEE868D6F4}"/>
          </ac:spMkLst>
        </pc:spChg>
        <pc:grpChg chg="add mod">
          <ac:chgData name="Alex Calabrese" userId="5f02cda7368e72c4" providerId="LiveId" clId="{77237EA2-6A4F-47C3-A62A-FB7941FA2E2F}" dt="2023-05-04T13:56:57.513" v="1494" actId="1076"/>
          <ac:grpSpMkLst>
            <pc:docMk/>
            <pc:sldMk cId="167239872" sldId="275"/>
            <ac:grpSpMk id="9" creationId="{7EC65C4D-EF3A-AD22-9F47-AF5FCDAA0250}"/>
          </ac:grpSpMkLst>
        </pc:grpChg>
        <pc:picChg chg="add mod">
          <ac:chgData name="Alex Calabrese" userId="5f02cda7368e72c4" providerId="LiveId" clId="{77237EA2-6A4F-47C3-A62A-FB7941FA2E2F}" dt="2023-05-03T16:32:28.184" v="695" actId="571"/>
          <ac:picMkLst>
            <pc:docMk/>
            <pc:sldMk cId="167239872" sldId="275"/>
            <ac:picMk id="3" creationId="{7D772BB4-25DE-8B4A-F70D-DC45A461496A}"/>
          </ac:picMkLst>
        </pc:picChg>
        <pc:picChg chg="add mod">
          <ac:chgData name="Alex Calabrese" userId="5f02cda7368e72c4" providerId="LiveId" clId="{77237EA2-6A4F-47C3-A62A-FB7941FA2E2F}" dt="2023-05-04T13:56:57.513" v="1494" actId="1076"/>
          <ac:picMkLst>
            <pc:docMk/>
            <pc:sldMk cId="167239872" sldId="275"/>
            <ac:picMk id="5" creationId="{F5241291-6CE2-7DA8-35F7-1D1BD34C9435}"/>
          </ac:picMkLst>
        </pc:picChg>
        <pc:picChg chg="mod">
          <ac:chgData name="Alex Calabrese" userId="5f02cda7368e72c4" providerId="LiveId" clId="{77237EA2-6A4F-47C3-A62A-FB7941FA2E2F}" dt="2023-05-03T16:38:17.748" v="885" actId="1076"/>
          <ac:picMkLst>
            <pc:docMk/>
            <pc:sldMk cId="167239872" sldId="275"/>
            <ac:picMk id="7" creationId="{0728AED7-7DCD-0D38-CF90-524035340629}"/>
          </ac:picMkLst>
        </pc:picChg>
      </pc:sldChg>
      <pc:sldChg chg="addSp delSp modSp add mod">
        <pc:chgData name="Alex Calabrese" userId="5f02cda7368e72c4" providerId="LiveId" clId="{77237EA2-6A4F-47C3-A62A-FB7941FA2E2F}" dt="2023-05-03T17:03:49.766" v="1425" actId="1076"/>
        <pc:sldMkLst>
          <pc:docMk/>
          <pc:sldMk cId="171727495" sldId="276"/>
        </pc:sldMkLst>
        <pc:spChg chg="mod">
          <ac:chgData name="Alex Calabrese" userId="5f02cda7368e72c4" providerId="LiveId" clId="{77237EA2-6A4F-47C3-A62A-FB7941FA2E2F}" dt="2023-05-03T16:43:12.122" v="965" actId="20577"/>
          <ac:spMkLst>
            <pc:docMk/>
            <pc:sldMk cId="171727495" sldId="276"/>
            <ac:spMk id="2" creationId="{934D8B64-8DD6-E42E-DC22-33F534DA5AA6}"/>
          </ac:spMkLst>
        </pc:spChg>
        <pc:spChg chg="mod">
          <ac:chgData name="Alex Calabrese" userId="5f02cda7368e72c4" providerId="LiveId" clId="{77237EA2-6A4F-47C3-A62A-FB7941FA2E2F}" dt="2023-05-03T16:34:13.884" v="792" actId="14100"/>
          <ac:spMkLst>
            <pc:docMk/>
            <pc:sldMk cId="171727495" sldId="276"/>
            <ac:spMk id="4" creationId="{809D20B8-5585-DD63-D8ED-8C687B3E040C}"/>
          </ac:spMkLst>
        </pc:spChg>
        <pc:spChg chg="mod">
          <ac:chgData name="Alex Calabrese" userId="5f02cda7368e72c4" providerId="LiveId" clId="{77237EA2-6A4F-47C3-A62A-FB7941FA2E2F}" dt="2023-05-03T17:03:49.766" v="1425" actId="1076"/>
          <ac:spMkLst>
            <pc:docMk/>
            <pc:sldMk cId="171727495" sldId="276"/>
            <ac:spMk id="6" creationId="{965AF0BE-60E2-9F4F-E6AD-087BDBD0CD37}"/>
          </ac:spMkLst>
        </pc:spChg>
        <pc:spChg chg="add mod">
          <ac:chgData name="Alex Calabrese" userId="5f02cda7368e72c4" providerId="LiveId" clId="{77237EA2-6A4F-47C3-A62A-FB7941FA2E2F}" dt="2023-05-03T16:44:53.387" v="1016" actId="1076"/>
          <ac:spMkLst>
            <pc:docMk/>
            <pc:sldMk cId="171727495" sldId="276"/>
            <ac:spMk id="8" creationId="{E8A45B6E-0351-055D-EF0E-07C855A8B7CA}"/>
          </ac:spMkLst>
        </pc:spChg>
        <pc:picChg chg="add del mod">
          <ac:chgData name="Alex Calabrese" userId="5f02cda7368e72c4" providerId="LiveId" clId="{77237EA2-6A4F-47C3-A62A-FB7941FA2E2F}" dt="2023-05-03T16:44:24.650" v="1004" actId="478"/>
          <ac:picMkLst>
            <pc:docMk/>
            <pc:sldMk cId="171727495" sldId="276"/>
            <ac:picMk id="5" creationId="{86FC9868-3EC1-B4F2-B095-697B9D222CC7}"/>
          </ac:picMkLst>
        </pc:picChg>
      </pc:sldChg>
      <pc:sldChg chg="add del">
        <pc:chgData name="Alex Calabrese" userId="5f02cda7368e72c4" providerId="LiveId" clId="{77237EA2-6A4F-47C3-A62A-FB7941FA2E2F}" dt="2023-05-03T16:33:55.542" v="787" actId="47"/>
        <pc:sldMkLst>
          <pc:docMk/>
          <pc:sldMk cId="587083939" sldId="276"/>
        </pc:sldMkLst>
      </pc:sldChg>
      <pc:sldChg chg="modSp add del mod">
        <pc:chgData name="Alex Calabrese" userId="5f02cda7368e72c4" providerId="LiveId" clId="{77237EA2-6A4F-47C3-A62A-FB7941FA2E2F}" dt="2023-05-03T16:47:07.346" v="1132" actId="47"/>
        <pc:sldMkLst>
          <pc:docMk/>
          <pc:sldMk cId="1984067491" sldId="277"/>
        </pc:sldMkLst>
        <pc:spChg chg="mod">
          <ac:chgData name="Alex Calabrese" userId="5f02cda7368e72c4" providerId="LiveId" clId="{77237EA2-6A4F-47C3-A62A-FB7941FA2E2F}" dt="2023-05-03T16:45:16.680" v="1047" actId="1038"/>
          <ac:spMkLst>
            <pc:docMk/>
            <pc:sldMk cId="1984067491" sldId="277"/>
            <ac:spMk id="4" creationId="{809D20B8-5585-DD63-D8ED-8C687B3E040C}"/>
          </ac:spMkLst>
        </pc:spChg>
        <pc:spChg chg="mod">
          <ac:chgData name="Alex Calabrese" userId="5f02cda7368e72c4" providerId="LiveId" clId="{77237EA2-6A4F-47C3-A62A-FB7941FA2E2F}" dt="2023-05-03T16:45:58.994" v="1067" actId="1076"/>
          <ac:spMkLst>
            <pc:docMk/>
            <pc:sldMk cId="1984067491" sldId="277"/>
            <ac:spMk id="6" creationId="{965AF0BE-60E2-9F4F-E6AD-087BDBD0CD37}"/>
          </ac:spMkLst>
        </pc:spChg>
        <pc:spChg chg="mod">
          <ac:chgData name="Alex Calabrese" userId="5f02cda7368e72c4" providerId="LiveId" clId="{77237EA2-6A4F-47C3-A62A-FB7941FA2E2F}" dt="2023-05-03T16:45:28.707" v="1057" actId="1076"/>
          <ac:spMkLst>
            <pc:docMk/>
            <pc:sldMk cId="1984067491" sldId="277"/>
            <ac:spMk id="8" creationId="{E8A45B6E-0351-055D-EF0E-07C855A8B7CA}"/>
          </ac:spMkLst>
        </pc:spChg>
      </pc:sldChg>
      <pc:sldChg chg="modSp add mod">
        <pc:chgData name="Alex Calabrese" userId="5f02cda7368e72c4" providerId="LiveId" clId="{77237EA2-6A4F-47C3-A62A-FB7941FA2E2F}" dt="2023-05-03T17:04:18.356" v="1429" actId="14100"/>
        <pc:sldMkLst>
          <pc:docMk/>
          <pc:sldMk cId="1773281290" sldId="278"/>
        </pc:sldMkLst>
        <pc:spChg chg="mod">
          <ac:chgData name="Alex Calabrese" userId="5f02cda7368e72c4" providerId="LiveId" clId="{77237EA2-6A4F-47C3-A62A-FB7941FA2E2F}" dt="2023-05-03T16:46:10.937" v="1076" actId="20577"/>
          <ac:spMkLst>
            <pc:docMk/>
            <pc:sldMk cId="1773281290" sldId="278"/>
            <ac:spMk id="2" creationId="{934D8B64-8DD6-E42E-DC22-33F534DA5AA6}"/>
          </ac:spMkLst>
        </pc:spChg>
        <pc:spChg chg="mod">
          <ac:chgData name="Alex Calabrese" userId="5f02cda7368e72c4" providerId="LiveId" clId="{77237EA2-6A4F-47C3-A62A-FB7941FA2E2F}" dt="2023-05-03T17:04:18.356" v="1429" actId="14100"/>
          <ac:spMkLst>
            <pc:docMk/>
            <pc:sldMk cId="1773281290" sldId="278"/>
            <ac:spMk id="6" creationId="{965AF0BE-60E2-9F4F-E6AD-087BDBD0CD37}"/>
          </ac:spMkLst>
        </pc:spChg>
      </pc:sldChg>
      <pc:sldChg chg="modSp add mod">
        <pc:chgData name="Alex Calabrese" userId="5f02cda7368e72c4" providerId="LiveId" clId="{77237EA2-6A4F-47C3-A62A-FB7941FA2E2F}" dt="2023-05-03T17:04:28.819" v="1432"/>
        <pc:sldMkLst>
          <pc:docMk/>
          <pc:sldMk cId="1097870923" sldId="279"/>
        </pc:sldMkLst>
        <pc:spChg chg="mod">
          <ac:chgData name="Alex Calabrese" userId="5f02cda7368e72c4" providerId="LiveId" clId="{77237EA2-6A4F-47C3-A62A-FB7941FA2E2F}" dt="2023-05-03T16:46:20.660" v="1087" actId="20577"/>
          <ac:spMkLst>
            <pc:docMk/>
            <pc:sldMk cId="1097870923" sldId="279"/>
            <ac:spMk id="2" creationId="{934D8B64-8DD6-E42E-DC22-33F534DA5AA6}"/>
          </ac:spMkLst>
        </pc:spChg>
        <pc:spChg chg="mod">
          <ac:chgData name="Alex Calabrese" userId="5f02cda7368e72c4" providerId="LiveId" clId="{77237EA2-6A4F-47C3-A62A-FB7941FA2E2F}" dt="2023-05-03T16:46:29.696" v="1115" actId="1037"/>
          <ac:spMkLst>
            <pc:docMk/>
            <pc:sldMk cId="1097870923" sldId="279"/>
            <ac:spMk id="4" creationId="{809D20B8-5585-DD63-D8ED-8C687B3E040C}"/>
          </ac:spMkLst>
        </pc:spChg>
        <pc:spChg chg="mod">
          <ac:chgData name="Alex Calabrese" userId="5f02cda7368e72c4" providerId="LiveId" clId="{77237EA2-6A4F-47C3-A62A-FB7941FA2E2F}" dt="2023-05-03T17:04:28.819" v="1432"/>
          <ac:spMkLst>
            <pc:docMk/>
            <pc:sldMk cId="1097870923" sldId="279"/>
            <ac:spMk id="6" creationId="{965AF0BE-60E2-9F4F-E6AD-087BDBD0CD37}"/>
          </ac:spMkLst>
        </pc:spChg>
        <pc:spChg chg="mod">
          <ac:chgData name="Alex Calabrese" userId="5f02cda7368e72c4" providerId="LiveId" clId="{77237EA2-6A4F-47C3-A62A-FB7941FA2E2F}" dt="2023-05-03T16:46:38.736" v="1127" actId="1076"/>
          <ac:spMkLst>
            <pc:docMk/>
            <pc:sldMk cId="1097870923" sldId="279"/>
            <ac:spMk id="8" creationId="{E8A45B6E-0351-055D-EF0E-07C855A8B7CA}"/>
          </ac:spMkLst>
        </pc:spChg>
      </pc:sldChg>
      <pc:sldChg chg="addSp delSp modSp add mod ord">
        <pc:chgData name="Alex Calabrese" userId="5f02cda7368e72c4" providerId="LiveId" clId="{77237EA2-6A4F-47C3-A62A-FB7941FA2E2F}" dt="2023-05-08T13:28:07.953" v="1844"/>
        <pc:sldMkLst>
          <pc:docMk/>
          <pc:sldMk cId="3780791734" sldId="280"/>
        </pc:sldMkLst>
        <pc:spChg chg="add mod">
          <ac:chgData name="Alex Calabrese" userId="5f02cda7368e72c4" providerId="LiveId" clId="{77237EA2-6A4F-47C3-A62A-FB7941FA2E2F}" dt="2023-05-04T14:02:15.415" v="1553" actId="1076"/>
          <ac:spMkLst>
            <pc:docMk/>
            <pc:sldMk cId="3780791734" sldId="280"/>
            <ac:spMk id="2" creationId="{5EB8A400-B78E-FFAF-F3F7-7AFA6753DD4F}"/>
          </ac:spMkLst>
        </pc:spChg>
        <pc:spChg chg="mod">
          <ac:chgData name="Alex Calabrese" userId="5f02cda7368e72c4" providerId="LiveId" clId="{77237EA2-6A4F-47C3-A62A-FB7941FA2E2F}" dt="2023-05-03T16:48:08.416" v="1169" actId="113"/>
          <ac:spMkLst>
            <pc:docMk/>
            <pc:sldMk cId="3780791734" sldId="280"/>
            <ac:spMk id="4" creationId="{54F06CD6-AD6A-404C-85F0-E110EF920612}"/>
          </ac:spMkLst>
        </pc:spChg>
        <pc:spChg chg="mod">
          <ac:chgData name="Alex Calabrese" userId="5f02cda7368e72c4" providerId="LiveId" clId="{77237EA2-6A4F-47C3-A62A-FB7941FA2E2F}" dt="2023-05-04T14:02:22.537" v="1566" actId="1036"/>
          <ac:spMkLst>
            <pc:docMk/>
            <pc:sldMk cId="3780791734" sldId="280"/>
            <ac:spMk id="5" creationId="{F108EA80-24BE-43F1-8345-34CAF245CD91}"/>
          </ac:spMkLst>
        </pc:spChg>
        <pc:spChg chg="add del mod">
          <ac:chgData name="Alex Calabrese" userId="5f02cda7368e72c4" providerId="LiveId" clId="{77237EA2-6A4F-47C3-A62A-FB7941FA2E2F}" dt="2023-05-04T14:01:02.486" v="1546" actId="478"/>
          <ac:spMkLst>
            <pc:docMk/>
            <pc:sldMk cId="3780791734" sldId="280"/>
            <ac:spMk id="6" creationId="{9FEAC323-2276-64E9-7828-49265688B4A4}"/>
          </ac:spMkLst>
        </pc:spChg>
        <pc:spChg chg="add mod">
          <ac:chgData name="Alex Calabrese" userId="5f02cda7368e72c4" providerId="LiveId" clId="{77237EA2-6A4F-47C3-A62A-FB7941FA2E2F}" dt="2023-05-04T14:02:15.415" v="1553" actId="1076"/>
          <ac:spMkLst>
            <pc:docMk/>
            <pc:sldMk cId="3780791734" sldId="280"/>
            <ac:spMk id="7" creationId="{FFC011D6-342D-BB60-3C39-7DA59C11B040}"/>
          </ac:spMkLst>
        </pc:spChg>
        <pc:spChg chg="add mod">
          <ac:chgData name="Alex Calabrese" userId="5f02cda7368e72c4" providerId="LiveId" clId="{77237EA2-6A4F-47C3-A62A-FB7941FA2E2F}" dt="2023-05-04T14:02:15.415" v="1553" actId="1076"/>
          <ac:spMkLst>
            <pc:docMk/>
            <pc:sldMk cId="3780791734" sldId="280"/>
            <ac:spMk id="8" creationId="{0F3E3993-8765-3B2F-BD98-AF62A69CD06E}"/>
          </ac:spMkLst>
        </pc:spChg>
        <pc:spChg chg="add del mod">
          <ac:chgData name="Alex Calabrese" userId="5f02cda7368e72c4" providerId="LiveId" clId="{77237EA2-6A4F-47C3-A62A-FB7941FA2E2F}" dt="2023-05-04T14:03:15.644" v="1595" actId="478"/>
          <ac:spMkLst>
            <pc:docMk/>
            <pc:sldMk cId="3780791734" sldId="280"/>
            <ac:spMk id="9" creationId="{AFA480E8-9331-549D-2E05-DC50436127DC}"/>
          </ac:spMkLst>
        </pc:spChg>
        <pc:spChg chg="add del mod">
          <ac:chgData name="Alex Calabrese" userId="5f02cda7368e72c4" providerId="LiveId" clId="{77237EA2-6A4F-47C3-A62A-FB7941FA2E2F}" dt="2023-05-04T14:03:13.347" v="1594" actId="478"/>
          <ac:spMkLst>
            <pc:docMk/>
            <pc:sldMk cId="3780791734" sldId="280"/>
            <ac:spMk id="10" creationId="{EFC8FD9C-7D77-B329-C8E3-D86C8D452C7C}"/>
          </ac:spMkLst>
        </pc:spChg>
        <pc:spChg chg="add mod">
          <ac:chgData name="Alex Calabrese" userId="5f02cda7368e72c4" providerId="LiveId" clId="{77237EA2-6A4F-47C3-A62A-FB7941FA2E2F}" dt="2023-05-04T14:02:47.355" v="1588" actId="1076"/>
          <ac:spMkLst>
            <pc:docMk/>
            <pc:sldMk cId="3780791734" sldId="280"/>
            <ac:spMk id="12" creationId="{57C4C869-74D2-A461-AA15-3C59D1D50CB2}"/>
          </ac:spMkLst>
        </pc:spChg>
        <pc:spChg chg="add del mod">
          <ac:chgData name="Alex Calabrese" userId="5f02cda7368e72c4" providerId="LiveId" clId="{77237EA2-6A4F-47C3-A62A-FB7941FA2E2F}" dt="2023-05-04T14:02:37.330" v="1579"/>
          <ac:spMkLst>
            <pc:docMk/>
            <pc:sldMk cId="3780791734" sldId="280"/>
            <ac:spMk id="13" creationId="{71041812-3605-39C3-BB11-3E3BA02C8C5A}"/>
          </ac:spMkLst>
        </pc:spChg>
        <pc:spChg chg="add mod">
          <ac:chgData name="Alex Calabrese" userId="5f02cda7368e72c4" providerId="LiveId" clId="{77237EA2-6A4F-47C3-A62A-FB7941FA2E2F}" dt="2023-05-04T14:02:53.824" v="1591" actId="1076"/>
          <ac:spMkLst>
            <pc:docMk/>
            <pc:sldMk cId="3780791734" sldId="280"/>
            <ac:spMk id="14" creationId="{D06B776A-1EF5-6F56-C91E-9D4E184710FD}"/>
          </ac:spMkLst>
        </pc:spChg>
        <pc:spChg chg="add mod">
          <ac:chgData name="Alex Calabrese" userId="5f02cda7368e72c4" providerId="LiveId" clId="{77237EA2-6A4F-47C3-A62A-FB7941FA2E2F}" dt="2023-05-04T14:03:01.778" v="1593" actId="1076"/>
          <ac:spMkLst>
            <pc:docMk/>
            <pc:sldMk cId="3780791734" sldId="280"/>
            <ac:spMk id="15" creationId="{1FBCAF1B-A343-2438-32D2-C5D8009A714E}"/>
          </ac:spMkLst>
        </pc:spChg>
        <pc:grpChg chg="add mod">
          <ac:chgData name="Alex Calabrese" userId="5f02cda7368e72c4" providerId="LiveId" clId="{77237EA2-6A4F-47C3-A62A-FB7941FA2E2F}" dt="2023-05-04T14:02:15.415" v="1553" actId="1076"/>
          <ac:grpSpMkLst>
            <pc:docMk/>
            <pc:sldMk cId="3780791734" sldId="280"/>
            <ac:grpSpMk id="11" creationId="{E5E43D72-E408-7E66-7011-889CE8A9969C}"/>
          </ac:grpSpMkLst>
        </pc:grpChg>
        <pc:picChg chg="del">
          <ac:chgData name="Alex Calabrese" userId="5f02cda7368e72c4" providerId="LiveId" clId="{77237EA2-6A4F-47C3-A62A-FB7941FA2E2F}" dt="2023-05-03T16:48:15.637" v="1170" actId="478"/>
          <ac:picMkLst>
            <pc:docMk/>
            <pc:sldMk cId="3780791734" sldId="280"/>
            <ac:picMk id="2" creationId="{1B3D75E1-1E1A-0E03-9ED7-D371401FC51B}"/>
          </ac:picMkLst>
        </pc:picChg>
        <pc:picChg chg="add mod">
          <ac:chgData name="Alex Calabrese" userId="5f02cda7368e72c4" providerId="LiveId" clId="{77237EA2-6A4F-47C3-A62A-FB7941FA2E2F}" dt="2023-05-04T14:02:15.415" v="1553" actId="1076"/>
          <ac:picMkLst>
            <pc:docMk/>
            <pc:sldMk cId="3780791734" sldId="280"/>
            <ac:picMk id="3" creationId="{D508B758-D95C-BD41-4223-79CB4D392E32}"/>
          </ac:picMkLst>
        </pc:picChg>
      </pc:sldChg>
      <pc:sldChg chg="addSp delSp modSp add mod ord">
        <pc:chgData name="Alex Calabrese" userId="5f02cda7368e72c4" providerId="LiveId" clId="{77237EA2-6A4F-47C3-A62A-FB7941FA2E2F}" dt="2023-05-03T17:01:45.851" v="1403"/>
        <pc:sldMkLst>
          <pc:docMk/>
          <pc:sldMk cId="1176299092" sldId="281"/>
        </pc:sldMkLst>
        <pc:spChg chg="mod">
          <ac:chgData name="Alex Calabrese" userId="5f02cda7368e72c4" providerId="LiveId" clId="{77237EA2-6A4F-47C3-A62A-FB7941FA2E2F}" dt="2023-05-03T16:51:35.316" v="1243" actId="20577"/>
          <ac:spMkLst>
            <pc:docMk/>
            <pc:sldMk cId="1176299092" sldId="281"/>
            <ac:spMk id="4" creationId="{54F06CD6-AD6A-404C-85F0-E110EF920612}"/>
          </ac:spMkLst>
        </pc:spChg>
        <pc:spChg chg="mod">
          <ac:chgData name="Alex Calabrese" userId="5f02cda7368e72c4" providerId="LiveId" clId="{77237EA2-6A4F-47C3-A62A-FB7941FA2E2F}" dt="2023-05-03T17:01:45.851" v="1403"/>
          <ac:spMkLst>
            <pc:docMk/>
            <pc:sldMk cId="1176299092" sldId="281"/>
            <ac:spMk id="5" creationId="{F108EA80-24BE-43F1-8345-34CAF245CD91}"/>
          </ac:spMkLst>
        </pc:spChg>
        <pc:picChg chg="del">
          <ac:chgData name="Alex Calabrese" userId="5f02cda7368e72c4" providerId="LiveId" clId="{77237EA2-6A4F-47C3-A62A-FB7941FA2E2F}" dt="2023-05-03T16:51:38.812" v="1244" actId="478"/>
          <ac:picMkLst>
            <pc:docMk/>
            <pc:sldMk cId="1176299092" sldId="281"/>
            <ac:picMk id="2" creationId="{1B3D75E1-1E1A-0E03-9ED7-D371401FC51B}"/>
          </ac:picMkLst>
        </pc:picChg>
        <pc:picChg chg="add del mod">
          <ac:chgData name="Alex Calabrese" userId="5f02cda7368e72c4" providerId="LiveId" clId="{77237EA2-6A4F-47C3-A62A-FB7941FA2E2F}" dt="2023-05-03T16:53:08.943" v="1292" actId="478"/>
          <ac:picMkLst>
            <pc:docMk/>
            <pc:sldMk cId="1176299092" sldId="281"/>
            <ac:picMk id="3" creationId="{687F4C6F-3E08-5336-E1C7-47D9BD52D72C}"/>
          </ac:picMkLst>
        </pc:picChg>
        <pc:picChg chg="add mod">
          <ac:chgData name="Alex Calabrese" userId="5f02cda7368e72c4" providerId="LiveId" clId="{77237EA2-6A4F-47C3-A62A-FB7941FA2E2F}" dt="2023-05-03T16:53:11.369" v="1293" actId="1076"/>
          <ac:picMkLst>
            <pc:docMk/>
            <pc:sldMk cId="1176299092" sldId="281"/>
            <ac:picMk id="6" creationId="{A1845C6C-C66C-4963-1281-873507AC77DC}"/>
          </ac:picMkLst>
        </pc:picChg>
      </pc:sldChg>
      <pc:sldChg chg="modSp add mod">
        <pc:chgData name="Alex Calabrese" userId="5f02cda7368e72c4" providerId="LiveId" clId="{77237EA2-6A4F-47C3-A62A-FB7941FA2E2F}" dt="2023-05-03T17:04:38.570" v="1433" actId="1076"/>
        <pc:sldMkLst>
          <pc:docMk/>
          <pc:sldMk cId="1682399427" sldId="282"/>
        </pc:sldMkLst>
        <pc:spChg chg="mod">
          <ac:chgData name="Alex Calabrese" userId="5f02cda7368e72c4" providerId="LiveId" clId="{77237EA2-6A4F-47C3-A62A-FB7941FA2E2F}" dt="2023-05-03T17:04:38.570" v="1433" actId="1076"/>
          <ac:spMkLst>
            <pc:docMk/>
            <pc:sldMk cId="1682399427" sldId="282"/>
            <ac:spMk id="2" creationId="{7949173F-1975-47A7-B592-458759073468}"/>
          </ac:spMkLst>
        </pc:spChg>
      </pc:sldChg>
      <pc:sldChg chg="addSp delSp modSp add del mod">
        <pc:chgData name="Alex Calabrese" userId="5f02cda7368e72c4" providerId="LiveId" clId="{77237EA2-6A4F-47C3-A62A-FB7941FA2E2F}" dt="2023-05-04T14:10:59.032" v="1757"/>
        <pc:sldMkLst>
          <pc:docMk/>
          <pc:sldMk cId="533307287" sldId="283"/>
        </pc:sldMkLst>
        <pc:spChg chg="add del">
          <ac:chgData name="Alex Calabrese" userId="5f02cda7368e72c4" providerId="LiveId" clId="{77237EA2-6A4F-47C3-A62A-FB7941FA2E2F}" dt="2023-05-04T14:10:58.708" v="1756" actId="478"/>
          <ac:spMkLst>
            <pc:docMk/>
            <pc:sldMk cId="533307287" sldId="283"/>
            <ac:spMk id="6" creationId="{9A24BCB1-6191-825E-FC82-E874FF349510}"/>
          </ac:spMkLst>
        </pc:spChg>
        <pc:spChg chg="add del">
          <ac:chgData name="Alex Calabrese" userId="5f02cda7368e72c4" providerId="LiveId" clId="{77237EA2-6A4F-47C3-A62A-FB7941FA2E2F}" dt="2023-05-04T14:10:58.312" v="1754" actId="478"/>
          <ac:spMkLst>
            <pc:docMk/>
            <pc:sldMk cId="533307287" sldId="283"/>
            <ac:spMk id="7" creationId="{514F0B56-8013-846D-64FE-79126E79F662}"/>
          </ac:spMkLst>
        </pc:spChg>
        <pc:spChg chg="add del">
          <ac:chgData name="Alex Calabrese" userId="5f02cda7368e72c4" providerId="LiveId" clId="{77237EA2-6A4F-47C3-A62A-FB7941FA2E2F}" dt="2023-05-04T14:10:57.997" v="1753" actId="478"/>
          <ac:spMkLst>
            <pc:docMk/>
            <pc:sldMk cId="533307287" sldId="283"/>
            <ac:spMk id="9" creationId="{CBF9A20A-32B7-7C7D-B3E3-F02864BE3F13}"/>
          </ac:spMkLst>
        </pc:spChg>
        <pc:grpChg chg="mod">
          <ac:chgData name="Alex Calabrese" userId="5f02cda7368e72c4" providerId="LiveId" clId="{77237EA2-6A4F-47C3-A62A-FB7941FA2E2F}" dt="2023-05-04T14:10:54.034" v="1746" actId="1076"/>
          <ac:grpSpMkLst>
            <pc:docMk/>
            <pc:sldMk cId="533307287" sldId="283"/>
            <ac:grpSpMk id="8" creationId="{AFD8A582-9653-0B5A-CFA9-B207550BF436}"/>
          </ac:grpSpMkLst>
        </pc:grpChg>
        <pc:picChg chg="mod">
          <ac:chgData name="Alex Calabrese" userId="5f02cda7368e72c4" providerId="LiveId" clId="{77237EA2-6A4F-47C3-A62A-FB7941FA2E2F}" dt="2023-05-04T14:10:54.034" v="1746" actId="1076"/>
          <ac:picMkLst>
            <pc:docMk/>
            <pc:sldMk cId="533307287" sldId="283"/>
            <ac:picMk id="3" creationId="{75D61094-DEE1-19A9-208C-0875FD7C0B7E}"/>
          </ac:picMkLst>
        </pc:picChg>
        <pc:picChg chg="mod">
          <ac:chgData name="Alex Calabrese" userId="5f02cda7368e72c4" providerId="LiveId" clId="{77237EA2-6A4F-47C3-A62A-FB7941FA2E2F}" dt="2023-05-04T14:10:58.551" v="1755" actId="732"/>
          <ac:picMkLst>
            <pc:docMk/>
            <pc:sldMk cId="533307287" sldId="283"/>
            <ac:picMk id="2054" creationId="{B6B9B83F-C8B4-818E-5735-F8FC02D26B8E}"/>
          </ac:picMkLst>
        </pc:picChg>
        <pc:picChg chg="mod">
          <ac:chgData name="Alex Calabrese" userId="5f02cda7368e72c4" providerId="LiveId" clId="{77237EA2-6A4F-47C3-A62A-FB7941FA2E2F}" dt="2023-05-04T14:10:54.034" v="1746" actId="1076"/>
          <ac:picMkLst>
            <pc:docMk/>
            <pc:sldMk cId="533307287" sldId="283"/>
            <ac:picMk id="2060" creationId="{4E9AA184-0A43-86C8-8E5F-77E141B4A1C1}"/>
          </ac:picMkLst>
        </pc:picChg>
        <pc:picChg chg="mod">
          <ac:chgData name="Alex Calabrese" userId="5f02cda7368e72c4" providerId="LiveId" clId="{77237EA2-6A4F-47C3-A62A-FB7941FA2E2F}" dt="2023-05-04T14:10:54.034" v="1746" actId="1076"/>
          <ac:picMkLst>
            <pc:docMk/>
            <pc:sldMk cId="533307287" sldId="283"/>
            <ac:picMk id="2066" creationId="{EAB9B661-0466-5CE1-ED8C-07487073BA06}"/>
          </ac:picMkLst>
        </pc:picChg>
        <pc:picChg chg="mod">
          <ac:chgData name="Alex Calabrese" userId="5f02cda7368e72c4" providerId="LiveId" clId="{77237EA2-6A4F-47C3-A62A-FB7941FA2E2F}" dt="2023-05-04T14:10:53.844" v="1745" actId="1076"/>
          <ac:picMkLst>
            <pc:docMk/>
            <pc:sldMk cId="533307287" sldId="283"/>
            <ac:picMk id="2076" creationId="{90D14BEF-3935-34CD-7BD8-416E516A073B}"/>
          </ac:picMkLst>
        </pc:picChg>
      </pc:sldChg>
      <pc:sldChg chg="new add del">
        <pc:chgData name="Alex Calabrese" userId="5f02cda7368e72c4" providerId="LiveId" clId="{77237EA2-6A4F-47C3-A62A-FB7941FA2E2F}" dt="2023-05-04T14:10:57.031" v="1751" actId="680"/>
        <pc:sldMkLst>
          <pc:docMk/>
          <pc:sldMk cId="2309168635" sldId="28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EDB67-57CB-44CF-9C42-643740FEF1FB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1114B-A53D-4EDB-9CFC-93A23044B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73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87665A-1907-4F8E-876B-6392BB8B5945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BAB188FB-2345-4397-9068-335B7F46D0FE}"/>
              </a:ext>
            </a:extLst>
          </p:cNvPr>
          <p:cNvSpPr/>
          <p:nvPr userDrawn="1"/>
        </p:nvSpPr>
        <p:spPr>
          <a:xfrm>
            <a:off x="0" y="1"/>
            <a:ext cx="9821331" cy="6857999"/>
          </a:xfrm>
          <a:custGeom>
            <a:avLst/>
            <a:gdLst>
              <a:gd name="connsiteX0" fmla="*/ 0 w 9821331"/>
              <a:gd name="connsiteY0" fmla="*/ 0 h 6857999"/>
              <a:gd name="connsiteX1" fmla="*/ 2963333 w 9821331"/>
              <a:gd name="connsiteY1" fmla="*/ 0 h 6857999"/>
              <a:gd name="connsiteX2" fmla="*/ 9821331 w 9821331"/>
              <a:gd name="connsiteY2" fmla="*/ 6857999 h 6857999"/>
              <a:gd name="connsiteX3" fmla="*/ 0 w 9821331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21331" h="6857999">
                <a:moveTo>
                  <a:pt x="0" y="0"/>
                </a:moveTo>
                <a:lnTo>
                  <a:pt x="2963333" y="0"/>
                </a:lnTo>
                <a:lnTo>
                  <a:pt x="9821331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170E64-181D-4141-9BA9-D53ED52827C9}"/>
              </a:ext>
            </a:extLst>
          </p:cNvPr>
          <p:cNvCxnSpPr/>
          <p:nvPr userDrawn="1"/>
        </p:nvCxnSpPr>
        <p:spPr>
          <a:xfrm flipH="1">
            <a:off x="826032" y="4048554"/>
            <a:ext cx="907551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">
            <a:extLst>
              <a:ext uri="{FF2B5EF4-FFF2-40B4-BE49-F238E27FC236}">
                <a16:creationId xmlns:a16="http://schemas.microsoft.com/office/drawing/2014/main" id="{7C026FCB-31A8-4CAD-B08E-0D5CA79A1C74}"/>
              </a:ext>
            </a:extLst>
          </p:cNvPr>
          <p:cNvSpPr txBox="1">
            <a:spLocks/>
          </p:cNvSpPr>
          <p:nvPr userDrawn="1"/>
        </p:nvSpPr>
        <p:spPr>
          <a:xfrm>
            <a:off x="11288807" y="6225718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6E7F228-B5C9-47EB-A2C3-C4E0338D76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84" y="554478"/>
            <a:ext cx="995980" cy="99598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0E6A4BB-5B67-4001-9074-E6DCB6D0817D}"/>
              </a:ext>
            </a:extLst>
          </p:cNvPr>
          <p:cNvSpPr/>
          <p:nvPr userDrawn="1"/>
        </p:nvSpPr>
        <p:spPr>
          <a:xfrm>
            <a:off x="822638" y="1690714"/>
            <a:ext cx="938426" cy="4951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144000" tIns="108000" rIns="144000" bIns="10800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TOPIC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EC0836-E5A7-479D-A2AA-1E17AB4E1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639" y="2351023"/>
            <a:ext cx="4511362" cy="1557275"/>
          </a:xfrm>
        </p:spPr>
        <p:txBody>
          <a:bodyPr anchor="t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96626B-81EA-4D10-B186-28E7976B6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638" y="4188811"/>
            <a:ext cx="6448277" cy="233390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40442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85621-2A5D-4460-854A-61DC65495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F308F7-7937-4F06-815B-D4E676870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A019D-A0FF-4922-BD78-E7AEA1AE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9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6D9A4B-744F-4ADB-B7A7-1E3704BCD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FCDCA1-1E85-4241-8086-E26E49E61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3225E-A8E7-4E77-9822-74CE62E90A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E94EDD-D22A-4702-AFE1-732A7AD641D0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65153-41C5-406D-AD4E-E151A13B6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5EB43-B7D5-4B28-B4BA-F44944916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22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80FF0-A628-4A87-9991-0A42E9F4D297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E82912-9938-462C-9178-F28DF0657A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118" y="1116835"/>
            <a:ext cx="2739764" cy="2739764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B67EE5E-D1F2-4392-82D7-C9A02A9C7B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5800" y="3703321"/>
            <a:ext cx="3200400" cy="970280"/>
          </a:xfrm>
        </p:spPr>
        <p:txBody>
          <a:bodyPr>
            <a:normAutofit/>
          </a:bodyPr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Demo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EF8631E-3572-476D-A81E-FEB15EB72691}"/>
              </a:ext>
            </a:extLst>
          </p:cNvPr>
          <p:cNvSpPr/>
          <p:nvPr userDrawn="1"/>
        </p:nvSpPr>
        <p:spPr>
          <a:xfrm>
            <a:off x="11266070" y="442323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B9F3725-74FC-405E-B8C0-ED1A3252135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977" y="460854"/>
            <a:ext cx="674328" cy="67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69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80FF0-A628-4A87-9991-0A42E9F4D297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Freeform 507">
            <a:extLst>
              <a:ext uri="{FF2B5EF4-FFF2-40B4-BE49-F238E27FC236}">
                <a16:creationId xmlns:a16="http://schemas.microsoft.com/office/drawing/2014/main" id="{DF51345B-5AAC-4389-9141-9EC3A9C8C583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089274" y="1200925"/>
            <a:ext cx="2297478" cy="2283923"/>
          </a:xfrm>
          <a:custGeom>
            <a:avLst/>
            <a:gdLst>
              <a:gd name="T0" fmla="*/ 106 w 186"/>
              <a:gd name="T1" fmla="*/ 46 h 185"/>
              <a:gd name="T2" fmla="*/ 102 w 186"/>
              <a:gd name="T3" fmla="*/ 17 h 185"/>
              <a:gd name="T4" fmla="*/ 97 w 186"/>
              <a:gd name="T5" fmla="*/ 46 h 185"/>
              <a:gd name="T6" fmla="*/ 161 w 186"/>
              <a:gd name="T7" fmla="*/ 88 h 185"/>
              <a:gd name="T8" fmla="*/ 152 w 186"/>
              <a:gd name="T9" fmla="*/ 76 h 185"/>
              <a:gd name="T10" fmla="*/ 9 w 186"/>
              <a:gd name="T11" fmla="*/ 67 h 185"/>
              <a:gd name="T12" fmla="*/ 0 w 186"/>
              <a:gd name="T13" fmla="*/ 126 h 185"/>
              <a:gd name="T14" fmla="*/ 5 w 186"/>
              <a:gd name="T15" fmla="*/ 177 h 185"/>
              <a:gd name="T16" fmla="*/ 5 w 186"/>
              <a:gd name="T17" fmla="*/ 185 h 185"/>
              <a:gd name="T18" fmla="*/ 152 w 186"/>
              <a:gd name="T19" fmla="*/ 181 h 185"/>
              <a:gd name="T20" fmla="*/ 123 w 186"/>
              <a:gd name="T21" fmla="*/ 177 h 185"/>
              <a:gd name="T22" fmla="*/ 161 w 186"/>
              <a:gd name="T23" fmla="*/ 139 h 185"/>
              <a:gd name="T24" fmla="*/ 161 w 186"/>
              <a:gd name="T25" fmla="*/ 88 h 185"/>
              <a:gd name="T26" fmla="*/ 59 w 186"/>
              <a:gd name="T27" fmla="*/ 177 h 185"/>
              <a:gd name="T28" fmla="*/ 131 w 186"/>
              <a:gd name="T29" fmla="*/ 160 h 185"/>
              <a:gd name="T30" fmla="*/ 144 w 186"/>
              <a:gd name="T31" fmla="*/ 126 h 185"/>
              <a:gd name="T32" fmla="*/ 16 w 186"/>
              <a:gd name="T33" fmla="*/ 152 h 185"/>
              <a:gd name="T34" fmla="*/ 9 w 186"/>
              <a:gd name="T35" fmla="*/ 76 h 185"/>
              <a:gd name="T36" fmla="*/ 144 w 186"/>
              <a:gd name="T37" fmla="*/ 126 h 185"/>
              <a:gd name="T38" fmla="*/ 152 w 186"/>
              <a:gd name="T39" fmla="*/ 131 h 185"/>
              <a:gd name="T40" fmla="*/ 152 w 186"/>
              <a:gd name="T41" fmla="*/ 97 h 185"/>
              <a:gd name="T42" fmla="*/ 177 w 186"/>
              <a:gd name="T43" fmla="*/ 114 h 185"/>
              <a:gd name="T44" fmla="*/ 76 w 186"/>
              <a:gd name="T45" fmla="*/ 50 h 185"/>
              <a:gd name="T46" fmla="*/ 80 w 186"/>
              <a:gd name="T47" fmla="*/ 4 h 185"/>
              <a:gd name="T48" fmla="*/ 72 w 186"/>
              <a:gd name="T49" fmla="*/ 4 h 185"/>
              <a:gd name="T50" fmla="*/ 76 w 186"/>
              <a:gd name="T51" fmla="*/ 50 h 185"/>
              <a:gd name="T52" fmla="*/ 131 w 186"/>
              <a:gd name="T53" fmla="*/ 55 h 185"/>
              <a:gd name="T54" fmla="*/ 127 w 186"/>
              <a:gd name="T55" fmla="*/ 8 h 185"/>
              <a:gd name="T56" fmla="*/ 123 w 186"/>
              <a:gd name="T57" fmla="*/ 55 h 185"/>
              <a:gd name="T58" fmla="*/ 51 w 186"/>
              <a:gd name="T59" fmla="*/ 59 h 185"/>
              <a:gd name="T60" fmla="*/ 55 w 186"/>
              <a:gd name="T61" fmla="*/ 13 h 185"/>
              <a:gd name="T62" fmla="*/ 47 w 186"/>
              <a:gd name="T63" fmla="*/ 13 h 185"/>
              <a:gd name="T64" fmla="*/ 51 w 186"/>
              <a:gd name="T65" fmla="*/ 59 h 185"/>
              <a:gd name="T66" fmla="*/ 30 w 186"/>
              <a:gd name="T67" fmla="*/ 46 h 185"/>
              <a:gd name="T68" fmla="*/ 26 w 186"/>
              <a:gd name="T69" fmla="*/ 17 h 185"/>
              <a:gd name="T70" fmla="*/ 21 w 186"/>
              <a:gd name="T71" fmla="*/ 46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86" h="185">
                <a:moveTo>
                  <a:pt x="102" y="50"/>
                </a:moveTo>
                <a:cubicBezTo>
                  <a:pt x="104" y="50"/>
                  <a:pt x="106" y="49"/>
                  <a:pt x="106" y="46"/>
                </a:cubicBezTo>
                <a:cubicBezTo>
                  <a:pt x="106" y="21"/>
                  <a:pt x="106" y="21"/>
                  <a:pt x="106" y="21"/>
                </a:cubicBezTo>
                <a:cubicBezTo>
                  <a:pt x="106" y="19"/>
                  <a:pt x="104" y="17"/>
                  <a:pt x="102" y="17"/>
                </a:cubicBezTo>
                <a:cubicBezTo>
                  <a:pt x="99" y="17"/>
                  <a:pt x="97" y="19"/>
                  <a:pt x="97" y="21"/>
                </a:cubicBezTo>
                <a:cubicBezTo>
                  <a:pt x="97" y="46"/>
                  <a:pt x="97" y="46"/>
                  <a:pt x="97" y="46"/>
                </a:cubicBezTo>
                <a:cubicBezTo>
                  <a:pt x="97" y="49"/>
                  <a:pt x="99" y="50"/>
                  <a:pt x="102" y="50"/>
                </a:cubicBezTo>
                <a:close/>
                <a:moveTo>
                  <a:pt x="161" y="88"/>
                </a:moveTo>
                <a:cubicBezTo>
                  <a:pt x="152" y="88"/>
                  <a:pt x="152" y="88"/>
                  <a:pt x="152" y="88"/>
                </a:cubicBezTo>
                <a:cubicBezTo>
                  <a:pt x="152" y="76"/>
                  <a:pt x="152" y="76"/>
                  <a:pt x="152" y="76"/>
                </a:cubicBezTo>
                <a:cubicBezTo>
                  <a:pt x="152" y="71"/>
                  <a:pt x="148" y="67"/>
                  <a:pt x="144" y="67"/>
                </a:cubicBezTo>
                <a:cubicBezTo>
                  <a:pt x="9" y="67"/>
                  <a:pt x="9" y="67"/>
                  <a:pt x="9" y="67"/>
                </a:cubicBezTo>
                <a:cubicBezTo>
                  <a:pt x="4" y="67"/>
                  <a:pt x="0" y="71"/>
                  <a:pt x="0" y="76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48"/>
                  <a:pt x="12" y="167"/>
                  <a:pt x="29" y="177"/>
                </a:cubicBezTo>
                <a:cubicBezTo>
                  <a:pt x="5" y="177"/>
                  <a:pt x="5" y="177"/>
                  <a:pt x="5" y="177"/>
                </a:cubicBezTo>
                <a:cubicBezTo>
                  <a:pt x="2" y="177"/>
                  <a:pt x="0" y="179"/>
                  <a:pt x="0" y="181"/>
                </a:cubicBezTo>
                <a:cubicBezTo>
                  <a:pt x="0" y="184"/>
                  <a:pt x="2" y="185"/>
                  <a:pt x="5" y="185"/>
                </a:cubicBezTo>
                <a:cubicBezTo>
                  <a:pt x="148" y="185"/>
                  <a:pt x="148" y="185"/>
                  <a:pt x="148" y="185"/>
                </a:cubicBezTo>
                <a:cubicBezTo>
                  <a:pt x="150" y="185"/>
                  <a:pt x="152" y="184"/>
                  <a:pt x="152" y="181"/>
                </a:cubicBezTo>
                <a:cubicBezTo>
                  <a:pt x="152" y="179"/>
                  <a:pt x="150" y="177"/>
                  <a:pt x="148" y="177"/>
                </a:cubicBezTo>
                <a:cubicBezTo>
                  <a:pt x="123" y="177"/>
                  <a:pt x="123" y="177"/>
                  <a:pt x="123" y="177"/>
                </a:cubicBezTo>
                <a:cubicBezTo>
                  <a:pt x="137" y="169"/>
                  <a:pt x="147" y="155"/>
                  <a:pt x="151" y="139"/>
                </a:cubicBezTo>
                <a:cubicBezTo>
                  <a:pt x="161" y="139"/>
                  <a:pt x="161" y="139"/>
                  <a:pt x="161" y="139"/>
                </a:cubicBezTo>
                <a:cubicBezTo>
                  <a:pt x="175" y="139"/>
                  <a:pt x="186" y="128"/>
                  <a:pt x="186" y="114"/>
                </a:cubicBezTo>
                <a:cubicBezTo>
                  <a:pt x="186" y="100"/>
                  <a:pt x="175" y="88"/>
                  <a:pt x="161" y="88"/>
                </a:cubicBezTo>
                <a:close/>
                <a:moveTo>
                  <a:pt x="93" y="177"/>
                </a:moveTo>
                <a:cubicBezTo>
                  <a:pt x="59" y="177"/>
                  <a:pt x="59" y="177"/>
                  <a:pt x="59" y="177"/>
                </a:cubicBezTo>
                <a:cubicBezTo>
                  <a:pt x="44" y="177"/>
                  <a:pt x="31" y="171"/>
                  <a:pt x="22" y="160"/>
                </a:cubicBezTo>
                <a:cubicBezTo>
                  <a:pt x="131" y="160"/>
                  <a:pt x="131" y="160"/>
                  <a:pt x="131" y="160"/>
                </a:cubicBezTo>
                <a:cubicBezTo>
                  <a:pt x="122" y="171"/>
                  <a:pt x="108" y="177"/>
                  <a:pt x="93" y="177"/>
                </a:cubicBezTo>
                <a:close/>
                <a:moveTo>
                  <a:pt x="144" y="126"/>
                </a:moveTo>
                <a:cubicBezTo>
                  <a:pt x="144" y="136"/>
                  <a:pt x="141" y="144"/>
                  <a:pt x="137" y="152"/>
                </a:cubicBezTo>
                <a:cubicBezTo>
                  <a:pt x="16" y="152"/>
                  <a:pt x="16" y="152"/>
                  <a:pt x="16" y="152"/>
                </a:cubicBezTo>
                <a:cubicBezTo>
                  <a:pt x="11" y="144"/>
                  <a:pt x="9" y="136"/>
                  <a:pt x="9" y="126"/>
                </a:cubicBezTo>
                <a:cubicBezTo>
                  <a:pt x="9" y="76"/>
                  <a:pt x="9" y="76"/>
                  <a:pt x="9" y="76"/>
                </a:cubicBezTo>
                <a:cubicBezTo>
                  <a:pt x="144" y="76"/>
                  <a:pt x="144" y="76"/>
                  <a:pt x="144" y="76"/>
                </a:cubicBezTo>
                <a:lnTo>
                  <a:pt x="144" y="126"/>
                </a:lnTo>
                <a:close/>
                <a:moveTo>
                  <a:pt x="161" y="131"/>
                </a:moveTo>
                <a:cubicBezTo>
                  <a:pt x="152" y="131"/>
                  <a:pt x="152" y="131"/>
                  <a:pt x="152" y="131"/>
                </a:cubicBezTo>
                <a:cubicBezTo>
                  <a:pt x="152" y="129"/>
                  <a:pt x="152" y="128"/>
                  <a:pt x="152" y="126"/>
                </a:cubicBezTo>
                <a:cubicBezTo>
                  <a:pt x="152" y="97"/>
                  <a:pt x="152" y="97"/>
                  <a:pt x="152" y="97"/>
                </a:cubicBezTo>
                <a:cubicBezTo>
                  <a:pt x="161" y="97"/>
                  <a:pt x="161" y="97"/>
                  <a:pt x="161" y="97"/>
                </a:cubicBezTo>
                <a:cubicBezTo>
                  <a:pt x="170" y="97"/>
                  <a:pt x="177" y="104"/>
                  <a:pt x="177" y="114"/>
                </a:cubicBezTo>
                <a:cubicBezTo>
                  <a:pt x="177" y="123"/>
                  <a:pt x="170" y="131"/>
                  <a:pt x="161" y="131"/>
                </a:cubicBezTo>
                <a:close/>
                <a:moveTo>
                  <a:pt x="76" y="50"/>
                </a:moveTo>
                <a:cubicBezTo>
                  <a:pt x="79" y="50"/>
                  <a:pt x="80" y="49"/>
                  <a:pt x="80" y="46"/>
                </a:cubicBezTo>
                <a:cubicBezTo>
                  <a:pt x="80" y="4"/>
                  <a:pt x="80" y="4"/>
                  <a:pt x="80" y="4"/>
                </a:cubicBezTo>
                <a:cubicBezTo>
                  <a:pt x="80" y="2"/>
                  <a:pt x="79" y="0"/>
                  <a:pt x="76" y="0"/>
                </a:cubicBezTo>
                <a:cubicBezTo>
                  <a:pt x="74" y="0"/>
                  <a:pt x="72" y="2"/>
                  <a:pt x="72" y="4"/>
                </a:cubicBezTo>
                <a:cubicBezTo>
                  <a:pt x="72" y="46"/>
                  <a:pt x="72" y="46"/>
                  <a:pt x="72" y="46"/>
                </a:cubicBezTo>
                <a:cubicBezTo>
                  <a:pt x="72" y="49"/>
                  <a:pt x="74" y="50"/>
                  <a:pt x="76" y="50"/>
                </a:cubicBezTo>
                <a:close/>
                <a:moveTo>
                  <a:pt x="127" y="59"/>
                </a:moveTo>
                <a:cubicBezTo>
                  <a:pt x="129" y="59"/>
                  <a:pt x="131" y="57"/>
                  <a:pt x="131" y="55"/>
                </a:cubicBezTo>
                <a:cubicBezTo>
                  <a:pt x="131" y="13"/>
                  <a:pt x="131" y="13"/>
                  <a:pt x="131" y="13"/>
                </a:cubicBezTo>
                <a:cubicBezTo>
                  <a:pt x="131" y="10"/>
                  <a:pt x="129" y="8"/>
                  <a:pt x="127" y="8"/>
                </a:cubicBezTo>
                <a:cubicBezTo>
                  <a:pt x="125" y="8"/>
                  <a:pt x="123" y="10"/>
                  <a:pt x="123" y="13"/>
                </a:cubicBezTo>
                <a:cubicBezTo>
                  <a:pt x="123" y="55"/>
                  <a:pt x="123" y="55"/>
                  <a:pt x="123" y="55"/>
                </a:cubicBezTo>
                <a:cubicBezTo>
                  <a:pt x="123" y="57"/>
                  <a:pt x="125" y="59"/>
                  <a:pt x="127" y="59"/>
                </a:cubicBezTo>
                <a:close/>
                <a:moveTo>
                  <a:pt x="51" y="59"/>
                </a:moveTo>
                <a:cubicBezTo>
                  <a:pt x="53" y="59"/>
                  <a:pt x="55" y="57"/>
                  <a:pt x="55" y="55"/>
                </a:cubicBezTo>
                <a:cubicBezTo>
                  <a:pt x="55" y="13"/>
                  <a:pt x="55" y="13"/>
                  <a:pt x="55" y="13"/>
                </a:cubicBezTo>
                <a:cubicBezTo>
                  <a:pt x="55" y="10"/>
                  <a:pt x="53" y="8"/>
                  <a:pt x="51" y="8"/>
                </a:cubicBezTo>
                <a:cubicBezTo>
                  <a:pt x="49" y="8"/>
                  <a:pt x="47" y="10"/>
                  <a:pt x="47" y="13"/>
                </a:cubicBezTo>
                <a:cubicBezTo>
                  <a:pt x="47" y="55"/>
                  <a:pt x="47" y="55"/>
                  <a:pt x="47" y="55"/>
                </a:cubicBezTo>
                <a:cubicBezTo>
                  <a:pt x="47" y="57"/>
                  <a:pt x="49" y="59"/>
                  <a:pt x="51" y="59"/>
                </a:cubicBezTo>
                <a:close/>
                <a:moveTo>
                  <a:pt x="26" y="50"/>
                </a:moveTo>
                <a:cubicBezTo>
                  <a:pt x="28" y="50"/>
                  <a:pt x="30" y="49"/>
                  <a:pt x="30" y="46"/>
                </a:cubicBezTo>
                <a:cubicBezTo>
                  <a:pt x="30" y="21"/>
                  <a:pt x="30" y="21"/>
                  <a:pt x="30" y="21"/>
                </a:cubicBezTo>
                <a:cubicBezTo>
                  <a:pt x="30" y="19"/>
                  <a:pt x="28" y="17"/>
                  <a:pt x="26" y="17"/>
                </a:cubicBezTo>
                <a:cubicBezTo>
                  <a:pt x="23" y="17"/>
                  <a:pt x="21" y="19"/>
                  <a:pt x="21" y="21"/>
                </a:cubicBezTo>
                <a:cubicBezTo>
                  <a:pt x="21" y="46"/>
                  <a:pt x="21" y="46"/>
                  <a:pt x="21" y="46"/>
                </a:cubicBezTo>
                <a:cubicBezTo>
                  <a:pt x="21" y="49"/>
                  <a:pt x="23" y="50"/>
                  <a:pt x="26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24C4B-55F5-4735-91E7-B24B9B3A15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04882" y="3870928"/>
            <a:ext cx="5182235" cy="878840"/>
          </a:xfrm>
        </p:spPr>
        <p:txBody>
          <a:bodyPr>
            <a:norm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Coffee Break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A8B0BBB-69D6-4009-A2D7-70455C46CADE}"/>
              </a:ext>
            </a:extLst>
          </p:cNvPr>
          <p:cNvSpPr/>
          <p:nvPr userDrawn="1"/>
        </p:nvSpPr>
        <p:spPr>
          <a:xfrm>
            <a:off x="11266070" y="442323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8637E5B-660B-4EB1-B6F7-A59665B639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977" y="460854"/>
            <a:ext cx="674328" cy="67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664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80FF0-A628-4A87-9991-0A42E9F4D297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674460-A50A-4CCB-8FEC-CCD4A0FB6BFA}"/>
              </a:ext>
            </a:extLst>
          </p:cNvPr>
          <p:cNvSpPr/>
          <p:nvPr userDrawn="1"/>
        </p:nvSpPr>
        <p:spPr>
          <a:xfrm>
            <a:off x="661099" y="1988662"/>
            <a:ext cx="2363984" cy="213726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40000"/>
              </a:lnSpc>
            </a:pPr>
            <a:r>
              <a:rPr lang="en-US" sz="12800" b="1" dirty="0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“</a:t>
            </a:r>
            <a:endParaRPr lang="en-US" sz="8000" dirty="0">
              <a:solidFill>
                <a:schemeClr val="bg1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F51CB-A736-415C-B9E9-1B84D2C6AB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87600" y="2976880"/>
            <a:ext cx="8188960" cy="2966720"/>
          </a:xfrm>
        </p:spPr>
        <p:txBody>
          <a:bodyPr>
            <a:no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Quote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148D2F-0692-4B71-A370-8BBE5B082EE3}"/>
              </a:ext>
            </a:extLst>
          </p:cNvPr>
          <p:cNvSpPr/>
          <p:nvPr userDrawn="1"/>
        </p:nvSpPr>
        <p:spPr>
          <a:xfrm>
            <a:off x="11266070" y="442323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1E2DADF-CBEF-4369-9B9C-8416C2562B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977" y="460854"/>
            <a:ext cx="674328" cy="67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946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z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5B52871-47E1-4BD3-8171-9AB933289023}"/>
              </a:ext>
            </a:extLst>
          </p:cNvPr>
          <p:cNvSpPr/>
          <p:nvPr userDrawn="1"/>
        </p:nvSpPr>
        <p:spPr>
          <a:xfrm>
            <a:off x="1281467" y="1704375"/>
            <a:ext cx="9629068" cy="213726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r>
              <a:rPr lang="en-US" sz="6000" dirty="0">
                <a:solidFill>
                  <a:schemeClr val="tx1"/>
                </a:solidFill>
                <a:latin typeface="Myanmar Text" panose="020B0502040204020203" pitchFamily="34" charset="0"/>
                <a:ea typeface="Roboto Light" charset="0"/>
                <a:cs typeface="Myanmar Text" panose="020B0502040204020203" pitchFamily="34" charset="0"/>
              </a:rPr>
              <a:t>Thanks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Myanmar Text" panose="020B0502040204020203" pitchFamily="34" charset="0"/>
                <a:ea typeface="Roboto Light" charset="0"/>
                <a:cs typeface="Myanmar Text" panose="020B0502040204020203" pitchFamily="34" charset="0"/>
              </a:rPr>
              <a:t>Questions?</a:t>
            </a:r>
          </a:p>
        </p:txBody>
      </p:sp>
      <p:sp>
        <p:nvSpPr>
          <p:cNvPr id="16" name="Oval 46">
            <a:extLst>
              <a:ext uri="{FF2B5EF4-FFF2-40B4-BE49-F238E27FC236}">
                <a16:creationId xmlns:a16="http://schemas.microsoft.com/office/drawing/2014/main" id="{D3F0CD03-F633-478B-AFFE-27235FB905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139950" y="4964252"/>
            <a:ext cx="522817" cy="522817"/>
          </a:xfrm>
          <a:prstGeom prst="ellipse">
            <a:avLst/>
          </a:prstGeom>
          <a:solidFill>
            <a:srgbClr val="1AB2E8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7" name="Freeform 47">
            <a:extLst>
              <a:ext uri="{FF2B5EF4-FFF2-40B4-BE49-F238E27FC236}">
                <a16:creationId xmlns:a16="http://schemas.microsoft.com/office/drawing/2014/main" id="{0962DF06-466F-402D-9B85-01D7AB7501A1}"/>
              </a:ext>
            </a:extLst>
          </p:cNvPr>
          <p:cNvSpPr>
            <a:spLocks/>
          </p:cNvSpPr>
          <p:nvPr userDrawn="1"/>
        </p:nvSpPr>
        <p:spPr bwMode="auto">
          <a:xfrm>
            <a:off x="5271183" y="5118768"/>
            <a:ext cx="262466" cy="211667"/>
          </a:xfrm>
          <a:custGeom>
            <a:avLst/>
            <a:gdLst>
              <a:gd name="T0" fmla="*/ 90 w 100"/>
              <a:gd name="T1" fmla="*/ 20 h 81"/>
              <a:gd name="T2" fmla="*/ 32 w 100"/>
              <a:gd name="T3" fmla="*/ 81 h 81"/>
              <a:gd name="T4" fmla="*/ 0 w 100"/>
              <a:gd name="T5" fmla="*/ 72 h 81"/>
              <a:gd name="T6" fmla="*/ 31 w 100"/>
              <a:gd name="T7" fmla="*/ 63 h 81"/>
              <a:gd name="T8" fmla="*/ 12 w 100"/>
              <a:gd name="T9" fmla="*/ 49 h 81"/>
              <a:gd name="T10" fmla="*/ 21 w 100"/>
              <a:gd name="T11" fmla="*/ 48 h 81"/>
              <a:gd name="T12" fmla="*/ 4 w 100"/>
              <a:gd name="T13" fmla="*/ 28 h 81"/>
              <a:gd name="T14" fmla="*/ 14 w 100"/>
              <a:gd name="T15" fmla="*/ 31 h 81"/>
              <a:gd name="T16" fmla="*/ 7 w 100"/>
              <a:gd name="T17" fmla="*/ 3 h 81"/>
              <a:gd name="T18" fmla="*/ 50 w 100"/>
              <a:gd name="T19" fmla="*/ 25 h 81"/>
              <a:gd name="T20" fmla="*/ 70 w 100"/>
              <a:gd name="T21" fmla="*/ 0 h 81"/>
              <a:gd name="T22" fmla="*/ 85 w 100"/>
              <a:gd name="T23" fmla="*/ 6 h 81"/>
              <a:gd name="T24" fmla="*/ 98 w 100"/>
              <a:gd name="T25" fmla="*/ 1 h 81"/>
              <a:gd name="T26" fmla="*/ 89 w 100"/>
              <a:gd name="T27" fmla="*/ 12 h 81"/>
              <a:gd name="T28" fmla="*/ 100 w 100"/>
              <a:gd name="T29" fmla="*/ 9 h 81"/>
              <a:gd name="T30" fmla="*/ 90 w 100"/>
              <a:gd name="T31" fmla="*/ 2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0" h="81">
                <a:moveTo>
                  <a:pt x="90" y="20"/>
                </a:moveTo>
                <a:cubicBezTo>
                  <a:pt x="91" y="49"/>
                  <a:pt x="70" y="81"/>
                  <a:pt x="32" y="81"/>
                </a:cubicBezTo>
                <a:cubicBezTo>
                  <a:pt x="20" y="81"/>
                  <a:pt x="9" y="77"/>
                  <a:pt x="0" y="72"/>
                </a:cubicBezTo>
                <a:cubicBezTo>
                  <a:pt x="11" y="73"/>
                  <a:pt x="22" y="70"/>
                  <a:pt x="31" y="63"/>
                </a:cubicBezTo>
                <a:cubicBezTo>
                  <a:pt x="22" y="63"/>
                  <a:pt x="14" y="57"/>
                  <a:pt x="12" y="49"/>
                </a:cubicBezTo>
                <a:cubicBezTo>
                  <a:pt x="15" y="49"/>
                  <a:pt x="18" y="49"/>
                  <a:pt x="21" y="48"/>
                </a:cubicBezTo>
                <a:cubicBezTo>
                  <a:pt x="11" y="47"/>
                  <a:pt x="4" y="38"/>
                  <a:pt x="4" y="28"/>
                </a:cubicBezTo>
                <a:cubicBezTo>
                  <a:pt x="7" y="30"/>
                  <a:pt x="10" y="31"/>
                  <a:pt x="14" y="31"/>
                </a:cubicBezTo>
                <a:cubicBezTo>
                  <a:pt x="4" y="25"/>
                  <a:pt x="2" y="13"/>
                  <a:pt x="7" y="3"/>
                </a:cubicBezTo>
                <a:cubicBezTo>
                  <a:pt x="17" y="16"/>
                  <a:pt x="33" y="24"/>
                  <a:pt x="50" y="25"/>
                </a:cubicBezTo>
                <a:cubicBezTo>
                  <a:pt x="47" y="12"/>
                  <a:pt x="56" y="0"/>
                  <a:pt x="70" y="0"/>
                </a:cubicBezTo>
                <a:cubicBezTo>
                  <a:pt x="75" y="0"/>
                  <a:pt x="81" y="2"/>
                  <a:pt x="85" y="6"/>
                </a:cubicBezTo>
                <a:cubicBezTo>
                  <a:pt x="89" y="5"/>
                  <a:pt x="94" y="3"/>
                  <a:pt x="98" y="1"/>
                </a:cubicBezTo>
                <a:cubicBezTo>
                  <a:pt x="96" y="6"/>
                  <a:pt x="93" y="10"/>
                  <a:pt x="89" y="12"/>
                </a:cubicBezTo>
                <a:cubicBezTo>
                  <a:pt x="93" y="12"/>
                  <a:pt x="97" y="11"/>
                  <a:pt x="100" y="9"/>
                </a:cubicBezTo>
                <a:cubicBezTo>
                  <a:pt x="98" y="13"/>
                  <a:pt x="94" y="17"/>
                  <a:pt x="90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8" name="Rectangle 58">
            <a:extLst>
              <a:ext uri="{FF2B5EF4-FFF2-40B4-BE49-F238E27FC236}">
                <a16:creationId xmlns:a16="http://schemas.microsoft.com/office/drawing/2014/main" id="{3B62AF73-23B5-4B3F-97A2-4596234ADE5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09794" y="5110936"/>
            <a:ext cx="2117" cy="232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" name="Rectangle 59">
            <a:extLst>
              <a:ext uri="{FF2B5EF4-FFF2-40B4-BE49-F238E27FC236}">
                <a16:creationId xmlns:a16="http://schemas.microsoft.com/office/drawing/2014/main" id="{47FB4949-C5D7-4BFF-B3F7-5EE5B529CC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09794" y="5110936"/>
            <a:ext cx="2117" cy="23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" name="Freeform 60">
            <a:extLst>
              <a:ext uri="{FF2B5EF4-FFF2-40B4-BE49-F238E27FC236}">
                <a16:creationId xmlns:a16="http://schemas.microsoft.com/office/drawing/2014/main" id="{AA1B2459-7789-43D6-ADEC-08E154DDA3B6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690177" y="5096120"/>
            <a:ext cx="198967" cy="289984"/>
          </a:xfrm>
          <a:custGeom>
            <a:avLst/>
            <a:gdLst>
              <a:gd name="T0" fmla="*/ 16 w 76"/>
              <a:gd name="T1" fmla="*/ 65 h 111"/>
              <a:gd name="T2" fmla="*/ 0 w 76"/>
              <a:gd name="T3" fmla="*/ 88 h 111"/>
              <a:gd name="T4" fmla="*/ 38 w 76"/>
              <a:gd name="T5" fmla="*/ 111 h 111"/>
              <a:gd name="T6" fmla="*/ 76 w 76"/>
              <a:gd name="T7" fmla="*/ 86 h 111"/>
              <a:gd name="T8" fmla="*/ 66 w 76"/>
              <a:gd name="T9" fmla="*/ 86 h 111"/>
              <a:gd name="T10" fmla="*/ 38 w 76"/>
              <a:gd name="T11" fmla="*/ 105 h 111"/>
              <a:gd name="T12" fmla="*/ 13 w 76"/>
              <a:gd name="T13" fmla="*/ 84 h 111"/>
              <a:gd name="T14" fmla="*/ 16 w 76"/>
              <a:gd name="T15" fmla="*/ 76 h 111"/>
              <a:gd name="T16" fmla="*/ 16 w 76"/>
              <a:gd name="T17" fmla="*/ 73 h 111"/>
              <a:gd name="T18" fmla="*/ 16 w 76"/>
              <a:gd name="T19" fmla="*/ 65 h 111"/>
              <a:gd name="T20" fmla="*/ 16 w 76"/>
              <a:gd name="T21" fmla="*/ 0 h 111"/>
              <a:gd name="T22" fmla="*/ 8 w 76"/>
              <a:gd name="T23" fmla="*/ 17 h 111"/>
              <a:gd name="T24" fmla="*/ 16 w 76"/>
              <a:gd name="T25" fmla="*/ 37 h 111"/>
              <a:gd name="T26" fmla="*/ 16 w 76"/>
              <a:gd name="T27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" h="111">
                <a:moveTo>
                  <a:pt x="16" y="65"/>
                </a:moveTo>
                <a:cubicBezTo>
                  <a:pt x="6" y="71"/>
                  <a:pt x="0" y="80"/>
                  <a:pt x="0" y="88"/>
                </a:cubicBezTo>
                <a:cubicBezTo>
                  <a:pt x="0" y="102"/>
                  <a:pt x="18" y="111"/>
                  <a:pt x="38" y="111"/>
                </a:cubicBezTo>
                <a:cubicBezTo>
                  <a:pt x="60" y="111"/>
                  <a:pt x="75" y="99"/>
                  <a:pt x="76" y="86"/>
                </a:cubicBezTo>
                <a:cubicBezTo>
                  <a:pt x="66" y="86"/>
                  <a:pt x="66" y="86"/>
                  <a:pt x="66" y="86"/>
                </a:cubicBezTo>
                <a:cubicBezTo>
                  <a:pt x="65" y="97"/>
                  <a:pt x="58" y="105"/>
                  <a:pt x="38" y="105"/>
                </a:cubicBezTo>
                <a:cubicBezTo>
                  <a:pt x="24" y="105"/>
                  <a:pt x="13" y="95"/>
                  <a:pt x="13" y="84"/>
                </a:cubicBezTo>
                <a:cubicBezTo>
                  <a:pt x="13" y="82"/>
                  <a:pt x="14" y="79"/>
                  <a:pt x="16" y="76"/>
                </a:cubicBezTo>
                <a:cubicBezTo>
                  <a:pt x="16" y="75"/>
                  <a:pt x="16" y="74"/>
                  <a:pt x="16" y="73"/>
                </a:cubicBezTo>
                <a:cubicBezTo>
                  <a:pt x="16" y="65"/>
                  <a:pt x="16" y="65"/>
                  <a:pt x="16" y="65"/>
                </a:cubicBezTo>
                <a:moveTo>
                  <a:pt x="16" y="0"/>
                </a:moveTo>
                <a:cubicBezTo>
                  <a:pt x="11" y="4"/>
                  <a:pt x="8" y="11"/>
                  <a:pt x="8" y="17"/>
                </a:cubicBezTo>
                <a:cubicBezTo>
                  <a:pt x="8" y="25"/>
                  <a:pt x="11" y="32"/>
                  <a:pt x="16" y="37"/>
                </a:cubicBezTo>
                <a:cubicBezTo>
                  <a:pt x="16" y="0"/>
                  <a:pt x="16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" name="Freeform 61">
            <a:extLst>
              <a:ext uri="{FF2B5EF4-FFF2-40B4-BE49-F238E27FC236}">
                <a16:creationId xmlns:a16="http://schemas.microsoft.com/office/drawing/2014/main" id="{6AB72DB9-F498-4F99-95E4-484AEA5B50F0}"/>
              </a:ext>
            </a:extLst>
          </p:cNvPr>
          <p:cNvSpPr>
            <a:spLocks/>
          </p:cNvSpPr>
          <p:nvPr userDrawn="1"/>
        </p:nvSpPr>
        <p:spPr bwMode="auto">
          <a:xfrm>
            <a:off x="8899727" y="5068603"/>
            <a:ext cx="110067" cy="105833"/>
          </a:xfrm>
          <a:custGeom>
            <a:avLst/>
            <a:gdLst>
              <a:gd name="T0" fmla="*/ 31 w 52"/>
              <a:gd name="T1" fmla="*/ 0 h 50"/>
              <a:gd name="T2" fmla="*/ 21 w 52"/>
              <a:gd name="T3" fmla="*/ 0 h 50"/>
              <a:gd name="T4" fmla="*/ 21 w 52"/>
              <a:gd name="T5" fmla="*/ 20 h 50"/>
              <a:gd name="T6" fmla="*/ 0 w 52"/>
              <a:gd name="T7" fmla="*/ 20 h 50"/>
              <a:gd name="T8" fmla="*/ 0 w 52"/>
              <a:gd name="T9" fmla="*/ 31 h 50"/>
              <a:gd name="T10" fmla="*/ 21 w 52"/>
              <a:gd name="T11" fmla="*/ 31 h 50"/>
              <a:gd name="T12" fmla="*/ 21 w 52"/>
              <a:gd name="T13" fmla="*/ 50 h 50"/>
              <a:gd name="T14" fmla="*/ 31 w 52"/>
              <a:gd name="T15" fmla="*/ 50 h 50"/>
              <a:gd name="T16" fmla="*/ 31 w 52"/>
              <a:gd name="T17" fmla="*/ 31 h 50"/>
              <a:gd name="T18" fmla="*/ 52 w 52"/>
              <a:gd name="T19" fmla="*/ 31 h 50"/>
              <a:gd name="T20" fmla="*/ 52 w 52"/>
              <a:gd name="T21" fmla="*/ 20 h 50"/>
              <a:gd name="T22" fmla="*/ 31 w 52"/>
              <a:gd name="T23" fmla="*/ 20 h 50"/>
              <a:gd name="T24" fmla="*/ 31 w 52"/>
              <a:gd name="T2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" h="50">
                <a:moveTo>
                  <a:pt x="31" y="0"/>
                </a:moveTo>
                <a:lnTo>
                  <a:pt x="21" y="0"/>
                </a:lnTo>
                <a:lnTo>
                  <a:pt x="21" y="20"/>
                </a:lnTo>
                <a:lnTo>
                  <a:pt x="0" y="20"/>
                </a:lnTo>
                <a:lnTo>
                  <a:pt x="0" y="31"/>
                </a:lnTo>
                <a:lnTo>
                  <a:pt x="21" y="31"/>
                </a:lnTo>
                <a:lnTo>
                  <a:pt x="21" y="50"/>
                </a:lnTo>
                <a:lnTo>
                  <a:pt x="31" y="50"/>
                </a:lnTo>
                <a:lnTo>
                  <a:pt x="31" y="31"/>
                </a:lnTo>
                <a:lnTo>
                  <a:pt x="52" y="31"/>
                </a:lnTo>
                <a:lnTo>
                  <a:pt x="52" y="20"/>
                </a:lnTo>
                <a:lnTo>
                  <a:pt x="31" y="20"/>
                </a:lnTo>
                <a:lnTo>
                  <a:pt x="31" y="0"/>
                </a:lnTo>
                <a:close/>
              </a:path>
            </a:pathLst>
          </a:custGeom>
          <a:solidFill>
            <a:srgbClr val="FEF8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" name="Freeform 62">
            <a:extLst>
              <a:ext uri="{FF2B5EF4-FFF2-40B4-BE49-F238E27FC236}">
                <a16:creationId xmlns:a16="http://schemas.microsoft.com/office/drawing/2014/main" id="{EB382B49-6986-43AC-9334-C7DC59E25518}"/>
              </a:ext>
            </a:extLst>
          </p:cNvPr>
          <p:cNvSpPr>
            <a:spLocks/>
          </p:cNvSpPr>
          <p:nvPr userDrawn="1"/>
        </p:nvSpPr>
        <p:spPr bwMode="auto">
          <a:xfrm>
            <a:off x="8899727" y="5068603"/>
            <a:ext cx="110067" cy="105833"/>
          </a:xfrm>
          <a:custGeom>
            <a:avLst/>
            <a:gdLst>
              <a:gd name="T0" fmla="*/ 31 w 52"/>
              <a:gd name="T1" fmla="*/ 0 h 50"/>
              <a:gd name="T2" fmla="*/ 21 w 52"/>
              <a:gd name="T3" fmla="*/ 0 h 50"/>
              <a:gd name="T4" fmla="*/ 21 w 52"/>
              <a:gd name="T5" fmla="*/ 20 h 50"/>
              <a:gd name="T6" fmla="*/ 0 w 52"/>
              <a:gd name="T7" fmla="*/ 20 h 50"/>
              <a:gd name="T8" fmla="*/ 0 w 52"/>
              <a:gd name="T9" fmla="*/ 31 h 50"/>
              <a:gd name="T10" fmla="*/ 21 w 52"/>
              <a:gd name="T11" fmla="*/ 31 h 50"/>
              <a:gd name="T12" fmla="*/ 21 w 52"/>
              <a:gd name="T13" fmla="*/ 50 h 50"/>
              <a:gd name="T14" fmla="*/ 31 w 52"/>
              <a:gd name="T15" fmla="*/ 50 h 50"/>
              <a:gd name="T16" fmla="*/ 31 w 52"/>
              <a:gd name="T17" fmla="*/ 31 h 50"/>
              <a:gd name="T18" fmla="*/ 52 w 52"/>
              <a:gd name="T19" fmla="*/ 31 h 50"/>
              <a:gd name="T20" fmla="*/ 52 w 52"/>
              <a:gd name="T21" fmla="*/ 20 h 50"/>
              <a:gd name="T22" fmla="*/ 31 w 52"/>
              <a:gd name="T23" fmla="*/ 20 h 50"/>
              <a:gd name="T24" fmla="*/ 31 w 52"/>
              <a:gd name="T2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" h="50">
                <a:moveTo>
                  <a:pt x="31" y="0"/>
                </a:moveTo>
                <a:lnTo>
                  <a:pt x="21" y="0"/>
                </a:lnTo>
                <a:lnTo>
                  <a:pt x="21" y="20"/>
                </a:lnTo>
                <a:lnTo>
                  <a:pt x="0" y="20"/>
                </a:lnTo>
                <a:lnTo>
                  <a:pt x="0" y="31"/>
                </a:lnTo>
                <a:lnTo>
                  <a:pt x="21" y="31"/>
                </a:lnTo>
                <a:lnTo>
                  <a:pt x="21" y="50"/>
                </a:lnTo>
                <a:lnTo>
                  <a:pt x="31" y="50"/>
                </a:lnTo>
                <a:lnTo>
                  <a:pt x="31" y="31"/>
                </a:lnTo>
                <a:lnTo>
                  <a:pt x="52" y="31"/>
                </a:lnTo>
                <a:lnTo>
                  <a:pt x="52" y="20"/>
                </a:lnTo>
                <a:lnTo>
                  <a:pt x="31" y="2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" name="Freeform 63">
            <a:extLst>
              <a:ext uri="{FF2B5EF4-FFF2-40B4-BE49-F238E27FC236}">
                <a16:creationId xmlns:a16="http://schemas.microsoft.com/office/drawing/2014/main" id="{5993E839-EC53-491F-839A-77371181D62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732510" y="5068603"/>
            <a:ext cx="158751" cy="254000"/>
          </a:xfrm>
          <a:custGeom>
            <a:avLst/>
            <a:gdLst>
              <a:gd name="T0" fmla="*/ 27 w 61"/>
              <a:gd name="T1" fmla="*/ 50 h 97"/>
              <a:gd name="T2" fmla="*/ 26 w 61"/>
              <a:gd name="T3" fmla="*/ 50 h 97"/>
              <a:gd name="T4" fmla="*/ 6 w 61"/>
              <a:gd name="T5" fmla="*/ 28 h 97"/>
              <a:gd name="T6" fmla="*/ 20 w 61"/>
              <a:gd name="T7" fmla="*/ 6 h 97"/>
              <a:gd name="T8" fmla="*/ 20 w 61"/>
              <a:gd name="T9" fmla="*/ 6 h 97"/>
              <a:gd name="T10" fmla="*/ 40 w 61"/>
              <a:gd name="T11" fmla="*/ 29 h 97"/>
              <a:gd name="T12" fmla="*/ 27 w 61"/>
              <a:gd name="T13" fmla="*/ 50 h 97"/>
              <a:gd name="T14" fmla="*/ 61 w 61"/>
              <a:gd name="T15" fmla="*/ 0 h 97"/>
              <a:gd name="T16" fmla="*/ 25 w 61"/>
              <a:gd name="T17" fmla="*/ 0 h 97"/>
              <a:gd name="T18" fmla="*/ 0 w 61"/>
              <a:gd name="T19" fmla="*/ 11 h 97"/>
              <a:gd name="T20" fmla="*/ 0 w 61"/>
              <a:gd name="T21" fmla="*/ 48 h 97"/>
              <a:gd name="T22" fmla="*/ 19 w 61"/>
              <a:gd name="T23" fmla="*/ 55 h 97"/>
              <a:gd name="T24" fmla="*/ 23 w 61"/>
              <a:gd name="T25" fmla="*/ 55 h 97"/>
              <a:gd name="T26" fmla="*/ 21 w 61"/>
              <a:gd name="T27" fmla="*/ 62 h 97"/>
              <a:gd name="T28" fmla="*/ 26 w 61"/>
              <a:gd name="T29" fmla="*/ 71 h 97"/>
              <a:gd name="T30" fmla="*/ 19 w 61"/>
              <a:gd name="T31" fmla="*/ 71 h 97"/>
              <a:gd name="T32" fmla="*/ 0 w 61"/>
              <a:gd name="T33" fmla="*/ 76 h 97"/>
              <a:gd name="T34" fmla="*/ 0 w 61"/>
              <a:gd name="T35" fmla="*/ 84 h 97"/>
              <a:gd name="T36" fmla="*/ 0 w 61"/>
              <a:gd name="T37" fmla="*/ 87 h 97"/>
              <a:gd name="T38" fmla="*/ 24 w 61"/>
              <a:gd name="T39" fmla="*/ 76 h 97"/>
              <a:gd name="T40" fmla="*/ 24 w 61"/>
              <a:gd name="T41" fmla="*/ 76 h 97"/>
              <a:gd name="T42" fmla="*/ 33 w 61"/>
              <a:gd name="T43" fmla="*/ 77 h 97"/>
              <a:gd name="T44" fmla="*/ 49 w 61"/>
              <a:gd name="T45" fmla="*/ 92 h 97"/>
              <a:gd name="T46" fmla="*/ 50 w 61"/>
              <a:gd name="T47" fmla="*/ 96 h 97"/>
              <a:gd name="T48" fmla="*/ 50 w 61"/>
              <a:gd name="T49" fmla="*/ 97 h 97"/>
              <a:gd name="T50" fmla="*/ 60 w 61"/>
              <a:gd name="T51" fmla="*/ 97 h 97"/>
              <a:gd name="T52" fmla="*/ 61 w 61"/>
              <a:gd name="T53" fmla="*/ 94 h 97"/>
              <a:gd name="T54" fmla="*/ 47 w 61"/>
              <a:gd name="T55" fmla="*/ 69 h 97"/>
              <a:gd name="T56" fmla="*/ 36 w 61"/>
              <a:gd name="T57" fmla="*/ 58 h 97"/>
              <a:gd name="T58" fmla="*/ 43 w 61"/>
              <a:gd name="T59" fmla="*/ 48 h 97"/>
              <a:gd name="T60" fmla="*/ 54 w 61"/>
              <a:gd name="T61" fmla="*/ 29 h 97"/>
              <a:gd name="T62" fmla="*/ 44 w 61"/>
              <a:gd name="T63" fmla="*/ 8 h 97"/>
              <a:gd name="T64" fmla="*/ 53 w 61"/>
              <a:gd name="T65" fmla="*/ 8 h 97"/>
              <a:gd name="T66" fmla="*/ 61 w 61"/>
              <a:gd name="T67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1" h="97">
                <a:moveTo>
                  <a:pt x="27" y="50"/>
                </a:moveTo>
                <a:cubicBezTo>
                  <a:pt x="26" y="50"/>
                  <a:pt x="26" y="50"/>
                  <a:pt x="26" y="50"/>
                </a:cubicBezTo>
                <a:cubicBezTo>
                  <a:pt x="16" y="49"/>
                  <a:pt x="7" y="40"/>
                  <a:pt x="6" y="28"/>
                </a:cubicBezTo>
                <a:cubicBezTo>
                  <a:pt x="4" y="15"/>
                  <a:pt x="1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30" y="6"/>
                  <a:pt x="38" y="16"/>
                  <a:pt x="40" y="29"/>
                </a:cubicBezTo>
                <a:cubicBezTo>
                  <a:pt x="41" y="42"/>
                  <a:pt x="36" y="50"/>
                  <a:pt x="27" y="50"/>
                </a:cubicBezTo>
                <a:moveTo>
                  <a:pt x="61" y="0"/>
                </a:moveTo>
                <a:cubicBezTo>
                  <a:pt x="61" y="0"/>
                  <a:pt x="35" y="0"/>
                  <a:pt x="25" y="0"/>
                </a:cubicBezTo>
                <a:cubicBezTo>
                  <a:pt x="15" y="0"/>
                  <a:pt x="6" y="4"/>
                  <a:pt x="0" y="11"/>
                </a:cubicBezTo>
                <a:cubicBezTo>
                  <a:pt x="0" y="48"/>
                  <a:pt x="0" y="48"/>
                  <a:pt x="0" y="48"/>
                </a:cubicBezTo>
                <a:cubicBezTo>
                  <a:pt x="4" y="52"/>
                  <a:pt x="11" y="55"/>
                  <a:pt x="19" y="55"/>
                </a:cubicBezTo>
                <a:cubicBezTo>
                  <a:pt x="20" y="55"/>
                  <a:pt x="21" y="55"/>
                  <a:pt x="23" y="55"/>
                </a:cubicBezTo>
                <a:cubicBezTo>
                  <a:pt x="21" y="57"/>
                  <a:pt x="21" y="59"/>
                  <a:pt x="21" y="62"/>
                </a:cubicBezTo>
                <a:cubicBezTo>
                  <a:pt x="21" y="66"/>
                  <a:pt x="23" y="69"/>
                  <a:pt x="26" y="71"/>
                </a:cubicBezTo>
                <a:cubicBezTo>
                  <a:pt x="24" y="71"/>
                  <a:pt x="22" y="71"/>
                  <a:pt x="19" y="71"/>
                </a:cubicBezTo>
                <a:cubicBezTo>
                  <a:pt x="12" y="71"/>
                  <a:pt x="5" y="73"/>
                  <a:pt x="0" y="76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85"/>
                  <a:pt x="0" y="86"/>
                  <a:pt x="0" y="87"/>
                </a:cubicBezTo>
                <a:cubicBezTo>
                  <a:pt x="4" y="80"/>
                  <a:pt x="13" y="76"/>
                  <a:pt x="24" y="76"/>
                </a:cubicBezTo>
                <a:cubicBezTo>
                  <a:pt x="24" y="76"/>
                  <a:pt x="24" y="76"/>
                  <a:pt x="24" y="76"/>
                </a:cubicBezTo>
                <a:cubicBezTo>
                  <a:pt x="27" y="76"/>
                  <a:pt x="31" y="76"/>
                  <a:pt x="33" y="77"/>
                </a:cubicBezTo>
                <a:cubicBezTo>
                  <a:pt x="41" y="83"/>
                  <a:pt x="48" y="86"/>
                  <a:pt x="49" y="92"/>
                </a:cubicBezTo>
                <a:cubicBezTo>
                  <a:pt x="49" y="93"/>
                  <a:pt x="50" y="95"/>
                  <a:pt x="50" y="96"/>
                </a:cubicBezTo>
                <a:cubicBezTo>
                  <a:pt x="50" y="96"/>
                  <a:pt x="50" y="97"/>
                  <a:pt x="50" y="97"/>
                </a:cubicBezTo>
                <a:cubicBezTo>
                  <a:pt x="60" y="97"/>
                  <a:pt x="60" y="97"/>
                  <a:pt x="60" y="97"/>
                </a:cubicBezTo>
                <a:cubicBezTo>
                  <a:pt x="61" y="96"/>
                  <a:pt x="61" y="95"/>
                  <a:pt x="61" y="94"/>
                </a:cubicBezTo>
                <a:cubicBezTo>
                  <a:pt x="61" y="84"/>
                  <a:pt x="58" y="78"/>
                  <a:pt x="47" y="69"/>
                </a:cubicBezTo>
                <a:cubicBezTo>
                  <a:pt x="43" y="67"/>
                  <a:pt x="36" y="62"/>
                  <a:pt x="36" y="58"/>
                </a:cubicBezTo>
                <a:cubicBezTo>
                  <a:pt x="36" y="54"/>
                  <a:pt x="37" y="52"/>
                  <a:pt x="43" y="48"/>
                </a:cubicBezTo>
                <a:cubicBezTo>
                  <a:pt x="50" y="43"/>
                  <a:pt x="54" y="36"/>
                  <a:pt x="54" y="29"/>
                </a:cubicBezTo>
                <a:cubicBezTo>
                  <a:pt x="54" y="20"/>
                  <a:pt x="50" y="12"/>
                  <a:pt x="44" y="8"/>
                </a:cubicBezTo>
                <a:cubicBezTo>
                  <a:pt x="53" y="8"/>
                  <a:pt x="53" y="8"/>
                  <a:pt x="53" y="8"/>
                </a:cubicBezTo>
                <a:cubicBezTo>
                  <a:pt x="61" y="0"/>
                  <a:pt x="61" y="0"/>
                  <a:pt x="61" y="0"/>
                </a:cubicBezTo>
              </a:path>
            </a:pathLst>
          </a:custGeom>
          <a:solidFill>
            <a:srgbClr val="FEF8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" name="Freeform 90">
            <a:extLst>
              <a:ext uri="{FF2B5EF4-FFF2-40B4-BE49-F238E27FC236}">
                <a16:creationId xmlns:a16="http://schemas.microsoft.com/office/drawing/2014/main" id="{159B58CB-5378-45C1-B32D-FE866C777E1B}"/>
              </a:ext>
            </a:extLst>
          </p:cNvPr>
          <p:cNvSpPr>
            <a:spLocks/>
          </p:cNvSpPr>
          <p:nvPr userDrawn="1"/>
        </p:nvSpPr>
        <p:spPr bwMode="auto">
          <a:xfrm>
            <a:off x="1869124" y="5072203"/>
            <a:ext cx="167217" cy="309033"/>
          </a:xfrm>
          <a:custGeom>
            <a:avLst/>
            <a:gdLst>
              <a:gd name="T0" fmla="*/ 0 w 64"/>
              <a:gd name="T1" fmla="*/ 64 h 119"/>
              <a:gd name="T2" fmla="*/ 0 w 64"/>
              <a:gd name="T3" fmla="*/ 40 h 119"/>
              <a:gd name="T4" fmla="*/ 18 w 64"/>
              <a:gd name="T5" fmla="*/ 40 h 119"/>
              <a:gd name="T6" fmla="*/ 18 w 64"/>
              <a:gd name="T7" fmla="*/ 31 h 119"/>
              <a:gd name="T8" fmla="*/ 45 w 64"/>
              <a:gd name="T9" fmla="*/ 0 h 119"/>
              <a:gd name="T10" fmla="*/ 64 w 64"/>
              <a:gd name="T11" fmla="*/ 0 h 119"/>
              <a:gd name="T12" fmla="*/ 64 w 64"/>
              <a:gd name="T13" fmla="*/ 24 h 119"/>
              <a:gd name="T14" fmla="*/ 45 w 64"/>
              <a:gd name="T15" fmla="*/ 24 h 119"/>
              <a:gd name="T16" fmla="*/ 40 w 64"/>
              <a:gd name="T17" fmla="*/ 30 h 119"/>
              <a:gd name="T18" fmla="*/ 40 w 64"/>
              <a:gd name="T19" fmla="*/ 40 h 119"/>
              <a:gd name="T20" fmla="*/ 64 w 64"/>
              <a:gd name="T21" fmla="*/ 40 h 119"/>
              <a:gd name="T22" fmla="*/ 64 w 64"/>
              <a:gd name="T23" fmla="*/ 64 h 119"/>
              <a:gd name="T24" fmla="*/ 40 w 64"/>
              <a:gd name="T25" fmla="*/ 64 h 119"/>
              <a:gd name="T26" fmla="*/ 40 w 64"/>
              <a:gd name="T27" fmla="*/ 119 h 119"/>
              <a:gd name="T28" fmla="*/ 18 w 64"/>
              <a:gd name="T29" fmla="*/ 119 h 119"/>
              <a:gd name="T30" fmla="*/ 18 w 64"/>
              <a:gd name="T31" fmla="*/ 64 h 119"/>
              <a:gd name="T32" fmla="*/ 0 w 64"/>
              <a:gd name="T33" fmla="*/ 64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4" h="119">
                <a:moveTo>
                  <a:pt x="0" y="64"/>
                </a:moveTo>
                <a:cubicBezTo>
                  <a:pt x="0" y="40"/>
                  <a:pt x="0" y="40"/>
                  <a:pt x="0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14"/>
                  <a:pt x="30" y="0"/>
                  <a:pt x="45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4" y="24"/>
                  <a:pt x="64" y="24"/>
                  <a:pt x="64" y="24"/>
                </a:cubicBezTo>
                <a:cubicBezTo>
                  <a:pt x="45" y="24"/>
                  <a:pt x="45" y="24"/>
                  <a:pt x="45" y="24"/>
                </a:cubicBezTo>
                <a:cubicBezTo>
                  <a:pt x="43" y="24"/>
                  <a:pt x="40" y="26"/>
                  <a:pt x="40" y="30"/>
                </a:cubicBezTo>
                <a:cubicBezTo>
                  <a:pt x="40" y="40"/>
                  <a:pt x="40" y="40"/>
                  <a:pt x="40" y="40"/>
                </a:cubicBezTo>
                <a:cubicBezTo>
                  <a:pt x="64" y="40"/>
                  <a:pt x="64" y="40"/>
                  <a:pt x="64" y="40"/>
                </a:cubicBezTo>
                <a:cubicBezTo>
                  <a:pt x="64" y="64"/>
                  <a:pt x="64" y="64"/>
                  <a:pt x="6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119"/>
                  <a:pt x="40" y="119"/>
                  <a:pt x="40" y="119"/>
                </a:cubicBezTo>
                <a:cubicBezTo>
                  <a:pt x="18" y="119"/>
                  <a:pt x="18" y="119"/>
                  <a:pt x="18" y="119"/>
                </a:cubicBezTo>
                <a:cubicBezTo>
                  <a:pt x="18" y="64"/>
                  <a:pt x="18" y="64"/>
                  <a:pt x="18" y="64"/>
                </a:cubicBezTo>
                <a:lnTo>
                  <a:pt x="0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B7C841D-3CA7-4BD3-AD6E-EAC0D8ABD457}"/>
              </a:ext>
            </a:extLst>
          </p:cNvPr>
          <p:cNvGrpSpPr/>
          <p:nvPr userDrawn="1"/>
        </p:nvGrpSpPr>
        <p:grpSpPr>
          <a:xfrm>
            <a:off x="8603968" y="4964252"/>
            <a:ext cx="547462" cy="545244"/>
            <a:chOff x="2809875" y="2679700"/>
            <a:chExt cx="392113" cy="390525"/>
          </a:xfrm>
        </p:grpSpPr>
        <p:sp>
          <p:nvSpPr>
            <p:cNvPr id="26" name="Oval 70">
              <a:extLst>
                <a:ext uri="{FF2B5EF4-FFF2-40B4-BE49-F238E27FC236}">
                  <a16:creationId xmlns:a16="http://schemas.microsoft.com/office/drawing/2014/main" id="{AFEE6EC3-87CB-4F9C-A213-87F66295C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" name="Freeform 71">
              <a:extLst>
                <a:ext uri="{FF2B5EF4-FFF2-40B4-BE49-F238E27FC236}">
                  <a16:creationId xmlns:a16="http://schemas.microsoft.com/office/drawing/2014/main" id="{8B86EE28-D8D7-4EFC-9DE3-85850CC04D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B123F5E-7710-4DBB-BD5D-A997FD2F27BC}"/>
              </a:ext>
            </a:extLst>
          </p:cNvPr>
          <p:cNvGrpSpPr/>
          <p:nvPr userDrawn="1"/>
        </p:nvGrpSpPr>
        <p:grpSpPr>
          <a:xfrm>
            <a:off x="1710279" y="4964252"/>
            <a:ext cx="529501" cy="529501"/>
            <a:chOff x="4378325" y="2157413"/>
            <a:chExt cx="392113" cy="392113"/>
          </a:xfrm>
        </p:grpSpPr>
        <p:sp>
          <p:nvSpPr>
            <p:cNvPr id="29" name="Oval 113">
              <a:extLst>
                <a:ext uri="{FF2B5EF4-FFF2-40B4-BE49-F238E27FC236}">
                  <a16:creationId xmlns:a16="http://schemas.microsoft.com/office/drawing/2014/main" id="{0E8551F7-3BC6-4C2B-893F-8C1ADA04D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325" y="2157413"/>
              <a:ext cx="392113" cy="392113"/>
            </a:xfrm>
            <a:prstGeom prst="ellipse">
              <a:avLst/>
            </a:prstGeom>
            <a:solidFill>
              <a:srgbClr val="2D2D3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4">
              <a:extLst>
                <a:ext uri="{FF2B5EF4-FFF2-40B4-BE49-F238E27FC236}">
                  <a16:creationId xmlns:a16="http://schemas.microsoft.com/office/drawing/2014/main" id="{6AC816F8-FEA1-4304-A471-B01DFC8D1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763" y="2230438"/>
              <a:ext cx="247650" cy="241300"/>
            </a:xfrm>
            <a:custGeom>
              <a:avLst/>
              <a:gdLst>
                <a:gd name="T0" fmla="*/ 63 w 126"/>
                <a:gd name="T1" fmla="*/ 0 h 123"/>
                <a:gd name="T2" fmla="*/ 0 w 126"/>
                <a:gd name="T3" fmla="*/ 63 h 123"/>
                <a:gd name="T4" fmla="*/ 42 w 126"/>
                <a:gd name="T5" fmla="*/ 123 h 123"/>
                <a:gd name="T6" fmla="*/ 42 w 126"/>
                <a:gd name="T7" fmla="*/ 123 h 123"/>
                <a:gd name="T8" fmla="*/ 44 w 126"/>
                <a:gd name="T9" fmla="*/ 123 h 123"/>
                <a:gd name="T10" fmla="*/ 47 w 126"/>
                <a:gd name="T11" fmla="*/ 119 h 123"/>
                <a:gd name="T12" fmla="*/ 47 w 126"/>
                <a:gd name="T13" fmla="*/ 119 h 123"/>
                <a:gd name="T14" fmla="*/ 47 w 126"/>
                <a:gd name="T15" fmla="*/ 119 h 123"/>
                <a:gd name="T16" fmla="*/ 47 w 126"/>
                <a:gd name="T17" fmla="*/ 108 h 123"/>
                <a:gd name="T18" fmla="*/ 34 w 126"/>
                <a:gd name="T19" fmla="*/ 108 h 123"/>
                <a:gd name="T20" fmla="*/ 25 w 126"/>
                <a:gd name="T21" fmla="*/ 98 h 123"/>
                <a:gd name="T22" fmla="*/ 17 w 126"/>
                <a:gd name="T23" fmla="*/ 89 h 123"/>
                <a:gd name="T24" fmla="*/ 26 w 126"/>
                <a:gd name="T25" fmla="*/ 90 h 123"/>
                <a:gd name="T26" fmla="*/ 40 w 126"/>
                <a:gd name="T27" fmla="*/ 101 h 123"/>
                <a:gd name="T28" fmla="*/ 48 w 126"/>
                <a:gd name="T29" fmla="*/ 99 h 123"/>
                <a:gd name="T30" fmla="*/ 51 w 126"/>
                <a:gd name="T31" fmla="*/ 92 h 123"/>
                <a:gd name="T32" fmla="*/ 22 w 126"/>
                <a:gd name="T33" fmla="*/ 62 h 123"/>
                <a:gd name="T34" fmla="*/ 29 w 126"/>
                <a:gd name="T35" fmla="*/ 43 h 123"/>
                <a:gd name="T36" fmla="*/ 30 w 126"/>
                <a:gd name="T37" fmla="*/ 26 h 123"/>
                <a:gd name="T38" fmla="*/ 47 w 126"/>
                <a:gd name="T39" fmla="*/ 33 h 123"/>
                <a:gd name="T40" fmla="*/ 63 w 126"/>
                <a:gd name="T41" fmla="*/ 31 h 123"/>
                <a:gd name="T42" fmla="*/ 63 w 126"/>
                <a:gd name="T43" fmla="*/ 31 h 123"/>
                <a:gd name="T44" fmla="*/ 63 w 126"/>
                <a:gd name="T45" fmla="*/ 31 h 123"/>
                <a:gd name="T46" fmla="*/ 63 w 126"/>
                <a:gd name="T47" fmla="*/ 31 h 123"/>
                <a:gd name="T48" fmla="*/ 63 w 126"/>
                <a:gd name="T49" fmla="*/ 31 h 123"/>
                <a:gd name="T50" fmla="*/ 79 w 126"/>
                <a:gd name="T51" fmla="*/ 33 h 123"/>
                <a:gd name="T52" fmla="*/ 96 w 126"/>
                <a:gd name="T53" fmla="*/ 26 h 123"/>
                <a:gd name="T54" fmla="*/ 97 w 126"/>
                <a:gd name="T55" fmla="*/ 43 h 123"/>
                <a:gd name="T56" fmla="*/ 104 w 126"/>
                <a:gd name="T57" fmla="*/ 62 h 123"/>
                <a:gd name="T58" fmla="*/ 75 w 126"/>
                <a:gd name="T59" fmla="*/ 92 h 123"/>
                <a:gd name="T60" fmla="*/ 79 w 126"/>
                <a:gd name="T61" fmla="*/ 103 h 123"/>
                <a:gd name="T62" fmla="*/ 79 w 126"/>
                <a:gd name="T63" fmla="*/ 119 h 123"/>
                <a:gd name="T64" fmla="*/ 82 w 126"/>
                <a:gd name="T65" fmla="*/ 123 h 123"/>
                <a:gd name="T66" fmla="*/ 83 w 126"/>
                <a:gd name="T67" fmla="*/ 123 h 123"/>
                <a:gd name="T68" fmla="*/ 84 w 126"/>
                <a:gd name="T69" fmla="*/ 123 h 123"/>
                <a:gd name="T70" fmla="*/ 126 w 126"/>
                <a:gd name="T71" fmla="*/ 63 h 123"/>
                <a:gd name="T72" fmla="*/ 63 w 126"/>
                <a:gd name="T7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6" h="123">
                  <a:moveTo>
                    <a:pt x="63" y="0"/>
                  </a:moveTo>
                  <a:cubicBezTo>
                    <a:pt x="28" y="0"/>
                    <a:pt x="0" y="28"/>
                    <a:pt x="0" y="63"/>
                  </a:cubicBezTo>
                  <a:cubicBezTo>
                    <a:pt x="0" y="91"/>
                    <a:pt x="17" y="114"/>
                    <a:pt x="42" y="123"/>
                  </a:cubicBezTo>
                  <a:cubicBezTo>
                    <a:pt x="42" y="123"/>
                    <a:pt x="42" y="123"/>
                    <a:pt x="42" y="123"/>
                  </a:cubicBezTo>
                  <a:cubicBezTo>
                    <a:pt x="43" y="123"/>
                    <a:pt x="43" y="123"/>
                    <a:pt x="44" y="123"/>
                  </a:cubicBezTo>
                  <a:cubicBezTo>
                    <a:pt x="46" y="123"/>
                    <a:pt x="47" y="122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6"/>
                    <a:pt x="47" y="112"/>
                    <a:pt x="47" y="108"/>
                  </a:cubicBezTo>
                  <a:cubicBezTo>
                    <a:pt x="43" y="109"/>
                    <a:pt x="37" y="110"/>
                    <a:pt x="34" y="108"/>
                  </a:cubicBezTo>
                  <a:cubicBezTo>
                    <a:pt x="30" y="106"/>
                    <a:pt x="27" y="103"/>
                    <a:pt x="25" y="98"/>
                  </a:cubicBezTo>
                  <a:cubicBezTo>
                    <a:pt x="23" y="92"/>
                    <a:pt x="17" y="90"/>
                    <a:pt x="17" y="89"/>
                  </a:cubicBezTo>
                  <a:cubicBezTo>
                    <a:pt x="16" y="88"/>
                    <a:pt x="23" y="86"/>
                    <a:pt x="26" y="90"/>
                  </a:cubicBezTo>
                  <a:cubicBezTo>
                    <a:pt x="30" y="94"/>
                    <a:pt x="33" y="102"/>
                    <a:pt x="40" y="101"/>
                  </a:cubicBezTo>
                  <a:cubicBezTo>
                    <a:pt x="44" y="100"/>
                    <a:pt x="46" y="100"/>
                    <a:pt x="48" y="99"/>
                  </a:cubicBezTo>
                  <a:cubicBezTo>
                    <a:pt x="48" y="97"/>
                    <a:pt x="49" y="94"/>
                    <a:pt x="51" y="92"/>
                  </a:cubicBezTo>
                  <a:cubicBezTo>
                    <a:pt x="34" y="89"/>
                    <a:pt x="22" y="80"/>
                    <a:pt x="22" y="62"/>
                  </a:cubicBezTo>
                  <a:cubicBezTo>
                    <a:pt x="22" y="54"/>
                    <a:pt x="25" y="47"/>
                    <a:pt x="29" y="43"/>
                  </a:cubicBezTo>
                  <a:cubicBezTo>
                    <a:pt x="28" y="39"/>
                    <a:pt x="27" y="30"/>
                    <a:pt x="30" y="26"/>
                  </a:cubicBezTo>
                  <a:cubicBezTo>
                    <a:pt x="30" y="26"/>
                    <a:pt x="35" y="24"/>
                    <a:pt x="47" y="33"/>
                  </a:cubicBezTo>
                  <a:cubicBezTo>
                    <a:pt x="52" y="32"/>
                    <a:pt x="57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9" y="31"/>
                    <a:pt x="74" y="32"/>
                    <a:pt x="79" y="33"/>
                  </a:cubicBezTo>
                  <a:cubicBezTo>
                    <a:pt x="92" y="24"/>
                    <a:pt x="96" y="26"/>
                    <a:pt x="96" y="26"/>
                  </a:cubicBezTo>
                  <a:cubicBezTo>
                    <a:pt x="99" y="30"/>
                    <a:pt x="98" y="39"/>
                    <a:pt x="97" y="43"/>
                  </a:cubicBezTo>
                  <a:cubicBezTo>
                    <a:pt x="101" y="47"/>
                    <a:pt x="104" y="54"/>
                    <a:pt x="104" y="62"/>
                  </a:cubicBezTo>
                  <a:cubicBezTo>
                    <a:pt x="104" y="80"/>
                    <a:pt x="92" y="89"/>
                    <a:pt x="75" y="92"/>
                  </a:cubicBezTo>
                  <a:cubicBezTo>
                    <a:pt x="79" y="95"/>
                    <a:pt x="79" y="101"/>
                    <a:pt x="79" y="103"/>
                  </a:cubicBezTo>
                  <a:cubicBezTo>
                    <a:pt x="79" y="105"/>
                    <a:pt x="79" y="119"/>
                    <a:pt x="79" y="119"/>
                  </a:cubicBezTo>
                  <a:cubicBezTo>
                    <a:pt x="79" y="122"/>
                    <a:pt x="80" y="123"/>
                    <a:pt x="82" y="123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109" y="114"/>
                    <a:pt x="126" y="91"/>
                    <a:pt x="126" y="63"/>
                  </a:cubicBezTo>
                  <a:cubicBezTo>
                    <a:pt x="126" y="28"/>
                    <a:pt x="98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9882E4CB-3C4E-4BCE-ACAE-54334DBA4D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04513" y="5102779"/>
            <a:ext cx="2355850" cy="268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Social account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3BF3C3BA-94CE-43A7-AE2A-B117C782E0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91309" y="5102779"/>
            <a:ext cx="2355850" cy="268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Social account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A6394F84-4F74-4948-8A4E-2237225EB5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303796" y="5078185"/>
            <a:ext cx="2355850" cy="268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Social account</a:t>
            </a:r>
          </a:p>
        </p:txBody>
      </p:sp>
    </p:spTree>
    <p:extLst>
      <p:ext uri="{BB962C8B-B14F-4D97-AF65-F5344CB8AC3E}">
        <p14:creationId xmlns:p14="http://schemas.microsoft.com/office/powerpoint/2010/main" val="2558272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0D20722D-C386-48A8-832E-BEFB7E163D87}"/>
              </a:ext>
            </a:extLst>
          </p:cNvPr>
          <p:cNvSpPr/>
          <p:nvPr userDrawn="1"/>
        </p:nvSpPr>
        <p:spPr>
          <a:xfrm>
            <a:off x="867163" y="2544722"/>
            <a:ext cx="2660924" cy="3261924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127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14015E1-3C59-48D8-9F16-694625A374B3}"/>
              </a:ext>
            </a:extLst>
          </p:cNvPr>
          <p:cNvGrpSpPr/>
          <p:nvPr userDrawn="1"/>
        </p:nvGrpSpPr>
        <p:grpSpPr>
          <a:xfrm>
            <a:off x="5052977" y="2037809"/>
            <a:ext cx="1009948" cy="1009948"/>
            <a:chOff x="3328988" y="3201988"/>
            <a:chExt cx="392113" cy="392113"/>
          </a:xfrm>
        </p:grpSpPr>
        <p:sp>
          <p:nvSpPr>
            <p:cNvPr id="36" name="Oval 46">
              <a:extLst>
                <a:ext uri="{FF2B5EF4-FFF2-40B4-BE49-F238E27FC236}">
                  <a16:creationId xmlns:a16="http://schemas.microsoft.com/office/drawing/2014/main" id="{048D2759-9DB6-4951-955A-B50F27360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8988" y="3201988"/>
              <a:ext cx="392113" cy="392113"/>
            </a:xfrm>
            <a:prstGeom prst="ellipse">
              <a:avLst/>
            </a:prstGeom>
            <a:solidFill>
              <a:srgbClr val="1AB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7" name="Freeform 47">
              <a:extLst>
                <a:ext uri="{FF2B5EF4-FFF2-40B4-BE49-F238E27FC236}">
                  <a16:creationId xmlns:a16="http://schemas.microsoft.com/office/drawing/2014/main" id="{F51B14D2-E4FA-43E9-AC7F-5C73F9C26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7413" y="3317875"/>
              <a:ext cx="196850" cy="158750"/>
            </a:xfrm>
            <a:custGeom>
              <a:avLst/>
              <a:gdLst>
                <a:gd name="T0" fmla="*/ 90 w 100"/>
                <a:gd name="T1" fmla="*/ 20 h 81"/>
                <a:gd name="T2" fmla="*/ 32 w 100"/>
                <a:gd name="T3" fmla="*/ 81 h 81"/>
                <a:gd name="T4" fmla="*/ 0 w 100"/>
                <a:gd name="T5" fmla="*/ 72 h 81"/>
                <a:gd name="T6" fmla="*/ 31 w 100"/>
                <a:gd name="T7" fmla="*/ 63 h 81"/>
                <a:gd name="T8" fmla="*/ 12 w 100"/>
                <a:gd name="T9" fmla="*/ 49 h 81"/>
                <a:gd name="T10" fmla="*/ 21 w 100"/>
                <a:gd name="T11" fmla="*/ 48 h 81"/>
                <a:gd name="T12" fmla="*/ 4 w 100"/>
                <a:gd name="T13" fmla="*/ 28 h 81"/>
                <a:gd name="T14" fmla="*/ 14 w 100"/>
                <a:gd name="T15" fmla="*/ 31 h 81"/>
                <a:gd name="T16" fmla="*/ 7 w 100"/>
                <a:gd name="T17" fmla="*/ 3 h 81"/>
                <a:gd name="T18" fmla="*/ 50 w 100"/>
                <a:gd name="T19" fmla="*/ 25 h 81"/>
                <a:gd name="T20" fmla="*/ 70 w 100"/>
                <a:gd name="T21" fmla="*/ 0 h 81"/>
                <a:gd name="T22" fmla="*/ 85 w 100"/>
                <a:gd name="T23" fmla="*/ 6 h 81"/>
                <a:gd name="T24" fmla="*/ 98 w 100"/>
                <a:gd name="T25" fmla="*/ 1 h 81"/>
                <a:gd name="T26" fmla="*/ 89 w 100"/>
                <a:gd name="T27" fmla="*/ 12 h 81"/>
                <a:gd name="T28" fmla="*/ 100 w 100"/>
                <a:gd name="T29" fmla="*/ 9 h 81"/>
                <a:gd name="T30" fmla="*/ 90 w 100"/>
                <a:gd name="T31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81">
                  <a:moveTo>
                    <a:pt x="90" y="20"/>
                  </a:moveTo>
                  <a:cubicBezTo>
                    <a:pt x="91" y="49"/>
                    <a:pt x="70" y="81"/>
                    <a:pt x="32" y="81"/>
                  </a:cubicBezTo>
                  <a:cubicBezTo>
                    <a:pt x="20" y="81"/>
                    <a:pt x="9" y="77"/>
                    <a:pt x="0" y="72"/>
                  </a:cubicBezTo>
                  <a:cubicBezTo>
                    <a:pt x="11" y="73"/>
                    <a:pt x="22" y="70"/>
                    <a:pt x="31" y="63"/>
                  </a:cubicBezTo>
                  <a:cubicBezTo>
                    <a:pt x="22" y="63"/>
                    <a:pt x="14" y="57"/>
                    <a:pt x="12" y="49"/>
                  </a:cubicBezTo>
                  <a:cubicBezTo>
                    <a:pt x="15" y="49"/>
                    <a:pt x="18" y="49"/>
                    <a:pt x="21" y="48"/>
                  </a:cubicBezTo>
                  <a:cubicBezTo>
                    <a:pt x="11" y="47"/>
                    <a:pt x="4" y="38"/>
                    <a:pt x="4" y="28"/>
                  </a:cubicBezTo>
                  <a:cubicBezTo>
                    <a:pt x="7" y="30"/>
                    <a:pt x="10" y="31"/>
                    <a:pt x="14" y="31"/>
                  </a:cubicBezTo>
                  <a:cubicBezTo>
                    <a:pt x="4" y="25"/>
                    <a:pt x="2" y="13"/>
                    <a:pt x="7" y="3"/>
                  </a:cubicBezTo>
                  <a:cubicBezTo>
                    <a:pt x="17" y="16"/>
                    <a:pt x="33" y="24"/>
                    <a:pt x="50" y="25"/>
                  </a:cubicBezTo>
                  <a:cubicBezTo>
                    <a:pt x="47" y="12"/>
                    <a:pt x="56" y="0"/>
                    <a:pt x="70" y="0"/>
                  </a:cubicBezTo>
                  <a:cubicBezTo>
                    <a:pt x="75" y="0"/>
                    <a:pt x="81" y="2"/>
                    <a:pt x="85" y="6"/>
                  </a:cubicBezTo>
                  <a:cubicBezTo>
                    <a:pt x="89" y="5"/>
                    <a:pt x="94" y="3"/>
                    <a:pt x="98" y="1"/>
                  </a:cubicBezTo>
                  <a:cubicBezTo>
                    <a:pt x="96" y="6"/>
                    <a:pt x="93" y="10"/>
                    <a:pt x="89" y="12"/>
                  </a:cubicBezTo>
                  <a:cubicBezTo>
                    <a:pt x="93" y="12"/>
                    <a:pt x="97" y="11"/>
                    <a:pt x="100" y="9"/>
                  </a:cubicBezTo>
                  <a:cubicBezTo>
                    <a:pt x="98" y="13"/>
                    <a:pt x="94" y="17"/>
                    <a:pt x="90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2D83D4F-8900-43B3-8C7A-527AA24273E3}"/>
              </a:ext>
            </a:extLst>
          </p:cNvPr>
          <p:cNvGrpSpPr/>
          <p:nvPr userDrawn="1"/>
        </p:nvGrpSpPr>
        <p:grpSpPr>
          <a:xfrm>
            <a:off x="5052977" y="5389933"/>
            <a:ext cx="1009948" cy="1005857"/>
            <a:chOff x="2809875" y="2679700"/>
            <a:chExt cx="392113" cy="390525"/>
          </a:xfrm>
        </p:grpSpPr>
        <p:sp>
          <p:nvSpPr>
            <p:cNvPr id="39" name="Oval 70">
              <a:extLst>
                <a:ext uri="{FF2B5EF4-FFF2-40B4-BE49-F238E27FC236}">
                  <a16:creationId xmlns:a16="http://schemas.microsoft.com/office/drawing/2014/main" id="{82844D25-9F70-4E6A-AE9D-D6BF2BAF4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0" name="Freeform 71">
              <a:extLst>
                <a:ext uri="{FF2B5EF4-FFF2-40B4-BE49-F238E27FC236}">
                  <a16:creationId xmlns:a16="http://schemas.microsoft.com/office/drawing/2014/main" id="{D371B08C-40B0-4F03-87D5-A98B65938C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41" name="Oval 46">
            <a:extLst>
              <a:ext uri="{FF2B5EF4-FFF2-40B4-BE49-F238E27FC236}">
                <a16:creationId xmlns:a16="http://schemas.microsoft.com/office/drawing/2014/main" id="{3186A8C4-65A2-4797-8EBF-56B0404E3D9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052977" y="3713871"/>
            <a:ext cx="1009948" cy="1009948"/>
          </a:xfrm>
          <a:prstGeom prst="ellipse">
            <a:avLst/>
          </a:prstGeom>
          <a:solidFill>
            <a:srgbClr val="2D2D37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2" name="Oval 46">
            <a:extLst>
              <a:ext uri="{FF2B5EF4-FFF2-40B4-BE49-F238E27FC236}">
                <a16:creationId xmlns:a16="http://schemas.microsoft.com/office/drawing/2014/main" id="{D7584215-21B6-4AD4-93FD-178379FAF38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291837" y="3950350"/>
            <a:ext cx="539352" cy="5393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6D0D5EA-0FC2-4816-9DD6-5026B7C3476B}"/>
              </a:ext>
            </a:extLst>
          </p:cNvPr>
          <p:cNvGrpSpPr/>
          <p:nvPr userDrawn="1"/>
        </p:nvGrpSpPr>
        <p:grpSpPr>
          <a:xfrm>
            <a:off x="5179795" y="3833086"/>
            <a:ext cx="763436" cy="763436"/>
            <a:chOff x="4378325" y="2157413"/>
            <a:chExt cx="392113" cy="392113"/>
          </a:xfrm>
        </p:grpSpPr>
        <p:sp>
          <p:nvSpPr>
            <p:cNvPr id="44" name="Oval 113">
              <a:extLst>
                <a:ext uri="{FF2B5EF4-FFF2-40B4-BE49-F238E27FC236}">
                  <a16:creationId xmlns:a16="http://schemas.microsoft.com/office/drawing/2014/main" id="{20D301FE-1CA5-40FC-8D32-D0F552770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325" y="2157413"/>
              <a:ext cx="392113" cy="392113"/>
            </a:xfrm>
            <a:prstGeom prst="ellipse">
              <a:avLst/>
            </a:prstGeom>
            <a:solidFill>
              <a:srgbClr val="2D2D3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4">
              <a:extLst>
                <a:ext uri="{FF2B5EF4-FFF2-40B4-BE49-F238E27FC236}">
                  <a16:creationId xmlns:a16="http://schemas.microsoft.com/office/drawing/2014/main" id="{631AB385-759B-4A7C-9CED-7F6A2EBD6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763" y="2230438"/>
              <a:ext cx="247650" cy="241300"/>
            </a:xfrm>
            <a:custGeom>
              <a:avLst/>
              <a:gdLst>
                <a:gd name="T0" fmla="*/ 63 w 126"/>
                <a:gd name="T1" fmla="*/ 0 h 123"/>
                <a:gd name="T2" fmla="*/ 0 w 126"/>
                <a:gd name="T3" fmla="*/ 63 h 123"/>
                <a:gd name="T4" fmla="*/ 42 w 126"/>
                <a:gd name="T5" fmla="*/ 123 h 123"/>
                <a:gd name="T6" fmla="*/ 42 w 126"/>
                <a:gd name="T7" fmla="*/ 123 h 123"/>
                <a:gd name="T8" fmla="*/ 44 w 126"/>
                <a:gd name="T9" fmla="*/ 123 h 123"/>
                <a:gd name="T10" fmla="*/ 47 w 126"/>
                <a:gd name="T11" fmla="*/ 119 h 123"/>
                <a:gd name="T12" fmla="*/ 47 w 126"/>
                <a:gd name="T13" fmla="*/ 119 h 123"/>
                <a:gd name="T14" fmla="*/ 47 w 126"/>
                <a:gd name="T15" fmla="*/ 119 h 123"/>
                <a:gd name="T16" fmla="*/ 47 w 126"/>
                <a:gd name="T17" fmla="*/ 108 h 123"/>
                <a:gd name="T18" fmla="*/ 34 w 126"/>
                <a:gd name="T19" fmla="*/ 108 h 123"/>
                <a:gd name="T20" fmla="*/ 25 w 126"/>
                <a:gd name="T21" fmla="*/ 98 h 123"/>
                <a:gd name="T22" fmla="*/ 17 w 126"/>
                <a:gd name="T23" fmla="*/ 89 h 123"/>
                <a:gd name="T24" fmla="*/ 26 w 126"/>
                <a:gd name="T25" fmla="*/ 90 h 123"/>
                <a:gd name="T26" fmla="*/ 40 w 126"/>
                <a:gd name="T27" fmla="*/ 101 h 123"/>
                <a:gd name="T28" fmla="*/ 48 w 126"/>
                <a:gd name="T29" fmla="*/ 99 h 123"/>
                <a:gd name="T30" fmla="*/ 51 w 126"/>
                <a:gd name="T31" fmla="*/ 92 h 123"/>
                <a:gd name="T32" fmla="*/ 22 w 126"/>
                <a:gd name="T33" fmla="*/ 62 h 123"/>
                <a:gd name="T34" fmla="*/ 29 w 126"/>
                <a:gd name="T35" fmla="*/ 43 h 123"/>
                <a:gd name="T36" fmla="*/ 30 w 126"/>
                <a:gd name="T37" fmla="*/ 26 h 123"/>
                <a:gd name="T38" fmla="*/ 47 w 126"/>
                <a:gd name="T39" fmla="*/ 33 h 123"/>
                <a:gd name="T40" fmla="*/ 63 w 126"/>
                <a:gd name="T41" fmla="*/ 31 h 123"/>
                <a:gd name="T42" fmla="*/ 63 w 126"/>
                <a:gd name="T43" fmla="*/ 31 h 123"/>
                <a:gd name="T44" fmla="*/ 63 w 126"/>
                <a:gd name="T45" fmla="*/ 31 h 123"/>
                <a:gd name="T46" fmla="*/ 63 w 126"/>
                <a:gd name="T47" fmla="*/ 31 h 123"/>
                <a:gd name="T48" fmla="*/ 63 w 126"/>
                <a:gd name="T49" fmla="*/ 31 h 123"/>
                <a:gd name="T50" fmla="*/ 79 w 126"/>
                <a:gd name="T51" fmla="*/ 33 h 123"/>
                <a:gd name="T52" fmla="*/ 96 w 126"/>
                <a:gd name="T53" fmla="*/ 26 h 123"/>
                <a:gd name="T54" fmla="*/ 97 w 126"/>
                <a:gd name="T55" fmla="*/ 43 h 123"/>
                <a:gd name="T56" fmla="*/ 104 w 126"/>
                <a:gd name="T57" fmla="*/ 62 h 123"/>
                <a:gd name="T58" fmla="*/ 75 w 126"/>
                <a:gd name="T59" fmla="*/ 92 h 123"/>
                <a:gd name="T60" fmla="*/ 79 w 126"/>
                <a:gd name="T61" fmla="*/ 103 h 123"/>
                <a:gd name="T62" fmla="*/ 79 w 126"/>
                <a:gd name="T63" fmla="*/ 119 h 123"/>
                <a:gd name="T64" fmla="*/ 82 w 126"/>
                <a:gd name="T65" fmla="*/ 123 h 123"/>
                <a:gd name="T66" fmla="*/ 83 w 126"/>
                <a:gd name="T67" fmla="*/ 123 h 123"/>
                <a:gd name="T68" fmla="*/ 84 w 126"/>
                <a:gd name="T69" fmla="*/ 123 h 123"/>
                <a:gd name="T70" fmla="*/ 126 w 126"/>
                <a:gd name="T71" fmla="*/ 63 h 123"/>
                <a:gd name="T72" fmla="*/ 63 w 126"/>
                <a:gd name="T7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6" h="123">
                  <a:moveTo>
                    <a:pt x="63" y="0"/>
                  </a:moveTo>
                  <a:cubicBezTo>
                    <a:pt x="28" y="0"/>
                    <a:pt x="0" y="28"/>
                    <a:pt x="0" y="63"/>
                  </a:cubicBezTo>
                  <a:cubicBezTo>
                    <a:pt x="0" y="91"/>
                    <a:pt x="17" y="114"/>
                    <a:pt x="42" y="123"/>
                  </a:cubicBezTo>
                  <a:cubicBezTo>
                    <a:pt x="42" y="123"/>
                    <a:pt x="42" y="123"/>
                    <a:pt x="42" y="123"/>
                  </a:cubicBezTo>
                  <a:cubicBezTo>
                    <a:pt x="43" y="123"/>
                    <a:pt x="43" y="123"/>
                    <a:pt x="44" y="123"/>
                  </a:cubicBezTo>
                  <a:cubicBezTo>
                    <a:pt x="46" y="123"/>
                    <a:pt x="47" y="122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6"/>
                    <a:pt x="47" y="112"/>
                    <a:pt x="47" y="108"/>
                  </a:cubicBezTo>
                  <a:cubicBezTo>
                    <a:pt x="43" y="109"/>
                    <a:pt x="37" y="110"/>
                    <a:pt x="34" y="108"/>
                  </a:cubicBezTo>
                  <a:cubicBezTo>
                    <a:pt x="30" y="106"/>
                    <a:pt x="27" y="103"/>
                    <a:pt x="25" y="98"/>
                  </a:cubicBezTo>
                  <a:cubicBezTo>
                    <a:pt x="23" y="92"/>
                    <a:pt x="17" y="90"/>
                    <a:pt x="17" y="89"/>
                  </a:cubicBezTo>
                  <a:cubicBezTo>
                    <a:pt x="16" y="88"/>
                    <a:pt x="23" y="86"/>
                    <a:pt x="26" y="90"/>
                  </a:cubicBezTo>
                  <a:cubicBezTo>
                    <a:pt x="30" y="94"/>
                    <a:pt x="33" y="102"/>
                    <a:pt x="40" y="101"/>
                  </a:cubicBezTo>
                  <a:cubicBezTo>
                    <a:pt x="44" y="100"/>
                    <a:pt x="46" y="100"/>
                    <a:pt x="48" y="99"/>
                  </a:cubicBezTo>
                  <a:cubicBezTo>
                    <a:pt x="48" y="97"/>
                    <a:pt x="49" y="94"/>
                    <a:pt x="51" y="92"/>
                  </a:cubicBezTo>
                  <a:cubicBezTo>
                    <a:pt x="34" y="89"/>
                    <a:pt x="22" y="80"/>
                    <a:pt x="22" y="62"/>
                  </a:cubicBezTo>
                  <a:cubicBezTo>
                    <a:pt x="22" y="54"/>
                    <a:pt x="25" y="47"/>
                    <a:pt x="29" y="43"/>
                  </a:cubicBezTo>
                  <a:cubicBezTo>
                    <a:pt x="28" y="39"/>
                    <a:pt x="27" y="30"/>
                    <a:pt x="30" y="26"/>
                  </a:cubicBezTo>
                  <a:cubicBezTo>
                    <a:pt x="30" y="26"/>
                    <a:pt x="35" y="24"/>
                    <a:pt x="47" y="33"/>
                  </a:cubicBezTo>
                  <a:cubicBezTo>
                    <a:pt x="52" y="32"/>
                    <a:pt x="57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9" y="31"/>
                    <a:pt x="74" y="32"/>
                    <a:pt x="79" y="33"/>
                  </a:cubicBezTo>
                  <a:cubicBezTo>
                    <a:pt x="92" y="24"/>
                    <a:pt x="96" y="26"/>
                    <a:pt x="96" y="26"/>
                  </a:cubicBezTo>
                  <a:cubicBezTo>
                    <a:pt x="99" y="30"/>
                    <a:pt x="98" y="39"/>
                    <a:pt x="97" y="43"/>
                  </a:cubicBezTo>
                  <a:cubicBezTo>
                    <a:pt x="101" y="47"/>
                    <a:pt x="104" y="54"/>
                    <a:pt x="104" y="62"/>
                  </a:cubicBezTo>
                  <a:cubicBezTo>
                    <a:pt x="104" y="80"/>
                    <a:pt x="92" y="89"/>
                    <a:pt x="75" y="92"/>
                  </a:cubicBezTo>
                  <a:cubicBezTo>
                    <a:pt x="79" y="95"/>
                    <a:pt x="79" y="101"/>
                    <a:pt x="79" y="103"/>
                  </a:cubicBezTo>
                  <a:cubicBezTo>
                    <a:pt x="79" y="105"/>
                    <a:pt x="79" y="119"/>
                    <a:pt x="79" y="119"/>
                  </a:cubicBezTo>
                  <a:cubicBezTo>
                    <a:pt x="79" y="122"/>
                    <a:pt x="80" y="123"/>
                    <a:pt x="82" y="123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109" y="114"/>
                    <a:pt x="126" y="91"/>
                    <a:pt x="126" y="63"/>
                  </a:cubicBezTo>
                  <a:cubicBezTo>
                    <a:pt x="126" y="28"/>
                    <a:pt x="98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6" name="Title 1">
            <a:extLst>
              <a:ext uri="{FF2B5EF4-FFF2-40B4-BE49-F238E27FC236}">
                <a16:creationId xmlns:a16="http://schemas.microsoft.com/office/drawing/2014/main" id="{D31A81DB-738A-45AD-B996-2339829D9B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6942" y="174756"/>
            <a:ext cx="7381646" cy="561405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Myanmar Text" panose="020B0502040204020203" pitchFamily="34" charset="0"/>
                <a:ea typeface="Myanmar Text" panose="020B0502040204020203" pitchFamily="34" charset="0"/>
                <a:cs typeface="Myanmar Text" panose="020B0502040204020203" pitchFamily="34" charset="0"/>
              </a:defRPr>
            </a:lvl1pPr>
          </a:lstStyle>
          <a:p>
            <a:r>
              <a:rPr lang="en-US" dirty="0" err="1"/>
              <a:t>Presentazione</a:t>
            </a:r>
            <a:endParaRPr lang="en-US" dirty="0"/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6A98F187-8B28-4BB4-94DA-1BF2E1A3E0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27474" y="2325226"/>
            <a:ext cx="3877110" cy="4310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Social account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11FA7DC9-356B-4588-9414-01D1849CBF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27474" y="4014050"/>
            <a:ext cx="3877110" cy="4310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Social account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D6C3908C-2182-4F4B-83D0-398CD98089D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27474" y="5591136"/>
            <a:ext cx="3877110" cy="4310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Social account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D0164C68-E787-4C76-AAE7-5FC22C910C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7250" y="5153025"/>
            <a:ext cx="2670175" cy="65405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NAME SURNAME</a:t>
            </a:r>
          </a:p>
        </p:txBody>
      </p:sp>
    </p:spTree>
    <p:extLst>
      <p:ext uri="{BB962C8B-B14F-4D97-AF65-F5344CB8AC3E}">
        <p14:creationId xmlns:p14="http://schemas.microsoft.com/office/powerpoint/2010/main" val="4079647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BC59F-9B86-4FA0-A9C2-8F1D124E2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19770-7324-48F6-821F-A18BF9257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6FAE9-028F-4128-8367-446DEDF23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2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B1A1-66B7-4D66-9D22-09E27B4FF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BC2E4-022A-4324-B165-B121976FB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87199-ADEC-4B51-BBCD-5A9B00678B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E94EDD-D22A-4702-AFE1-732A7AD641D0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369C2-1D1E-44B7-986F-11C1BE2E8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4F308-57E1-40C0-A0BB-A68BEDC43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8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556F-F76D-4536-B215-51A5594B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82BCA-8879-473B-8E6E-620CDFA63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97977"/>
            <a:ext cx="5181600" cy="47789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EB6FF-C2DF-4137-83B8-784EE07F0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97977"/>
            <a:ext cx="5181600" cy="47789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87BE6-000F-45B3-A807-8EE5F11AC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6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69D4-6477-416C-9149-3798C53DE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6525"/>
            <a:ext cx="7029889" cy="5937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F0F19-6248-49D7-982A-2BF43C0AE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31500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2F975-0F92-4365-A05A-2785CE6D4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05600"/>
            <a:ext cx="5157787" cy="38840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ED9DDD-50F2-456A-A6B2-51DE3B87B1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1" y="131500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A3D247-9518-47B9-B213-B96E8BE79A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05600"/>
            <a:ext cx="5183188" cy="38840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CB8C5B-701D-41E0-92D7-5D2B1244BA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E94EDD-D22A-4702-AFE1-732A7AD641D0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33895A-BC23-4C69-8B82-3461122A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6A3A4C-5CB8-4D18-94CF-2FE8093BD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0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66FA1-525F-4317-9E22-7790CFBED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E64F54-2539-4361-9BB5-2B83D5AF9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14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0A7E0-ED33-4150-A86F-1B202A10A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24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A6AE6-60D2-4E33-8E1F-23478EEFE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DEC3-FFF5-460C-A151-0A4191D04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332689"/>
            <a:ext cx="6172200" cy="502366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F2156-C613-4386-9588-88B6DE84D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717A4-BB2F-43A4-A041-08817E9BA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71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C116-AF6F-4997-ACC1-0FCECB832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4A95C7-ECE9-468B-98CC-FBBAA068C4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371599"/>
            <a:ext cx="6172200" cy="48973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2C95F-019C-4AB5-B794-7F0192CBD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21151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AD4F7-FABF-4571-8C75-07E1FEA6A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3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0DE82D-6084-439C-9C1D-824723D3DC0B}"/>
              </a:ext>
            </a:extLst>
          </p:cNvPr>
          <p:cNvSpPr/>
          <p:nvPr userDrawn="1"/>
        </p:nvSpPr>
        <p:spPr>
          <a:xfrm>
            <a:off x="0" y="-3366"/>
            <a:ext cx="12192000" cy="837691"/>
          </a:xfrm>
          <a:prstGeom prst="rect">
            <a:avLst/>
          </a:prstGeom>
          <a:solidFill>
            <a:srgbClr val="0063A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22BA7C-37D0-44E5-AB27-4B56644B0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16" y="136525"/>
            <a:ext cx="7740146" cy="6265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379F3-6862-45A1-9C1B-92D70CDAD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315" y="1345757"/>
            <a:ext cx="11028485" cy="5375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67B35-61BF-49B0-8905-15C1439D1D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799" y="6356350"/>
            <a:ext cx="6242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</a:lstStyle>
          <a:p>
            <a:fld id="{70358BDA-5E66-42DF-962F-84FC2D4B6D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F6B68D-7A38-48C2-B2D5-839DB1F52D9E}"/>
              </a:ext>
            </a:extLst>
          </p:cNvPr>
          <p:cNvSpPr/>
          <p:nvPr userDrawn="1"/>
        </p:nvSpPr>
        <p:spPr>
          <a:xfrm>
            <a:off x="11266070" y="442323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84819D-D4C5-41BA-B814-CC1639F9AD6E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977" y="460854"/>
            <a:ext cx="674328" cy="67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14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5" r:id="rId15"/>
    <p:sldLayoutId id="214748366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bg1"/>
          </a:solidFill>
          <a:latin typeface="Myanmar Text" panose="020B0502040204020203" pitchFamily="34" charset="0"/>
          <a:ea typeface="+mj-ea"/>
          <a:cs typeface="Myanmar Text" panose="020B05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200" kern="1200">
          <a:solidFill>
            <a:schemeClr val="tx1">
              <a:lumMod val="75000"/>
            </a:schemeClr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800" kern="1200">
          <a:solidFill>
            <a:schemeClr val="tx1">
              <a:lumMod val="75000"/>
            </a:schemeClr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>
              <a:lumMod val="75000"/>
            </a:schemeClr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</a:schemeClr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</a:schemeClr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microsoft.com/office/2007/relationships/hdphoto" Target="../media/hdphoto1.wdp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DF659-465F-4FDC-98F2-347BE3E958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 i="0" dirty="0">
                <a:effectLst/>
                <a:latin typeface="system-ui"/>
              </a:rPr>
              <a:t>Semantic Kernel: Azure OpenAI per Developers</a:t>
            </a:r>
            <a:br>
              <a:rPr lang="it-IT" b="1" i="0" dirty="0">
                <a:effectLst/>
                <a:latin typeface="system-ui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13CDE4-3094-4196-9173-F4A0D537BA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>
                <a:latin typeface="system-ui"/>
              </a:rPr>
              <a:t>C</a:t>
            </a:r>
            <a:r>
              <a:rPr lang="it-IT" b="0" i="0" dirty="0">
                <a:effectLst/>
                <a:latin typeface="system-ui"/>
              </a:rPr>
              <a:t>os'è il Semantic Kernel e come permette di mescolare facilmente i linguaggi di programmazione convenzionali con le ultime tecnologie AI Large Language Model (LLM) utilizzando Azure OpenAI.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D0976B3-19C5-12E7-3CF7-BD575DDCF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134" y="616061"/>
            <a:ext cx="1256083" cy="96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029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D8B64-8DD6-E42E-DC22-33F534DA5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Planner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965AF0BE-60E2-9F4F-E6AD-087BDBD0CD37}"/>
              </a:ext>
            </a:extLst>
          </p:cNvPr>
          <p:cNvSpPr txBox="1">
            <a:spLocks/>
          </p:cNvSpPr>
          <p:nvPr/>
        </p:nvSpPr>
        <p:spPr>
          <a:xfrm>
            <a:off x="1300527" y="4351280"/>
            <a:ext cx="9590943" cy="84399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Lavora</a:t>
            </a:r>
            <a:r>
              <a:rPr lang="en-US" dirty="0"/>
              <a:t> a </a:t>
            </a:r>
            <a:r>
              <a:rPr lang="en-US" dirty="0" err="1"/>
              <a:t>ritroso</a:t>
            </a:r>
            <a:r>
              <a:rPr lang="en-US" dirty="0"/>
              <a:t> rispetto </a:t>
            </a:r>
            <a:r>
              <a:rPr lang="en-US" dirty="0" err="1"/>
              <a:t>all’obiettivo</a:t>
            </a:r>
            <a:r>
              <a:rPr lang="en-US" dirty="0"/>
              <a:t> </a:t>
            </a:r>
            <a:r>
              <a:rPr lang="en-US" dirty="0" err="1"/>
              <a:t>fornito</a:t>
            </a:r>
            <a:r>
              <a:rPr lang="en-US" dirty="0"/>
              <a:t> </a:t>
            </a:r>
            <a:r>
              <a:rPr lang="en-US" dirty="0" err="1"/>
              <a:t>dall’ASK</a:t>
            </a:r>
            <a:r>
              <a:rPr lang="en-US" dirty="0"/>
              <a:t> di un </a:t>
            </a:r>
            <a:r>
              <a:rPr lang="en-US" dirty="0" err="1"/>
              <a:t>utente</a:t>
            </a:r>
            <a:r>
              <a:rPr lang="en-US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28AED7-7DCD-0D38-CF90-524035340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589" y="1608742"/>
            <a:ext cx="10218821" cy="247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09D20B8-5585-DD63-D8ED-8C687B3E040C}"/>
              </a:ext>
            </a:extLst>
          </p:cNvPr>
          <p:cNvSpPr/>
          <p:nvPr/>
        </p:nvSpPr>
        <p:spPr>
          <a:xfrm>
            <a:off x="5065295" y="1873216"/>
            <a:ext cx="1913021" cy="1900990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EC65C4D-EF3A-AD22-9F47-AF5FCDAA0250}"/>
              </a:ext>
            </a:extLst>
          </p:cNvPr>
          <p:cNvGrpSpPr/>
          <p:nvPr/>
        </p:nvGrpSpPr>
        <p:grpSpPr>
          <a:xfrm>
            <a:off x="2697994" y="5632541"/>
            <a:ext cx="6796007" cy="834749"/>
            <a:chOff x="2411669" y="5872686"/>
            <a:chExt cx="6796007" cy="834749"/>
          </a:xfrm>
        </p:grpSpPr>
        <p:pic>
          <p:nvPicPr>
            <p:cNvPr id="5" name="Picture 2" descr="Immagine del processo passo-passo del kernel semantico">
              <a:extLst>
                <a:ext uri="{FF2B5EF4-FFF2-40B4-BE49-F238E27FC236}">
                  <a16:creationId xmlns:a16="http://schemas.microsoft.com/office/drawing/2014/main" id="{F5241291-6CE2-7DA8-35F7-1D1BD34C943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95" r="11232"/>
            <a:stretch/>
          </p:blipFill>
          <p:spPr bwMode="auto">
            <a:xfrm>
              <a:off x="3084945" y="5935910"/>
              <a:ext cx="5449455" cy="771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5FE3FE-F526-43BD-29B8-A7BEE868D6F4}"/>
                </a:ext>
              </a:extLst>
            </p:cNvPr>
            <p:cNvSpPr txBox="1"/>
            <p:nvPr/>
          </p:nvSpPr>
          <p:spPr>
            <a:xfrm>
              <a:off x="2411669" y="5933993"/>
              <a:ext cx="8294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/>
                <a:t>❓  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986CF55-2E95-2C87-C7DC-4C4D906E0449}"/>
                </a:ext>
              </a:extLst>
            </p:cNvPr>
            <p:cNvSpPr txBox="1"/>
            <p:nvPr/>
          </p:nvSpPr>
          <p:spPr>
            <a:xfrm>
              <a:off x="8378216" y="5872686"/>
              <a:ext cx="8294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700" b="1" dirty="0"/>
                <a:t>🎯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239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D8B64-8DD6-E42E-DC22-33F534DA5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Skill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965AF0BE-60E2-9F4F-E6AD-087BDBD0CD37}"/>
              </a:ext>
            </a:extLst>
          </p:cNvPr>
          <p:cNvSpPr txBox="1">
            <a:spLocks/>
          </p:cNvSpPr>
          <p:nvPr/>
        </p:nvSpPr>
        <p:spPr>
          <a:xfrm>
            <a:off x="2611631" y="5672963"/>
            <a:ext cx="6968735" cy="84399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🧰 È un </a:t>
            </a:r>
            <a:r>
              <a:rPr lang="en-US" dirty="0" err="1"/>
              <a:t>contenitore</a:t>
            </a:r>
            <a:r>
              <a:rPr lang="en-US" dirty="0"/>
              <a:t> di </a:t>
            </a:r>
            <a:r>
              <a:rPr lang="en-US" b="1" dirty="0" err="1"/>
              <a:t>Funzioni</a:t>
            </a:r>
            <a:r>
              <a:rPr lang="en-US" b="1" dirty="0"/>
              <a:t>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28AED7-7DCD-0D38-CF90-524035340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589" y="2189968"/>
            <a:ext cx="10218821" cy="247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09D20B8-5585-DD63-D8ED-8C687B3E040C}"/>
              </a:ext>
            </a:extLst>
          </p:cNvPr>
          <p:cNvSpPr/>
          <p:nvPr/>
        </p:nvSpPr>
        <p:spPr>
          <a:xfrm>
            <a:off x="7014411" y="2334126"/>
            <a:ext cx="782052" cy="1564106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E8A45B6E-0351-055D-EF0E-07C855A8B7CA}"/>
              </a:ext>
            </a:extLst>
          </p:cNvPr>
          <p:cNvSpPr/>
          <p:nvPr/>
        </p:nvSpPr>
        <p:spPr>
          <a:xfrm>
            <a:off x="7179845" y="1431758"/>
            <a:ext cx="782052" cy="758210"/>
          </a:xfrm>
          <a:prstGeom prst="wedgeRoundRectCallout">
            <a:avLst>
              <a:gd name="adj1" fmla="val -22371"/>
              <a:gd name="adj2" fmla="val 831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Skills</a:t>
            </a:r>
          </a:p>
        </p:txBody>
      </p:sp>
    </p:spTree>
    <p:extLst>
      <p:ext uri="{BB962C8B-B14F-4D97-AF65-F5344CB8AC3E}">
        <p14:creationId xmlns:p14="http://schemas.microsoft.com/office/powerpoint/2010/main" val="171727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F06CD6-AD6A-404C-85F0-E110EF92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Cosa </a:t>
            </a:r>
            <a:r>
              <a:rPr lang="en-US" dirty="0" err="1"/>
              <a:t>intendiamo</a:t>
            </a:r>
            <a:r>
              <a:rPr lang="en-US" dirty="0"/>
              <a:t> per </a:t>
            </a:r>
            <a:r>
              <a:rPr lang="en-US" b="1" dirty="0" err="1"/>
              <a:t>Funzione</a:t>
            </a:r>
            <a:r>
              <a:rPr lang="en-US" dirty="0"/>
              <a:t>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08EA80-24BE-43F1-8345-34CAF245C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0929" y="5318833"/>
            <a:ext cx="6530141" cy="1203158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🤖 </a:t>
            </a:r>
            <a:r>
              <a:rPr lang="en-US" sz="2800" b="1" dirty="0"/>
              <a:t>Semantic</a:t>
            </a:r>
            <a:r>
              <a:rPr lang="en-US" sz="2800" dirty="0"/>
              <a:t> Function: AI </a:t>
            </a:r>
            <a:r>
              <a:rPr lang="en-US" sz="2800" b="1" dirty="0"/>
              <a:t>Prompt</a:t>
            </a:r>
          </a:p>
          <a:p>
            <a:pPr algn="ctr"/>
            <a:r>
              <a:rPr lang="en-US" sz="2800" dirty="0"/>
              <a:t>🧑‍💻 </a:t>
            </a:r>
            <a:r>
              <a:rPr lang="en-US" sz="2800" b="1" dirty="0"/>
              <a:t>Native</a:t>
            </a:r>
            <a:r>
              <a:rPr lang="en-US" sz="2800" dirty="0"/>
              <a:t> Function: </a:t>
            </a:r>
            <a:r>
              <a:rPr lang="en-US" sz="2800" b="1" dirty="0" err="1"/>
              <a:t>Codice</a:t>
            </a:r>
            <a:r>
              <a:rPr lang="en-US" sz="2800" dirty="0"/>
              <a:t> native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5E43D72-E408-7E66-7011-889CE8A9969C}"/>
              </a:ext>
            </a:extLst>
          </p:cNvPr>
          <p:cNvGrpSpPr/>
          <p:nvPr/>
        </p:nvGrpSpPr>
        <p:grpSpPr>
          <a:xfrm>
            <a:off x="3684649" y="903948"/>
            <a:ext cx="4642304" cy="3771864"/>
            <a:chOff x="3552204" y="1231702"/>
            <a:chExt cx="4642304" cy="3771864"/>
          </a:xfrm>
        </p:grpSpPr>
        <p:pic>
          <p:nvPicPr>
            <p:cNvPr id="3" name="Picture 2" descr="Diagram showing how skills can work">
              <a:extLst>
                <a:ext uri="{FF2B5EF4-FFF2-40B4-BE49-F238E27FC236}">
                  <a16:creationId xmlns:a16="http://schemas.microsoft.com/office/drawing/2014/main" id="{D508B758-D95C-BD41-4223-79CB4D392E3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107" b="14828"/>
            <a:stretch/>
          </p:blipFill>
          <p:spPr bwMode="auto">
            <a:xfrm>
              <a:off x="3552204" y="1231702"/>
              <a:ext cx="4642304" cy="2933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EB8A400-B78E-FFAF-F3F7-7AFA6753DD4F}"/>
                </a:ext>
              </a:extLst>
            </p:cNvPr>
            <p:cNvSpPr txBox="1"/>
            <p:nvPr/>
          </p:nvSpPr>
          <p:spPr>
            <a:xfrm>
              <a:off x="3627765" y="4062071"/>
              <a:ext cx="113524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/>
                <a:t>⚡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FC011D6-342D-BB60-3C39-7DA59C11B040}"/>
                </a:ext>
              </a:extLst>
            </p:cNvPr>
            <p:cNvSpPr txBox="1"/>
            <p:nvPr/>
          </p:nvSpPr>
          <p:spPr>
            <a:xfrm>
              <a:off x="5343512" y="4050292"/>
              <a:ext cx="113524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/>
                <a:t>⚡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F3E3993-8765-3B2F-BD98-AF62A69CD06E}"/>
                </a:ext>
              </a:extLst>
            </p:cNvPr>
            <p:cNvSpPr txBox="1"/>
            <p:nvPr/>
          </p:nvSpPr>
          <p:spPr>
            <a:xfrm>
              <a:off x="7037139" y="4080236"/>
              <a:ext cx="113524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/>
                <a:t>⚡</a:t>
              </a:r>
            </a:p>
          </p:txBody>
        </p:sp>
      </p:grp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57C4C869-74D2-A461-AA15-3C59D1D50CB2}"/>
              </a:ext>
            </a:extLst>
          </p:cNvPr>
          <p:cNvSpPr txBox="1">
            <a:spLocks/>
          </p:cNvSpPr>
          <p:nvPr/>
        </p:nvSpPr>
        <p:spPr>
          <a:xfrm>
            <a:off x="3684649" y="4590079"/>
            <a:ext cx="1885855" cy="405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Function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D06B776A-1EF5-6F56-C91E-9D4E184710FD}"/>
              </a:ext>
            </a:extLst>
          </p:cNvPr>
          <p:cNvSpPr txBox="1">
            <a:spLocks/>
          </p:cNvSpPr>
          <p:nvPr/>
        </p:nvSpPr>
        <p:spPr>
          <a:xfrm>
            <a:off x="5412868" y="4584190"/>
            <a:ext cx="1261424" cy="405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Function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1FBCAF1B-A343-2438-32D2-C5D8009A714E}"/>
              </a:ext>
            </a:extLst>
          </p:cNvPr>
          <p:cNvSpPr txBox="1">
            <a:spLocks/>
          </p:cNvSpPr>
          <p:nvPr/>
        </p:nvSpPr>
        <p:spPr>
          <a:xfrm>
            <a:off x="7184458" y="4584190"/>
            <a:ext cx="1261424" cy="405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3780791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F06CD6-AD6A-404C-85F0-E110EF92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 - </a:t>
            </a:r>
            <a:r>
              <a:rPr lang="en-US" dirty="0" err="1"/>
              <a:t>Esempio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08EA80-24BE-43F1-8345-34CAF245C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5204" y="5718494"/>
            <a:ext cx="5221592" cy="897305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🧰 Skill </a:t>
            </a:r>
            <a:r>
              <a:rPr lang="en-US" dirty="0"/>
              <a:t>=</a:t>
            </a:r>
            <a:r>
              <a:rPr lang="en-US" b="1" dirty="0"/>
              <a:t> 📁 Directory</a:t>
            </a:r>
            <a:endParaRPr lang="en-US" dirty="0"/>
          </a:p>
        </p:txBody>
      </p:sp>
      <p:pic>
        <p:nvPicPr>
          <p:cNvPr id="6" name="Picture 5" descr="A screenshot of a computer program">
            <a:extLst>
              <a:ext uri="{FF2B5EF4-FFF2-40B4-BE49-F238E27FC236}">
                <a16:creationId xmlns:a16="http://schemas.microsoft.com/office/drawing/2014/main" id="{A1845C6C-C66C-4963-1281-873507AC7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568" y="690853"/>
            <a:ext cx="6647121" cy="504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299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D8B64-8DD6-E42E-DC22-33F534DA5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Memories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965AF0BE-60E2-9F4F-E6AD-087BDBD0CD37}"/>
              </a:ext>
            </a:extLst>
          </p:cNvPr>
          <p:cNvSpPr txBox="1">
            <a:spLocks/>
          </p:cNvSpPr>
          <p:nvPr/>
        </p:nvSpPr>
        <p:spPr>
          <a:xfrm>
            <a:off x="1299408" y="5672963"/>
            <a:ext cx="9906001" cy="84399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🧠 Ci </a:t>
            </a:r>
            <a:r>
              <a:rPr lang="en-US" dirty="0" err="1"/>
              <a:t>permette</a:t>
            </a:r>
            <a:r>
              <a:rPr lang="en-US" dirty="0"/>
              <a:t> di dare un </a:t>
            </a:r>
            <a:r>
              <a:rPr lang="en-US" dirty="0" err="1"/>
              <a:t>Contesto</a:t>
            </a:r>
            <a:r>
              <a:rPr lang="en-US" dirty="0"/>
              <a:t> per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nostri</a:t>
            </a:r>
            <a:r>
              <a:rPr lang="en-US" dirty="0"/>
              <a:t> </a:t>
            </a:r>
            <a:r>
              <a:rPr lang="en-US" b="1" dirty="0"/>
              <a:t>ASK</a:t>
            </a:r>
            <a:r>
              <a:rPr lang="en-US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28AED7-7DCD-0D38-CF90-524035340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589" y="2189968"/>
            <a:ext cx="10218821" cy="247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09D20B8-5585-DD63-D8ED-8C687B3E040C}"/>
              </a:ext>
            </a:extLst>
          </p:cNvPr>
          <p:cNvSpPr/>
          <p:nvPr/>
        </p:nvSpPr>
        <p:spPr>
          <a:xfrm>
            <a:off x="7964903" y="2334126"/>
            <a:ext cx="782052" cy="1564106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E8A45B6E-0351-055D-EF0E-07C855A8B7CA}"/>
              </a:ext>
            </a:extLst>
          </p:cNvPr>
          <p:cNvSpPr/>
          <p:nvPr/>
        </p:nvSpPr>
        <p:spPr>
          <a:xfrm>
            <a:off x="7997577" y="1452556"/>
            <a:ext cx="1302421" cy="758210"/>
          </a:xfrm>
          <a:prstGeom prst="wedgeRoundRectCallout">
            <a:avLst>
              <a:gd name="adj1" fmla="val -22371"/>
              <a:gd name="adj2" fmla="val 831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Memories</a:t>
            </a:r>
          </a:p>
        </p:txBody>
      </p:sp>
    </p:spTree>
    <p:extLst>
      <p:ext uri="{BB962C8B-B14F-4D97-AF65-F5344CB8AC3E}">
        <p14:creationId xmlns:p14="http://schemas.microsoft.com/office/powerpoint/2010/main" val="1773281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D8B64-8DD6-E42E-DC22-33F534DA5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Connectors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965AF0BE-60E2-9F4F-E6AD-087BDBD0CD37}"/>
              </a:ext>
            </a:extLst>
          </p:cNvPr>
          <p:cNvSpPr txBox="1">
            <a:spLocks/>
          </p:cNvSpPr>
          <p:nvPr/>
        </p:nvSpPr>
        <p:spPr>
          <a:xfrm>
            <a:off x="1028699" y="5405444"/>
            <a:ext cx="10134600" cy="84399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🌍</a:t>
            </a:r>
            <a:r>
              <a:rPr lang="it-IT" dirty="0"/>
              <a:t> Ci permettono di dialogare con il </a:t>
            </a:r>
            <a:r>
              <a:rPr lang="it-IT" b="1" dirty="0"/>
              <a:t>mondo esterno </a:t>
            </a:r>
          </a:p>
          <a:p>
            <a:pPr algn="ctr"/>
            <a:r>
              <a:rPr lang="it-IT" dirty="0"/>
              <a:t>(MS Graph, Bing…).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28AED7-7DCD-0D38-CF90-524035340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589" y="2189968"/>
            <a:ext cx="10218821" cy="247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09D20B8-5585-DD63-D8ED-8C687B3E040C}"/>
              </a:ext>
            </a:extLst>
          </p:cNvPr>
          <p:cNvSpPr/>
          <p:nvPr/>
        </p:nvSpPr>
        <p:spPr>
          <a:xfrm>
            <a:off x="8915395" y="2334126"/>
            <a:ext cx="782052" cy="1564106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E8A45B6E-0351-055D-EF0E-07C855A8B7CA}"/>
              </a:ext>
            </a:extLst>
          </p:cNvPr>
          <p:cNvSpPr/>
          <p:nvPr/>
        </p:nvSpPr>
        <p:spPr>
          <a:xfrm>
            <a:off x="8915395" y="1452556"/>
            <a:ext cx="1399089" cy="758210"/>
          </a:xfrm>
          <a:prstGeom prst="wedgeRoundRectCallout">
            <a:avLst>
              <a:gd name="adj1" fmla="val -22371"/>
              <a:gd name="adj2" fmla="val 831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Connectors</a:t>
            </a:r>
          </a:p>
        </p:txBody>
      </p:sp>
    </p:spTree>
    <p:extLst>
      <p:ext uri="{BB962C8B-B14F-4D97-AF65-F5344CB8AC3E}">
        <p14:creationId xmlns:p14="http://schemas.microsoft.com/office/powerpoint/2010/main" val="1097870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49173F-1975-47A7-B592-4587590734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95800" y="4220679"/>
            <a:ext cx="3200400" cy="9702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82399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F06CD6-AD6A-404C-85F0-E110EF92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repository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08EA80-24BE-43F1-8345-34CAF245C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4400" b="1" dirty="0"/>
              <a:t>GitHub Repository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https://github.com/alexcalabrese/semantic-kernel-demo</a:t>
            </a:r>
          </a:p>
        </p:txBody>
      </p:sp>
      <p:pic>
        <p:nvPicPr>
          <p:cNvPr id="3" name="Picture 2" descr="A qr code with a cat&#10;&#10;Description automatically generated">
            <a:extLst>
              <a:ext uri="{FF2B5EF4-FFF2-40B4-BE49-F238E27FC236}">
                <a16:creationId xmlns:a16="http://schemas.microsoft.com/office/drawing/2014/main" id="{E6E95FCA-DFBA-AB6E-50E4-3E69B1C29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766" y="2343786"/>
            <a:ext cx="2941581" cy="294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836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DB07F4-037E-4666-BFFC-D4BC9B32AD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8822" y="5161504"/>
            <a:ext cx="2355850" cy="268190"/>
          </a:xfrm>
        </p:spPr>
        <p:txBody>
          <a:bodyPr>
            <a:normAutofit fontScale="77500" lnSpcReduction="20000"/>
          </a:bodyPr>
          <a:lstStyle/>
          <a:p>
            <a:r>
              <a:rPr lang="en-US" sz="1800" b="1" dirty="0" err="1"/>
              <a:t>alexcalabrese</a:t>
            </a:r>
            <a:endParaRPr lang="en-US" sz="18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C0E0C-D04F-4813-ACAC-967DF99282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91309" y="5161504"/>
            <a:ext cx="2355850" cy="268190"/>
          </a:xfrm>
        </p:spPr>
        <p:txBody>
          <a:bodyPr>
            <a:normAutofit fontScale="77500" lnSpcReduction="20000"/>
          </a:bodyPr>
          <a:lstStyle/>
          <a:p>
            <a:r>
              <a:rPr lang="en-US" sz="1800" b="1" dirty="0"/>
              <a:t>AlexCalabrese13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EDAFD7-CF92-4199-8229-5FCED907CD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303796" y="5161504"/>
            <a:ext cx="2355850" cy="268190"/>
          </a:xfrm>
        </p:spPr>
        <p:txBody>
          <a:bodyPr>
            <a:normAutofit fontScale="77500" lnSpcReduction="20000"/>
          </a:bodyPr>
          <a:lstStyle/>
          <a:p>
            <a:r>
              <a:rPr lang="en-US" sz="1800" b="1" dirty="0"/>
              <a:t>Alex Calabrese</a:t>
            </a:r>
          </a:p>
        </p:txBody>
      </p:sp>
    </p:spTree>
    <p:extLst>
      <p:ext uri="{BB962C8B-B14F-4D97-AF65-F5344CB8AC3E}">
        <p14:creationId xmlns:p14="http://schemas.microsoft.com/office/powerpoint/2010/main" val="2871535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411900-2A5D-B5E6-8A86-3E6FDFE300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926C7-42D1-84D0-E692-7856325EBA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7500" lnSpcReduction="20000"/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77B51-3174-8302-1F73-0C5DCBAB96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7500" lnSpcReduction="20000"/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210604-D8B2-672C-DCD2-49A002A062D9}"/>
              </a:ext>
            </a:extLst>
          </p:cNvPr>
          <p:cNvSpPr txBox="1"/>
          <p:nvPr/>
        </p:nvSpPr>
        <p:spPr>
          <a:xfrm>
            <a:off x="3549112" y="1418095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URL REPO</a:t>
            </a:r>
          </a:p>
        </p:txBody>
      </p:sp>
    </p:spTree>
    <p:extLst>
      <p:ext uri="{BB962C8B-B14F-4D97-AF65-F5344CB8AC3E}">
        <p14:creationId xmlns:p14="http://schemas.microsoft.com/office/powerpoint/2010/main" val="416679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6DC47410-F4C8-4173-991B-60A9F7086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449" y="1731671"/>
            <a:ext cx="2456794" cy="117409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7D0E8B5-E3D3-4ADA-BFCE-6B091010B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802" y="136525"/>
            <a:ext cx="6120396" cy="2743206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D2898A56-BFF1-431E-AE19-A81594793F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3724" y="1393485"/>
            <a:ext cx="1395093" cy="1512281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D136083F-1218-469B-A37E-774FADEF2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collaboration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2246FC-458C-6CFF-0ABF-AC9C9A566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895" y="3457965"/>
            <a:ext cx="2743134" cy="698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66090C8-5447-CA40-4B88-44ABDA8E2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547" y="3540627"/>
            <a:ext cx="28575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18EF48B-A7C7-48B2-DE52-6BC643B5B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44" y="4516683"/>
            <a:ext cx="2857500" cy="117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9D232D9-4194-91E0-041C-8820D62B3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045" y="4548289"/>
            <a:ext cx="285750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633E613F-A447-655F-0975-ED6F99235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5481739"/>
            <a:ext cx="2857500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49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7733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49173F-1975-47A7-B592-4587590734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659384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AD7696-4518-4706-8338-7F16A9E1D4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Quote </a:t>
            </a:r>
          </a:p>
        </p:txBody>
      </p:sp>
    </p:spTree>
    <p:extLst>
      <p:ext uri="{BB962C8B-B14F-4D97-AF65-F5344CB8AC3E}">
        <p14:creationId xmlns:p14="http://schemas.microsoft.com/office/powerpoint/2010/main" val="209294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DB07F4-037E-4666-BFFC-D4BC9B32AD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C0E0C-D04F-4813-ACAC-967DF99282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7500" lnSpcReduction="20000"/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EDAFD7-CF92-4199-8229-5FCED907CD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7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6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801826-D1EC-495A-B39E-EB60FC876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 </a:t>
            </a:r>
            <a:r>
              <a:rPr lang="en-US" dirty="0" err="1"/>
              <a:t>sono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39D7F1-ED04-48F8-B4A9-96B4356528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27474" y="4014050"/>
            <a:ext cx="4268600" cy="690298"/>
          </a:xfrm>
        </p:spPr>
        <p:txBody>
          <a:bodyPr>
            <a:normAutofit/>
          </a:bodyPr>
          <a:lstStyle/>
          <a:p>
            <a:r>
              <a:rPr lang="en-US" sz="4000" b="1" dirty="0" err="1"/>
              <a:t>alexcalabrese</a:t>
            </a:r>
            <a:endParaRPr lang="en-US" sz="4000" b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A5039AF-CDBD-4D77-962C-1DE2CC0CC1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7250" y="5106845"/>
            <a:ext cx="2670175" cy="654050"/>
          </a:xfrm>
        </p:spPr>
        <p:txBody>
          <a:bodyPr>
            <a:normAutofit/>
          </a:bodyPr>
          <a:lstStyle/>
          <a:p>
            <a:r>
              <a:rPr lang="en-US" sz="2000" b="1" dirty="0"/>
              <a:t>ALEX CALABRESE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229985DF-E6A4-8B42-758B-56B402C4FC7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27788" y="5684072"/>
            <a:ext cx="3876796" cy="690298"/>
          </a:xfrm>
        </p:spPr>
        <p:txBody>
          <a:bodyPr>
            <a:normAutofit/>
          </a:bodyPr>
          <a:lstStyle/>
          <a:p>
            <a:r>
              <a:rPr lang="en-US" sz="4000" b="1" dirty="0"/>
              <a:t>Alex Calabrese</a:t>
            </a:r>
          </a:p>
        </p:txBody>
      </p:sp>
      <p:pic>
        <p:nvPicPr>
          <p:cNvPr id="12" name="Picture 11" descr="A person in a black shirt&#10;&#10;Description automatically generated with medium confidence">
            <a:extLst>
              <a:ext uri="{FF2B5EF4-FFF2-40B4-BE49-F238E27FC236}">
                <a16:creationId xmlns:a16="http://schemas.microsoft.com/office/drawing/2014/main" id="{ADD84308-4A5B-9479-7F01-1108D4E015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5" b="9254"/>
          <a:stretch/>
        </p:blipFill>
        <p:spPr>
          <a:xfrm>
            <a:off x="857250" y="2540736"/>
            <a:ext cx="2670175" cy="2622884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D74FBB-F86F-41E2-81B5-9377570800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6469" y="5573093"/>
            <a:ext cx="3038295" cy="431020"/>
          </a:xfrm>
        </p:spPr>
        <p:txBody>
          <a:bodyPr>
            <a:normAutofit/>
          </a:bodyPr>
          <a:lstStyle/>
          <a:p>
            <a:r>
              <a:rPr lang="en-US" sz="1600" b="1" dirty="0"/>
              <a:t>CSA Intern @Microsoft</a:t>
            </a: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4A6771BE-DFCE-C6EC-7C61-91A1196F9EBF}"/>
              </a:ext>
            </a:extLst>
          </p:cNvPr>
          <p:cNvSpPr txBox="1">
            <a:spLocks/>
          </p:cNvSpPr>
          <p:nvPr/>
        </p:nvSpPr>
        <p:spPr>
          <a:xfrm>
            <a:off x="6427474" y="2307053"/>
            <a:ext cx="4268600" cy="690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/>
              <a:t>AlexCalabrese13</a:t>
            </a:r>
          </a:p>
        </p:txBody>
      </p:sp>
    </p:spTree>
    <p:extLst>
      <p:ext uri="{BB962C8B-B14F-4D97-AF65-F5344CB8AC3E}">
        <p14:creationId xmlns:p14="http://schemas.microsoft.com/office/powerpoint/2010/main" val="267602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F06CD6-AD6A-404C-85F0-E110EF92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Domanda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08EA80-24BE-43F1-8345-34CAF245C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2357" y="2019525"/>
            <a:ext cx="9047285" cy="1409475"/>
          </a:xfrm>
        </p:spPr>
        <p:txBody>
          <a:bodyPr>
            <a:normAutofit/>
          </a:bodyPr>
          <a:lstStyle/>
          <a:p>
            <a:pPr algn="ctr"/>
            <a:r>
              <a:rPr lang="it-IT" sz="4400" b="1" dirty="0"/>
              <a:t>Ti sei mai chiesto come integrare AI nelle tue applicazioni?</a:t>
            </a:r>
            <a:endParaRPr lang="en-US" sz="4400" b="1" dirty="0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99B5C516-AC05-8EED-9396-37E0EB3AA87A}"/>
              </a:ext>
            </a:extLst>
          </p:cNvPr>
          <p:cNvSpPr txBox="1">
            <a:spLocks/>
          </p:cNvSpPr>
          <p:nvPr/>
        </p:nvSpPr>
        <p:spPr>
          <a:xfrm>
            <a:off x="3957180" y="3567644"/>
            <a:ext cx="4108282" cy="2398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AAA953-9631-CFAA-E6F2-392B2BAE9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180" y="3567644"/>
            <a:ext cx="4108282" cy="282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246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F06CD6-AD6A-404C-85F0-E110EF92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Semantic Kernel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08EA80-24BE-43F1-8345-34CAF245C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242" y="5408254"/>
            <a:ext cx="10720137" cy="1148957"/>
          </a:xfrm>
        </p:spPr>
        <p:txBody>
          <a:bodyPr>
            <a:normAutofit/>
          </a:bodyPr>
          <a:lstStyle/>
          <a:p>
            <a:r>
              <a:rPr lang="it-IT" sz="2400" dirty="0"/>
              <a:t>Semantic Kernel è un Software Development Kit (SDK) che consente di combinare facilmente </a:t>
            </a:r>
            <a:r>
              <a:rPr lang="it-IT" sz="2400" b="1" dirty="0"/>
              <a:t>linguaggi di programmazione </a:t>
            </a:r>
            <a:r>
              <a:rPr lang="it-IT" sz="2400" dirty="0"/>
              <a:t>convenzionali con i più recenti "</a:t>
            </a:r>
            <a:r>
              <a:rPr lang="it-IT" sz="2400" b="1" dirty="0"/>
              <a:t>prompt</a:t>
            </a:r>
            <a:r>
              <a:rPr lang="it-IT" sz="2400" dirty="0"/>
              <a:t>" dell'intelligenza artificiale.</a:t>
            </a:r>
          </a:p>
        </p:txBody>
      </p:sp>
      <p:pic>
        <p:nvPicPr>
          <p:cNvPr id="2" name="Picture 2" descr="GitHub - microsoft/semantic-kernel: Integrate cutting-edge LLM technology  quickly and easily into your apps">
            <a:extLst>
              <a:ext uri="{FF2B5EF4-FFF2-40B4-BE49-F238E27FC236}">
                <a16:creationId xmlns:a16="http://schemas.microsoft.com/office/drawing/2014/main" id="{24831B15-7AF7-F13A-16CA-086134004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56" b="12004"/>
          <a:stretch/>
        </p:blipFill>
        <p:spPr bwMode="auto">
          <a:xfrm>
            <a:off x="1383632" y="1732547"/>
            <a:ext cx="8867274" cy="2861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390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F06CD6-AD6A-404C-85F0-E110EF92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Principali</a:t>
            </a:r>
            <a:r>
              <a:rPr lang="en-US" dirty="0"/>
              <a:t> </a:t>
            </a:r>
            <a:r>
              <a:rPr lang="en-US" dirty="0" err="1"/>
              <a:t>caratteristiche</a:t>
            </a:r>
            <a:endParaRPr lang="en-US" dirty="0"/>
          </a:p>
        </p:txBody>
      </p:sp>
      <p:pic>
        <p:nvPicPr>
          <p:cNvPr id="2058" name="Picture 10" descr="Lightweight png images | PNGWing">
            <a:extLst>
              <a:ext uri="{FF2B5EF4-FFF2-40B4-BE49-F238E27FC236}">
                <a16:creationId xmlns:a16="http://schemas.microsoft.com/office/drawing/2014/main" id="{4669E973-665B-1551-D6B9-5482D5B2DB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rgbClr val="008AD7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389" r="96944">
                        <a14:foregroundMark x1="90556" y1="57778" x2="97222" y2="25556"/>
                        <a14:foregroundMark x1="97222" y1="25556" x2="89722" y2="19444"/>
                        <a14:foregroundMark x1="10278" y1="45833" x2="1389" y2="35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593" b="17579"/>
          <a:stretch/>
        </p:blipFill>
        <p:spPr bwMode="auto">
          <a:xfrm>
            <a:off x="3208370" y="1659881"/>
            <a:ext cx="2004979" cy="129977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FD8A582-9653-0B5A-CFA9-B207550BF436}"/>
              </a:ext>
            </a:extLst>
          </p:cNvPr>
          <p:cNvGrpSpPr/>
          <p:nvPr/>
        </p:nvGrpSpPr>
        <p:grpSpPr>
          <a:xfrm>
            <a:off x="5593054" y="3453147"/>
            <a:ext cx="3386681" cy="1744972"/>
            <a:chOff x="5956163" y="3623807"/>
            <a:chExt cx="3386681" cy="1744972"/>
          </a:xfrm>
        </p:grpSpPr>
        <p:pic>
          <p:nvPicPr>
            <p:cNvPr id="2066" name="Picture 18">
              <a:extLst>
                <a:ext uri="{FF2B5EF4-FFF2-40B4-BE49-F238E27FC236}">
                  <a16:creationId xmlns:a16="http://schemas.microsoft.com/office/drawing/2014/main" id="{EAB9B661-0466-5CE1-ED8C-07487073BA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3096" y="3861780"/>
              <a:ext cx="1349748" cy="134974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 descr="Python">
              <a:extLst>
                <a:ext uri="{FF2B5EF4-FFF2-40B4-BE49-F238E27FC236}">
                  <a16:creationId xmlns:a16="http://schemas.microsoft.com/office/drawing/2014/main" id="{75D61094-DEE1-19A9-208C-0875FD7C0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6720" y="3623807"/>
              <a:ext cx="1666431" cy="174497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60" name="Picture 12">
              <a:extLst>
                <a:ext uri="{FF2B5EF4-FFF2-40B4-BE49-F238E27FC236}">
                  <a16:creationId xmlns:a16="http://schemas.microsoft.com/office/drawing/2014/main" id="{4E9AA184-0A43-86C8-8E5F-77E141B4A1C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39" t="18257" r="21765" b="17044"/>
            <a:stretch/>
          </p:blipFill>
          <p:spPr bwMode="auto">
            <a:xfrm>
              <a:off x="5956163" y="3692486"/>
              <a:ext cx="1437643" cy="165222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76" name="Picture 28">
            <a:extLst>
              <a:ext uri="{FF2B5EF4-FFF2-40B4-BE49-F238E27FC236}">
                <a16:creationId xmlns:a16="http://schemas.microsoft.com/office/drawing/2014/main" id="{90D14BEF-3935-34CD-7BD8-416E516A0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3134" y="3865880"/>
            <a:ext cx="1538152" cy="115361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81BEE0F-4D6F-4550-AF6D-C1EC53701B01}"/>
              </a:ext>
            </a:extLst>
          </p:cNvPr>
          <p:cNvGrpSpPr/>
          <p:nvPr/>
        </p:nvGrpSpPr>
        <p:grpSpPr>
          <a:xfrm>
            <a:off x="483591" y="1331489"/>
            <a:ext cx="2412510" cy="1652229"/>
            <a:chOff x="325316" y="3154824"/>
            <a:chExt cx="1974890" cy="1352521"/>
          </a:xfrm>
        </p:grpSpPr>
        <p:pic>
          <p:nvPicPr>
            <p:cNvPr id="2054" name="Picture 6" descr="How to contribute to Open Source : Beginners Guide">
              <a:extLst>
                <a:ext uri="{FF2B5EF4-FFF2-40B4-BE49-F238E27FC236}">
                  <a16:creationId xmlns:a16="http://schemas.microsoft.com/office/drawing/2014/main" id="{B6B9B83F-C8B4-818E-5735-F8FC02D26B8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624" r="23405" b="27084"/>
            <a:stretch/>
          </p:blipFill>
          <p:spPr bwMode="auto">
            <a:xfrm>
              <a:off x="325316" y="3154824"/>
              <a:ext cx="1974890" cy="1334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644E7B4-DA28-CAA7-44B5-052319F90163}"/>
                </a:ext>
              </a:extLst>
            </p:cNvPr>
            <p:cNvSpPr/>
            <p:nvPr/>
          </p:nvSpPr>
          <p:spPr>
            <a:xfrm>
              <a:off x="1810327" y="4221017"/>
              <a:ext cx="323273" cy="286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C4E4CADC-228A-E4BC-364C-94801BD5E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227" y="3238879"/>
            <a:ext cx="2639845" cy="565893"/>
          </a:xfrm>
        </p:spPr>
        <p:txBody>
          <a:bodyPr/>
          <a:lstStyle/>
          <a:p>
            <a:r>
              <a:rPr lang="en-US" b="1" dirty="0"/>
              <a:t>Open Source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0862DA-F821-A196-176C-4D8009A5C173}"/>
              </a:ext>
            </a:extLst>
          </p:cNvPr>
          <p:cNvSpPr txBox="1">
            <a:spLocks/>
          </p:cNvSpPr>
          <p:nvPr/>
        </p:nvSpPr>
        <p:spPr>
          <a:xfrm>
            <a:off x="3478777" y="3285436"/>
            <a:ext cx="1734572" cy="5658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Leggero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4DD6B5E5-0E88-6FD6-1630-DA42E386FF65}"/>
              </a:ext>
            </a:extLst>
          </p:cNvPr>
          <p:cNvSpPr txBox="1">
            <a:spLocks/>
          </p:cNvSpPr>
          <p:nvPr/>
        </p:nvSpPr>
        <p:spPr>
          <a:xfrm>
            <a:off x="5901727" y="5581802"/>
            <a:ext cx="2784151" cy="7518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Multi-</a:t>
            </a:r>
            <a:r>
              <a:rPr lang="en-US" b="1" dirty="0" err="1"/>
              <a:t>linguaggio</a:t>
            </a:r>
            <a:endParaRPr lang="en-US" b="1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A2348B52-E870-F752-7908-CFE57B2F45E9}"/>
              </a:ext>
            </a:extLst>
          </p:cNvPr>
          <p:cNvSpPr txBox="1">
            <a:spLocks/>
          </p:cNvSpPr>
          <p:nvPr/>
        </p:nvSpPr>
        <p:spPr>
          <a:xfrm>
            <a:off x="9302287" y="5509477"/>
            <a:ext cx="2639845" cy="565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Un </a:t>
            </a:r>
            <a:r>
              <a:rPr lang="en-US" b="1" dirty="0" err="1"/>
              <a:t>comando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38839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D8B64-8DD6-E42E-DC22-33F534DA5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Come funziona?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809D90-42DB-1214-9B30-CA1958E5AB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71" b="14557"/>
          <a:stretch/>
        </p:blipFill>
        <p:spPr bwMode="auto">
          <a:xfrm>
            <a:off x="986589" y="3019926"/>
            <a:ext cx="10218821" cy="1768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9082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28AED7-7DCD-0D38-CF90-524035340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589" y="1908862"/>
            <a:ext cx="10218821" cy="247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4D8B64-8DD6-E42E-DC22-33F534DA5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Kernel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965AF0BE-60E2-9F4F-E6AD-087BDBD0CD37}"/>
              </a:ext>
            </a:extLst>
          </p:cNvPr>
          <p:cNvSpPr txBox="1">
            <a:spLocks/>
          </p:cNvSpPr>
          <p:nvPr/>
        </p:nvSpPr>
        <p:spPr>
          <a:xfrm>
            <a:off x="986589" y="5532747"/>
            <a:ext cx="10070431" cy="84399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</a:schemeClr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🎯</a:t>
            </a:r>
            <a:r>
              <a:rPr lang="it-IT"/>
              <a:t> </a:t>
            </a:r>
            <a:r>
              <a:rPr lang="it-IT" dirty="0"/>
              <a:t>Si occupa di soddisfare l’</a:t>
            </a:r>
            <a:r>
              <a:rPr lang="it-IT" b="1" dirty="0"/>
              <a:t>ASK</a:t>
            </a:r>
            <a:r>
              <a:rPr lang="it-IT" dirty="0"/>
              <a:t> dell’utente, sulla base di ciò che ha a disposizione.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09D20B8-5585-DD63-D8ED-8C687B3E040C}"/>
              </a:ext>
            </a:extLst>
          </p:cNvPr>
          <p:cNvSpPr/>
          <p:nvPr/>
        </p:nvSpPr>
        <p:spPr>
          <a:xfrm>
            <a:off x="2827421" y="2113399"/>
            <a:ext cx="2249905" cy="2033116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17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F06CD6-AD6A-404C-85F0-E110EF92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- </a:t>
            </a:r>
            <a:r>
              <a:rPr lang="en-US" dirty="0" err="1"/>
              <a:t>Esempio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08EA80-24BE-43F1-8345-34CAF245C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7552" y="4680283"/>
            <a:ext cx="6436896" cy="1620086"/>
          </a:xfrm>
        </p:spPr>
        <p:txBody>
          <a:bodyPr/>
          <a:lstStyle/>
          <a:p>
            <a:r>
              <a:rPr lang="en-US" b="1" dirty="0"/>
              <a:t>🔑</a:t>
            </a:r>
            <a:r>
              <a:rPr lang="en-US" dirty="0"/>
              <a:t> </a:t>
            </a:r>
            <a:r>
              <a:rPr lang="en-US" dirty="0" err="1"/>
              <a:t>Configurare</a:t>
            </a:r>
            <a:r>
              <a:rPr lang="en-US" dirty="0"/>
              <a:t> le </a:t>
            </a:r>
            <a:r>
              <a:rPr lang="en-US" dirty="0" err="1"/>
              <a:t>credenziali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b="1" dirty="0" err="1"/>
              <a:t>OpenAI</a:t>
            </a:r>
            <a:r>
              <a:rPr lang="en-US" dirty="0"/>
              <a:t> o </a:t>
            </a:r>
            <a:r>
              <a:rPr lang="en-US" b="1" dirty="0"/>
              <a:t>Azure </a:t>
            </a:r>
            <a:r>
              <a:rPr lang="en-US" b="1" dirty="0" err="1"/>
              <a:t>OpenAI</a:t>
            </a:r>
            <a:endParaRPr lang="en-US" b="1" dirty="0"/>
          </a:p>
          <a:p>
            <a:r>
              <a:rPr lang="en-US" b="1" dirty="0"/>
              <a:t>🤺</a:t>
            </a:r>
            <a:r>
              <a:rPr lang="en-US" dirty="0"/>
              <a:t> </a:t>
            </a:r>
            <a:r>
              <a:rPr lang="en-US" dirty="0" err="1"/>
              <a:t>Utilizzare</a:t>
            </a:r>
            <a:r>
              <a:rPr lang="en-US" dirty="0"/>
              <a:t> le </a:t>
            </a:r>
            <a:r>
              <a:rPr lang="en-US" b="1" dirty="0"/>
              <a:t>Skill</a:t>
            </a:r>
            <a:r>
              <a:rPr lang="en-US" dirty="0"/>
              <a:t>.</a:t>
            </a:r>
          </a:p>
        </p:txBody>
      </p:sp>
      <p:pic>
        <p:nvPicPr>
          <p:cNvPr id="2" name="Picture 1" descr="A screen 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1B3D75E1-1E1A-0E03-9ED7-D371401FC5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3" t="22013" r="10532" b="20832"/>
          <a:stretch/>
        </p:blipFill>
        <p:spPr>
          <a:xfrm>
            <a:off x="2618874" y="1548583"/>
            <a:ext cx="6954252" cy="263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489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lobalAzure">
      <a:dk1>
        <a:srgbClr val="0063AF"/>
      </a:dk1>
      <a:lt1>
        <a:srgbClr val="FFFFFF"/>
      </a:lt1>
      <a:dk2>
        <a:srgbClr val="0070C0"/>
      </a:dk2>
      <a:lt2>
        <a:srgbClr val="ECEFF1"/>
      </a:lt2>
      <a:accent1>
        <a:srgbClr val="008AD7"/>
      </a:accent1>
      <a:accent2>
        <a:srgbClr val="0079BC"/>
      </a:accent2>
      <a:accent3>
        <a:srgbClr val="00517E"/>
      </a:accent3>
      <a:accent4>
        <a:srgbClr val="00639A"/>
      </a:accent4>
      <a:accent5>
        <a:srgbClr val="008FDE"/>
      </a:accent5>
      <a:accent6>
        <a:srgbClr val="01A4FF"/>
      </a:accent6>
      <a:hlink>
        <a:srgbClr val="65C8FF"/>
      </a:hlink>
      <a:folHlink>
        <a:srgbClr val="AFE2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1436</TotalTime>
  <Words>250</Words>
  <Application>Microsoft Office PowerPoint</Application>
  <PresentationFormat>Widescreen</PresentationFormat>
  <Paragraphs>66</Paragraphs>
  <Slides>23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MS Gothic</vt:lpstr>
      <vt:lpstr>Arial</vt:lpstr>
      <vt:lpstr>Calibri</vt:lpstr>
      <vt:lpstr>Myanmar Text</vt:lpstr>
      <vt:lpstr>Roboto Light</vt:lpstr>
      <vt:lpstr>system-ui</vt:lpstr>
      <vt:lpstr>Office Theme</vt:lpstr>
      <vt:lpstr>Semantic Kernel: Azure OpenAI per Developers </vt:lpstr>
      <vt:lpstr>Thanks for collaboration</vt:lpstr>
      <vt:lpstr>Chi sono</vt:lpstr>
      <vt:lpstr>Domanda</vt:lpstr>
      <vt:lpstr>Microsoft Semantic Kernel</vt:lpstr>
      <vt:lpstr>Principali caratteristiche</vt:lpstr>
      <vt:lpstr>Come funziona?</vt:lpstr>
      <vt:lpstr>Kernel</vt:lpstr>
      <vt:lpstr>Kernel - Esempio</vt:lpstr>
      <vt:lpstr>Planner</vt:lpstr>
      <vt:lpstr>Skill</vt:lpstr>
      <vt:lpstr>Cosa intendiamo per Funzione?</vt:lpstr>
      <vt:lpstr>Skill - Esempio</vt:lpstr>
      <vt:lpstr>Memories</vt:lpstr>
      <vt:lpstr>Connectors</vt:lpstr>
      <vt:lpstr>PowerPoint Presentation</vt:lpstr>
      <vt:lpstr>Github repository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Tosato</dc:creator>
  <cp:lastModifiedBy>Alex Calabrese</cp:lastModifiedBy>
  <cp:revision>27</cp:revision>
  <dcterms:created xsi:type="dcterms:W3CDTF">2018-06-13T19:28:12Z</dcterms:created>
  <dcterms:modified xsi:type="dcterms:W3CDTF">2023-05-12T08:34:19Z</dcterms:modified>
</cp:coreProperties>
</file>