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8712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479"/>
    <a:srgbClr val="FF796F"/>
    <a:srgbClr val="FF796C"/>
    <a:srgbClr val="B3EAFC"/>
    <a:srgbClr val="D7A9F6"/>
    <a:srgbClr val="BEFAE1"/>
    <a:srgbClr val="C5F3C4"/>
    <a:srgbClr val="FED6B1"/>
    <a:srgbClr val="FFCB98"/>
    <a:srgbClr val="FFC7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48" d="100"/>
          <a:sy n="148" d="100"/>
        </p:scale>
        <p:origin x="13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E40CD-16F4-894C-A7FB-13ACDACA71FD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68438" y="1143000"/>
            <a:ext cx="3921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B0B61-9084-594B-9946-5CBBB50AB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7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68438" y="1143000"/>
            <a:ext cx="3921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B0B61-9084-594B-9946-5CBBB50ABAD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760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3415" y="1122363"/>
            <a:ext cx="7405370" cy="2387600"/>
          </a:xfrm>
        </p:spPr>
        <p:txBody>
          <a:bodyPr anchor="b"/>
          <a:lstStyle>
            <a:lvl1pPr algn="ctr">
              <a:defRPr sz="57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9025" y="3602038"/>
            <a:ext cx="6534150" cy="1655762"/>
          </a:xfrm>
        </p:spPr>
        <p:txBody>
          <a:bodyPr/>
          <a:lstStyle>
            <a:lvl1pPr marL="0" indent="0" algn="ctr">
              <a:buNone/>
              <a:defRPr sz="2287"/>
            </a:lvl1pPr>
            <a:lvl2pPr marL="435620" indent="0" algn="ctr">
              <a:buNone/>
              <a:defRPr sz="1906"/>
            </a:lvl2pPr>
            <a:lvl3pPr marL="871240" indent="0" algn="ctr">
              <a:buNone/>
              <a:defRPr sz="1715"/>
            </a:lvl3pPr>
            <a:lvl4pPr marL="1306860" indent="0" algn="ctr">
              <a:buNone/>
              <a:defRPr sz="1524"/>
            </a:lvl4pPr>
            <a:lvl5pPr marL="1742481" indent="0" algn="ctr">
              <a:buNone/>
              <a:defRPr sz="1524"/>
            </a:lvl5pPr>
            <a:lvl6pPr marL="2178101" indent="0" algn="ctr">
              <a:buNone/>
              <a:defRPr sz="1524"/>
            </a:lvl6pPr>
            <a:lvl7pPr marL="2613721" indent="0" algn="ctr">
              <a:buNone/>
              <a:defRPr sz="1524"/>
            </a:lvl7pPr>
            <a:lvl8pPr marL="3049341" indent="0" algn="ctr">
              <a:buNone/>
              <a:defRPr sz="1524"/>
            </a:lvl8pPr>
            <a:lvl9pPr marL="3484961" indent="0" algn="ctr">
              <a:buNone/>
              <a:defRPr sz="152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20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15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34669" y="365125"/>
            <a:ext cx="1878568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8964" y="365125"/>
            <a:ext cx="5526802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19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426" y="1709740"/>
            <a:ext cx="7514273" cy="2852737"/>
          </a:xfrm>
        </p:spPr>
        <p:txBody>
          <a:bodyPr anchor="b"/>
          <a:lstStyle>
            <a:lvl1pPr>
              <a:defRPr sz="57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426" y="4589465"/>
            <a:ext cx="7514273" cy="1500187"/>
          </a:xfrm>
        </p:spPr>
        <p:txBody>
          <a:bodyPr/>
          <a:lstStyle>
            <a:lvl1pPr marL="0" indent="0">
              <a:buNone/>
              <a:defRPr sz="2287">
                <a:solidFill>
                  <a:schemeClr val="tx1">
                    <a:tint val="82000"/>
                  </a:schemeClr>
                </a:solidFill>
              </a:defRPr>
            </a:lvl1pPr>
            <a:lvl2pPr marL="435620" indent="0">
              <a:buNone/>
              <a:defRPr sz="1906">
                <a:solidFill>
                  <a:schemeClr val="tx1">
                    <a:tint val="82000"/>
                  </a:schemeClr>
                </a:solidFill>
              </a:defRPr>
            </a:lvl2pPr>
            <a:lvl3pPr marL="871240" indent="0">
              <a:buNone/>
              <a:defRPr sz="1715">
                <a:solidFill>
                  <a:schemeClr val="tx1">
                    <a:tint val="82000"/>
                  </a:schemeClr>
                </a:solidFill>
              </a:defRPr>
            </a:lvl3pPr>
            <a:lvl4pPr marL="1306860" indent="0">
              <a:buNone/>
              <a:defRPr sz="1524">
                <a:solidFill>
                  <a:schemeClr val="tx1">
                    <a:tint val="82000"/>
                  </a:schemeClr>
                </a:solidFill>
              </a:defRPr>
            </a:lvl4pPr>
            <a:lvl5pPr marL="1742481" indent="0">
              <a:buNone/>
              <a:defRPr sz="1524">
                <a:solidFill>
                  <a:schemeClr val="tx1">
                    <a:tint val="82000"/>
                  </a:schemeClr>
                </a:solidFill>
              </a:defRPr>
            </a:lvl5pPr>
            <a:lvl6pPr marL="2178101" indent="0">
              <a:buNone/>
              <a:defRPr sz="1524">
                <a:solidFill>
                  <a:schemeClr val="tx1">
                    <a:tint val="82000"/>
                  </a:schemeClr>
                </a:solidFill>
              </a:defRPr>
            </a:lvl6pPr>
            <a:lvl7pPr marL="2613721" indent="0">
              <a:buNone/>
              <a:defRPr sz="1524">
                <a:solidFill>
                  <a:schemeClr val="tx1">
                    <a:tint val="82000"/>
                  </a:schemeClr>
                </a:solidFill>
              </a:defRPr>
            </a:lvl7pPr>
            <a:lvl8pPr marL="3049341" indent="0">
              <a:buNone/>
              <a:defRPr sz="1524">
                <a:solidFill>
                  <a:schemeClr val="tx1">
                    <a:tint val="82000"/>
                  </a:schemeClr>
                </a:solidFill>
              </a:defRPr>
            </a:lvl8pPr>
            <a:lvl9pPr marL="3484961" indent="0">
              <a:buNone/>
              <a:defRPr sz="15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71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964" y="1825625"/>
            <a:ext cx="3702685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551" y="1825625"/>
            <a:ext cx="3702685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43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98" y="365126"/>
            <a:ext cx="7514273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100" y="1681163"/>
            <a:ext cx="3685668" cy="823912"/>
          </a:xfrm>
        </p:spPr>
        <p:txBody>
          <a:bodyPr anchor="b"/>
          <a:lstStyle>
            <a:lvl1pPr marL="0" indent="0">
              <a:buNone/>
              <a:defRPr sz="2287" b="1"/>
            </a:lvl1pPr>
            <a:lvl2pPr marL="435620" indent="0">
              <a:buNone/>
              <a:defRPr sz="1906" b="1"/>
            </a:lvl2pPr>
            <a:lvl3pPr marL="871240" indent="0">
              <a:buNone/>
              <a:defRPr sz="1715" b="1"/>
            </a:lvl3pPr>
            <a:lvl4pPr marL="1306860" indent="0">
              <a:buNone/>
              <a:defRPr sz="1524" b="1"/>
            </a:lvl4pPr>
            <a:lvl5pPr marL="1742481" indent="0">
              <a:buNone/>
              <a:defRPr sz="1524" b="1"/>
            </a:lvl5pPr>
            <a:lvl6pPr marL="2178101" indent="0">
              <a:buNone/>
              <a:defRPr sz="1524" b="1"/>
            </a:lvl6pPr>
            <a:lvl7pPr marL="2613721" indent="0">
              <a:buNone/>
              <a:defRPr sz="1524" b="1"/>
            </a:lvl7pPr>
            <a:lvl8pPr marL="3049341" indent="0">
              <a:buNone/>
              <a:defRPr sz="1524" b="1"/>
            </a:lvl8pPr>
            <a:lvl9pPr marL="3484961" indent="0">
              <a:buNone/>
              <a:defRPr sz="152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100" y="2505075"/>
            <a:ext cx="368566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0552" y="1681163"/>
            <a:ext cx="3703820" cy="823912"/>
          </a:xfrm>
        </p:spPr>
        <p:txBody>
          <a:bodyPr anchor="b"/>
          <a:lstStyle>
            <a:lvl1pPr marL="0" indent="0">
              <a:buNone/>
              <a:defRPr sz="2287" b="1"/>
            </a:lvl1pPr>
            <a:lvl2pPr marL="435620" indent="0">
              <a:buNone/>
              <a:defRPr sz="1906" b="1"/>
            </a:lvl2pPr>
            <a:lvl3pPr marL="871240" indent="0">
              <a:buNone/>
              <a:defRPr sz="1715" b="1"/>
            </a:lvl3pPr>
            <a:lvl4pPr marL="1306860" indent="0">
              <a:buNone/>
              <a:defRPr sz="1524" b="1"/>
            </a:lvl4pPr>
            <a:lvl5pPr marL="1742481" indent="0">
              <a:buNone/>
              <a:defRPr sz="1524" b="1"/>
            </a:lvl5pPr>
            <a:lvl6pPr marL="2178101" indent="0">
              <a:buNone/>
              <a:defRPr sz="1524" b="1"/>
            </a:lvl6pPr>
            <a:lvl7pPr marL="2613721" indent="0">
              <a:buNone/>
              <a:defRPr sz="1524" b="1"/>
            </a:lvl7pPr>
            <a:lvl8pPr marL="3049341" indent="0">
              <a:buNone/>
              <a:defRPr sz="1524" b="1"/>
            </a:lvl8pPr>
            <a:lvl9pPr marL="3484961" indent="0">
              <a:buNone/>
              <a:defRPr sz="152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0552" y="2505075"/>
            <a:ext cx="370382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62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64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23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99" y="457200"/>
            <a:ext cx="2809911" cy="1600200"/>
          </a:xfrm>
        </p:spPr>
        <p:txBody>
          <a:bodyPr anchor="b"/>
          <a:lstStyle>
            <a:lvl1pPr>
              <a:defRPr sz="30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3820" y="987426"/>
            <a:ext cx="4410551" cy="4873625"/>
          </a:xfrm>
        </p:spPr>
        <p:txBody>
          <a:bodyPr/>
          <a:lstStyle>
            <a:lvl1pPr>
              <a:defRPr sz="3049"/>
            </a:lvl1pPr>
            <a:lvl2pPr>
              <a:defRPr sz="2668"/>
            </a:lvl2pPr>
            <a:lvl3pPr>
              <a:defRPr sz="2287"/>
            </a:lvl3pPr>
            <a:lvl4pPr>
              <a:defRPr sz="1906"/>
            </a:lvl4pPr>
            <a:lvl5pPr>
              <a:defRPr sz="1906"/>
            </a:lvl5pPr>
            <a:lvl6pPr>
              <a:defRPr sz="1906"/>
            </a:lvl6pPr>
            <a:lvl7pPr>
              <a:defRPr sz="1906"/>
            </a:lvl7pPr>
            <a:lvl8pPr>
              <a:defRPr sz="1906"/>
            </a:lvl8pPr>
            <a:lvl9pPr>
              <a:defRPr sz="190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99" y="2057400"/>
            <a:ext cx="2809911" cy="3811588"/>
          </a:xfrm>
        </p:spPr>
        <p:txBody>
          <a:bodyPr/>
          <a:lstStyle>
            <a:lvl1pPr marL="0" indent="0">
              <a:buNone/>
              <a:defRPr sz="1524"/>
            </a:lvl1pPr>
            <a:lvl2pPr marL="435620" indent="0">
              <a:buNone/>
              <a:defRPr sz="1334"/>
            </a:lvl2pPr>
            <a:lvl3pPr marL="871240" indent="0">
              <a:buNone/>
              <a:defRPr sz="1143"/>
            </a:lvl3pPr>
            <a:lvl4pPr marL="1306860" indent="0">
              <a:buNone/>
              <a:defRPr sz="953"/>
            </a:lvl4pPr>
            <a:lvl5pPr marL="1742481" indent="0">
              <a:buNone/>
              <a:defRPr sz="953"/>
            </a:lvl5pPr>
            <a:lvl6pPr marL="2178101" indent="0">
              <a:buNone/>
              <a:defRPr sz="953"/>
            </a:lvl6pPr>
            <a:lvl7pPr marL="2613721" indent="0">
              <a:buNone/>
              <a:defRPr sz="953"/>
            </a:lvl7pPr>
            <a:lvl8pPr marL="3049341" indent="0">
              <a:buNone/>
              <a:defRPr sz="953"/>
            </a:lvl8pPr>
            <a:lvl9pPr marL="3484961" indent="0">
              <a:buNone/>
              <a:defRPr sz="95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28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99" y="457200"/>
            <a:ext cx="2809911" cy="1600200"/>
          </a:xfrm>
        </p:spPr>
        <p:txBody>
          <a:bodyPr anchor="b"/>
          <a:lstStyle>
            <a:lvl1pPr>
              <a:defRPr sz="30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03820" y="987426"/>
            <a:ext cx="4410551" cy="4873625"/>
          </a:xfrm>
        </p:spPr>
        <p:txBody>
          <a:bodyPr anchor="t"/>
          <a:lstStyle>
            <a:lvl1pPr marL="0" indent="0">
              <a:buNone/>
              <a:defRPr sz="3049"/>
            </a:lvl1pPr>
            <a:lvl2pPr marL="435620" indent="0">
              <a:buNone/>
              <a:defRPr sz="2668"/>
            </a:lvl2pPr>
            <a:lvl3pPr marL="871240" indent="0">
              <a:buNone/>
              <a:defRPr sz="2287"/>
            </a:lvl3pPr>
            <a:lvl4pPr marL="1306860" indent="0">
              <a:buNone/>
              <a:defRPr sz="1906"/>
            </a:lvl4pPr>
            <a:lvl5pPr marL="1742481" indent="0">
              <a:buNone/>
              <a:defRPr sz="1906"/>
            </a:lvl5pPr>
            <a:lvl6pPr marL="2178101" indent="0">
              <a:buNone/>
              <a:defRPr sz="1906"/>
            </a:lvl6pPr>
            <a:lvl7pPr marL="2613721" indent="0">
              <a:buNone/>
              <a:defRPr sz="1906"/>
            </a:lvl7pPr>
            <a:lvl8pPr marL="3049341" indent="0">
              <a:buNone/>
              <a:defRPr sz="1906"/>
            </a:lvl8pPr>
            <a:lvl9pPr marL="3484961" indent="0">
              <a:buNone/>
              <a:defRPr sz="190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99" y="2057400"/>
            <a:ext cx="2809911" cy="3811588"/>
          </a:xfrm>
        </p:spPr>
        <p:txBody>
          <a:bodyPr/>
          <a:lstStyle>
            <a:lvl1pPr marL="0" indent="0">
              <a:buNone/>
              <a:defRPr sz="1524"/>
            </a:lvl1pPr>
            <a:lvl2pPr marL="435620" indent="0">
              <a:buNone/>
              <a:defRPr sz="1334"/>
            </a:lvl2pPr>
            <a:lvl3pPr marL="871240" indent="0">
              <a:buNone/>
              <a:defRPr sz="1143"/>
            </a:lvl3pPr>
            <a:lvl4pPr marL="1306860" indent="0">
              <a:buNone/>
              <a:defRPr sz="953"/>
            </a:lvl4pPr>
            <a:lvl5pPr marL="1742481" indent="0">
              <a:buNone/>
              <a:defRPr sz="953"/>
            </a:lvl5pPr>
            <a:lvl6pPr marL="2178101" indent="0">
              <a:buNone/>
              <a:defRPr sz="953"/>
            </a:lvl6pPr>
            <a:lvl7pPr marL="2613721" indent="0">
              <a:buNone/>
              <a:defRPr sz="953"/>
            </a:lvl7pPr>
            <a:lvl8pPr marL="3049341" indent="0">
              <a:buNone/>
              <a:defRPr sz="953"/>
            </a:lvl8pPr>
            <a:lvl9pPr marL="3484961" indent="0">
              <a:buNone/>
              <a:defRPr sz="95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52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8964" y="365126"/>
            <a:ext cx="75142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64" y="1825625"/>
            <a:ext cx="75142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8964" y="6356352"/>
            <a:ext cx="1960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A297A0-A4C9-5C40-AB54-2F82AD7484BC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85916" y="6356352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52991" y="6356352"/>
            <a:ext cx="1960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81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71240" rtl="0" eaLnBrk="1" latinLnBrk="0" hangingPunct="1">
        <a:lnSpc>
          <a:spcPct val="90000"/>
        </a:lnSpc>
        <a:spcBef>
          <a:spcPct val="0"/>
        </a:spcBef>
        <a:buNone/>
        <a:defRPr sz="41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810" indent="-217810" algn="l" defTabSz="871240" rtl="0" eaLnBrk="1" latinLnBrk="0" hangingPunct="1">
        <a:lnSpc>
          <a:spcPct val="90000"/>
        </a:lnSpc>
        <a:spcBef>
          <a:spcPts val="953"/>
        </a:spcBef>
        <a:buFont typeface="Arial" panose="020B0604020202020204" pitchFamily="34" charset="0"/>
        <a:buChar char="•"/>
        <a:defRPr sz="2668" kern="1200">
          <a:solidFill>
            <a:schemeClr val="tx1"/>
          </a:solidFill>
          <a:latin typeface="+mn-lt"/>
          <a:ea typeface="+mn-ea"/>
          <a:cs typeface="+mn-cs"/>
        </a:defRPr>
      </a:lvl1pPr>
      <a:lvl2pPr marL="653430" indent="-217810" algn="l" defTabSz="871240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2287" kern="1200">
          <a:solidFill>
            <a:schemeClr val="tx1"/>
          </a:solidFill>
          <a:latin typeface="+mn-lt"/>
          <a:ea typeface="+mn-ea"/>
          <a:cs typeface="+mn-cs"/>
        </a:defRPr>
      </a:lvl2pPr>
      <a:lvl3pPr marL="1089050" indent="-217810" algn="l" defTabSz="871240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906" kern="1200">
          <a:solidFill>
            <a:schemeClr val="tx1"/>
          </a:solidFill>
          <a:latin typeface="+mn-lt"/>
          <a:ea typeface="+mn-ea"/>
          <a:cs typeface="+mn-cs"/>
        </a:defRPr>
      </a:lvl3pPr>
      <a:lvl4pPr marL="1524671" indent="-217810" algn="l" defTabSz="871240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5" kern="1200">
          <a:solidFill>
            <a:schemeClr val="tx1"/>
          </a:solidFill>
          <a:latin typeface="+mn-lt"/>
          <a:ea typeface="+mn-ea"/>
          <a:cs typeface="+mn-cs"/>
        </a:defRPr>
      </a:lvl4pPr>
      <a:lvl5pPr marL="1960291" indent="-217810" algn="l" defTabSz="871240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5" kern="1200">
          <a:solidFill>
            <a:schemeClr val="tx1"/>
          </a:solidFill>
          <a:latin typeface="+mn-lt"/>
          <a:ea typeface="+mn-ea"/>
          <a:cs typeface="+mn-cs"/>
        </a:defRPr>
      </a:lvl5pPr>
      <a:lvl6pPr marL="2395911" indent="-217810" algn="l" defTabSz="871240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5" kern="1200">
          <a:solidFill>
            <a:schemeClr val="tx1"/>
          </a:solidFill>
          <a:latin typeface="+mn-lt"/>
          <a:ea typeface="+mn-ea"/>
          <a:cs typeface="+mn-cs"/>
        </a:defRPr>
      </a:lvl6pPr>
      <a:lvl7pPr marL="2831531" indent="-217810" algn="l" defTabSz="871240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5" kern="1200">
          <a:solidFill>
            <a:schemeClr val="tx1"/>
          </a:solidFill>
          <a:latin typeface="+mn-lt"/>
          <a:ea typeface="+mn-ea"/>
          <a:cs typeface="+mn-cs"/>
        </a:defRPr>
      </a:lvl7pPr>
      <a:lvl8pPr marL="3267151" indent="-217810" algn="l" defTabSz="871240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5" kern="1200">
          <a:solidFill>
            <a:schemeClr val="tx1"/>
          </a:solidFill>
          <a:latin typeface="+mn-lt"/>
          <a:ea typeface="+mn-ea"/>
          <a:cs typeface="+mn-cs"/>
        </a:defRPr>
      </a:lvl8pPr>
      <a:lvl9pPr marL="3702771" indent="-217810" algn="l" defTabSz="871240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1pPr>
      <a:lvl2pPr marL="435620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2pPr>
      <a:lvl3pPr marL="871240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3pPr>
      <a:lvl4pPr marL="1306860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4pPr>
      <a:lvl5pPr marL="1742481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5pPr>
      <a:lvl6pPr marL="2178101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6pPr>
      <a:lvl7pPr marL="2613721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7pPr>
      <a:lvl8pPr marL="3049341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8pPr>
      <a:lvl9pPr marL="3484961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1281859-3AB9-03B8-B266-9DA427FC1F81}"/>
              </a:ext>
            </a:extLst>
          </p:cNvPr>
          <p:cNvGrpSpPr/>
          <p:nvPr/>
        </p:nvGrpSpPr>
        <p:grpSpPr>
          <a:xfrm>
            <a:off x="0" y="-16597"/>
            <a:ext cx="8712196" cy="1551483"/>
            <a:chOff x="0" y="-16597"/>
            <a:chExt cx="8712196" cy="1551483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B6C13F86-F833-9FA6-0A1E-B2B0B48A0A69}"/>
                </a:ext>
              </a:extLst>
            </p:cNvPr>
            <p:cNvSpPr/>
            <p:nvPr/>
          </p:nvSpPr>
          <p:spPr>
            <a:xfrm>
              <a:off x="6378185" y="9643"/>
              <a:ext cx="2334011" cy="648287"/>
            </a:xfrm>
            <a:prstGeom prst="roundRect">
              <a:avLst>
                <a:gd name="adj" fmla="val 7869"/>
              </a:avLst>
            </a:prstGeom>
            <a:solidFill>
              <a:srgbClr val="EADE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724D091-5462-0741-E237-5E66436B090D}"/>
                </a:ext>
              </a:extLst>
            </p:cNvPr>
            <p:cNvSpPr/>
            <p:nvPr/>
          </p:nvSpPr>
          <p:spPr>
            <a:xfrm>
              <a:off x="0" y="0"/>
              <a:ext cx="3330309" cy="1534886"/>
            </a:xfrm>
            <a:prstGeom prst="roundRect">
              <a:avLst>
                <a:gd name="adj" fmla="val 3630"/>
              </a:avLst>
            </a:prstGeom>
            <a:solidFill>
              <a:srgbClr val="EADE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9F4CF5C-A0BB-7280-A39A-53862CB88095}"/>
                </a:ext>
              </a:extLst>
            </p:cNvPr>
            <p:cNvSpPr/>
            <p:nvPr/>
          </p:nvSpPr>
          <p:spPr>
            <a:xfrm>
              <a:off x="3361454" y="9643"/>
              <a:ext cx="2985586" cy="1519423"/>
            </a:xfrm>
            <a:prstGeom prst="roundRect">
              <a:avLst>
                <a:gd name="adj" fmla="val 3637"/>
              </a:avLst>
            </a:prstGeom>
            <a:solidFill>
              <a:srgbClr val="B2EA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50DAD3-1786-FF9D-4EAA-4850211E8A2A}"/>
                </a:ext>
              </a:extLst>
            </p:cNvPr>
            <p:cNvSpPr txBox="1"/>
            <p:nvPr/>
          </p:nvSpPr>
          <p:spPr>
            <a:xfrm>
              <a:off x="845595" y="-16597"/>
              <a:ext cx="1578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Descriptions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1D92231-7691-2AB8-ACD0-25904DF42C35}"/>
                </a:ext>
              </a:extLst>
            </p:cNvPr>
            <p:cNvSpPr/>
            <p:nvPr/>
          </p:nvSpPr>
          <p:spPr>
            <a:xfrm>
              <a:off x="6378184" y="1189680"/>
              <a:ext cx="2333965" cy="339386"/>
            </a:xfrm>
            <a:prstGeom prst="roundRect">
              <a:avLst>
                <a:gd name="adj" fmla="val 18698"/>
              </a:avLst>
            </a:prstGeom>
            <a:solidFill>
              <a:srgbClr val="FED6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A5C299-2D81-1C5A-E3CF-1878FCE3A1C6}"/>
                </a:ext>
              </a:extLst>
            </p:cNvPr>
            <p:cNvSpPr txBox="1"/>
            <p:nvPr/>
          </p:nvSpPr>
          <p:spPr>
            <a:xfrm>
              <a:off x="6651168" y="1216601"/>
              <a:ext cx="17879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Make predictions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CB5B9C-22EE-62D2-4292-0213E41252C9}"/>
                </a:ext>
              </a:extLst>
            </p:cNvPr>
            <p:cNvSpPr txBox="1"/>
            <p:nvPr/>
          </p:nvSpPr>
          <p:spPr>
            <a:xfrm>
              <a:off x="6480539" y="172959"/>
              <a:ext cx="2131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latin typeface="Consolas" panose="020B0609020204030204" pitchFamily="49" charset="0"/>
                  <a:cs typeface="Consolas" panose="020B0609020204030204" pitchFamily="49" charset="0"/>
                </a:rPr>
                <a:t>Data points are used to update the prior to produce the posterior with Monte Carlo methods.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BF6C7EE-855E-8010-E151-C791823B517F}"/>
                </a:ext>
              </a:extLst>
            </p:cNvPr>
            <p:cNvSpPr/>
            <p:nvPr/>
          </p:nvSpPr>
          <p:spPr>
            <a:xfrm>
              <a:off x="6378185" y="684851"/>
              <a:ext cx="2334008" cy="482536"/>
            </a:xfrm>
            <a:prstGeom prst="roundRect">
              <a:avLst>
                <a:gd name="adj" fmla="val 14332"/>
              </a:avLst>
            </a:prstGeom>
            <a:solidFill>
              <a:srgbClr val="BDFA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6E61D7-26A2-C203-A023-D2D56E5322BC}"/>
                </a:ext>
              </a:extLst>
            </p:cNvPr>
            <p:cNvSpPr txBox="1"/>
            <p:nvPr/>
          </p:nvSpPr>
          <p:spPr>
            <a:xfrm>
              <a:off x="6690015" y="650186"/>
              <a:ext cx="1688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posterior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C44848C-E623-0221-09F1-50F70D92058B}"/>
                </a:ext>
              </a:extLst>
            </p:cNvPr>
            <p:cNvGrpSpPr/>
            <p:nvPr/>
          </p:nvGrpSpPr>
          <p:grpSpPr>
            <a:xfrm>
              <a:off x="6714867" y="878856"/>
              <a:ext cx="1592359" cy="261610"/>
              <a:chOff x="8347516" y="4458775"/>
              <a:chExt cx="1592359" cy="261610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6568A54A-F874-F091-90A3-6E4C9EF85C56}"/>
                  </a:ext>
                </a:extLst>
              </p:cNvPr>
              <p:cNvSpPr/>
              <p:nvPr/>
            </p:nvSpPr>
            <p:spPr>
              <a:xfrm>
                <a:off x="9493752" y="4507989"/>
                <a:ext cx="338333" cy="193554"/>
              </a:xfrm>
              <a:prstGeom prst="roundRect">
                <a:avLst/>
              </a:prstGeom>
              <a:solidFill>
                <a:srgbClr val="FF847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5A7BA9C2-CD84-EB91-8EC2-77CF09BD6973}"/>
                  </a:ext>
                </a:extLst>
              </p:cNvPr>
              <p:cNvSpPr/>
              <p:nvPr/>
            </p:nvSpPr>
            <p:spPr>
              <a:xfrm>
                <a:off x="9037947" y="4508864"/>
                <a:ext cx="456958" cy="193030"/>
              </a:xfrm>
              <a:prstGeom prst="roundRect">
                <a:avLst/>
              </a:prstGeom>
              <a:solidFill>
                <a:srgbClr val="D7A9F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DBC8B9E-DDBB-BFDD-2C3E-2A3E4E692B3E}"/>
                      </a:ext>
                    </a:extLst>
                  </p:cNvPr>
                  <p:cNvSpPr txBox="1"/>
                  <p:nvPr/>
                </p:nvSpPr>
                <p:spPr>
                  <a:xfrm>
                    <a:off x="8347516" y="4458775"/>
                    <a:ext cx="1592359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GB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)∝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( 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1100" dirty="0"/>
                  </a:p>
                </p:txBody>
              </p:sp>
            </mc:Choice>
            <mc:Fallback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DBC8B9E-DDBB-BFDD-2C3E-2A3E4E692B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47516" y="4458775"/>
                    <a:ext cx="1592359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9524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E4753C-ADFF-9461-316B-5DEB0CCC9749}"/>
                </a:ext>
              </a:extLst>
            </p:cNvPr>
            <p:cNvSpPr txBox="1"/>
            <p:nvPr/>
          </p:nvSpPr>
          <p:spPr>
            <a:xfrm>
              <a:off x="3939108" y="-12886"/>
              <a:ext cx="183027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LLM-Elicited Priors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C5CA5B-ED75-C066-6B29-640817B8D1C2}"/>
                </a:ext>
              </a:extLst>
            </p:cNvPr>
            <p:cNvSpPr txBox="1"/>
            <p:nvPr/>
          </p:nvSpPr>
          <p:spPr>
            <a:xfrm>
              <a:off x="3361454" y="235704"/>
              <a:ext cx="30403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latin typeface="Consolas" panose="020B0609020204030204" pitchFamily="49" charset="0"/>
                  <a:cs typeface="Consolas" panose="020B0609020204030204" pitchFamily="49" charset="0"/>
                </a:rPr>
                <a:t>The LLM outputs a Gaussian prior for each task description and feature, which we use to build a mixture model.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66603E6-BB9D-1EBC-239E-A9CAB7459832}"/>
                </a:ext>
              </a:extLst>
            </p:cNvPr>
            <p:cNvGrpSpPr/>
            <p:nvPr/>
          </p:nvGrpSpPr>
          <p:grpSpPr>
            <a:xfrm>
              <a:off x="64387" y="281071"/>
              <a:ext cx="3201533" cy="1222240"/>
              <a:chOff x="951200" y="1938111"/>
              <a:chExt cx="4536431" cy="148185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76F5F99-80DD-731C-46CE-6172221DA8A0}"/>
                  </a:ext>
                </a:extLst>
              </p:cNvPr>
              <p:cNvSpPr txBox="1"/>
              <p:nvPr/>
            </p:nvSpPr>
            <p:spPr>
              <a:xfrm>
                <a:off x="951200" y="2860236"/>
                <a:ext cx="4536431" cy="559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 base task description is rephrased by an LLM many times to produce a distribution over relevant task descriptions.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21F8C3C-CF4D-D80D-D321-B841347DB8EC}"/>
                  </a:ext>
                </a:extLst>
              </p:cNvPr>
              <p:cNvGrpSpPr/>
              <p:nvPr/>
            </p:nvGrpSpPr>
            <p:grpSpPr>
              <a:xfrm>
                <a:off x="1318307" y="1938111"/>
                <a:ext cx="3968677" cy="858374"/>
                <a:chOff x="1343642" y="1700699"/>
                <a:chExt cx="3968677" cy="858374"/>
              </a:xfrm>
            </p:grpSpPr>
            <p:sp>
              <p:nvSpPr>
                <p:cNvPr id="25" name="Rounded Rectangle 24">
                  <a:extLst>
                    <a:ext uri="{FF2B5EF4-FFF2-40B4-BE49-F238E27FC236}">
                      <a16:creationId xmlns:a16="http://schemas.microsoft.com/office/drawing/2014/main" id="{EF5FA203-A40E-F5E6-24E3-AD0DB9FABC4A}"/>
                    </a:ext>
                  </a:extLst>
                </p:cNvPr>
                <p:cNvSpPr/>
                <p:nvPr/>
              </p:nvSpPr>
              <p:spPr>
                <a:xfrm>
                  <a:off x="1585131" y="1963648"/>
                  <a:ext cx="3727188" cy="595425"/>
                </a:xfrm>
                <a:prstGeom prst="roundRect">
                  <a:avLst>
                    <a:gd name="adj" fmla="val 19023"/>
                  </a:avLst>
                </a:prstGeom>
                <a:solidFill>
                  <a:srgbClr val="D272A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71A74ACC-A875-926F-E804-005AA3B3CF5B}"/>
                    </a:ext>
                  </a:extLst>
                </p:cNvPr>
                <p:cNvSpPr/>
                <p:nvPr/>
              </p:nvSpPr>
              <p:spPr>
                <a:xfrm>
                  <a:off x="1459132" y="1832174"/>
                  <a:ext cx="3727188" cy="595425"/>
                </a:xfrm>
                <a:prstGeom prst="roundRect">
                  <a:avLst>
                    <a:gd name="adj" fmla="val 19023"/>
                  </a:avLst>
                </a:prstGeom>
                <a:solidFill>
                  <a:srgbClr val="E7936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DF2BBFAA-009E-D923-66AF-71C9453607BA}"/>
                    </a:ext>
                  </a:extLst>
                </p:cNvPr>
                <p:cNvSpPr/>
                <p:nvPr/>
              </p:nvSpPr>
              <p:spPr>
                <a:xfrm>
                  <a:off x="1343642" y="1700699"/>
                  <a:ext cx="3727188" cy="595425"/>
                </a:xfrm>
                <a:prstGeom prst="roundRect">
                  <a:avLst>
                    <a:gd name="adj" fmla="val 19023"/>
                  </a:avLst>
                </a:prstGeom>
                <a:solidFill>
                  <a:srgbClr val="7FAE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FDE0557-08D0-F62F-F2D5-8ED3C3EBA699}"/>
                    </a:ext>
                  </a:extLst>
                </p:cNvPr>
                <p:cNvSpPr txBox="1"/>
                <p:nvPr/>
              </p:nvSpPr>
              <p:spPr>
                <a:xfrm>
                  <a:off x="1357817" y="1745076"/>
                  <a:ext cx="3688058" cy="415498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lang="en-GB" sz="7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[You can predict TARGET based on FEATURES. Please provide a mean and standard deviation for a Gaussian prior for a linear model...]</a:t>
                  </a:r>
                </a:p>
              </p:txBody>
            </p:sp>
          </p:grp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E0D0D37-BF39-AB0A-82A8-28E4BB2884BD}"/>
                </a:ext>
              </a:extLst>
            </p:cNvPr>
            <p:cNvCxnSpPr>
              <a:cxnSpLocks/>
            </p:cNvCxnSpPr>
            <p:nvPr/>
          </p:nvCxnSpPr>
          <p:spPr>
            <a:xfrm>
              <a:off x="3215906" y="792316"/>
              <a:ext cx="29109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AAA6406-35C8-C256-656E-5F1E88F0A802}"/>
                </a:ext>
              </a:extLst>
            </p:cNvPr>
            <p:cNvSpPr txBox="1"/>
            <p:nvPr/>
          </p:nvSpPr>
          <p:spPr>
            <a:xfrm>
              <a:off x="7158820" y="-9277"/>
              <a:ext cx="751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E8C07F7-9132-22C9-D951-19F6613BE4A1}"/>
                </a:ext>
              </a:extLst>
            </p:cNvPr>
            <p:cNvGrpSpPr/>
            <p:nvPr/>
          </p:nvGrpSpPr>
          <p:grpSpPr>
            <a:xfrm>
              <a:off x="5046144" y="716729"/>
              <a:ext cx="726191" cy="191690"/>
              <a:chOff x="9508042" y="1653069"/>
              <a:chExt cx="776558" cy="252443"/>
            </a:xfrm>
          </p:grpSpPr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601610DF-3041-1B00-C8AB-71297705BEE8}"/>
                  </a:ext>
                </a:extLst>
              </p:cNvPr>
              <p:cNvSpPr/>
              <p:nvPr/>
            </p:nvSpPr>
            <p:spPr>
              <a:xfrm>
                <a:off x="9572292" y="1670730"/>
                <a:ext cx="629735" cy="234782"/>
              </a:xfrm>
              <a:prstGeom prst="roundRect">
                <a:avLst/>
              </a:prstGeom>
              <a:solidFill>
                <a:srgbClr val="FF847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55E512A-41F5-5952-968E-DA45825B2218}"/>
                      </a:ext>
                    </a:extLst>
                  </p:cNvPr>
                  <p:cNvSpPr txBox="1"/>
                  <p:nvPr/>
                </p:nvSpPr>
                <p:spPr>
                  <a:xfrm>
                    <a:off x="9508042" y="1653069"/>
                    <a:ext cx="776558" cy="2161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8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sz="800" i="1">
                              <a:latin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GB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GB" sz="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GB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800" dirty="0"/>
                  </a:p>
                </p:txBody>
              </p:sp>
            </mc:Choice>
            <mc:Fallback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55E512A-41F5-5952-968E-DA45825B22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8042" y="1653069"/>
                    <a:ext cx="776558" cy="21617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857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9729371-51C6-5440-53FB-6CEE18C53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20926" y="749595"/>
              <a:ext cx="1666642" cy="666656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E31C642-512B-BC92-6FBB-7441EAF4ACF5}"/>
                </a:ext>
              </a:extLst>
            </p:cNvPr>
            <p:cNvCxnSpPr>
              <a:cxnSpLocks/>
            </p:cNvCxnSpPr>
            <p:nvPr/>
          </p:nvCxnSpPr>
          <p:spPr>
            <a:xfrm>
              <a:off x="6225345" y="926119"/>
              <a:ext cx="29109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9D0CFEE-A0A0-AC29-5B2A-F5ED8C3E91F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368223" y="683318"/>
              <a:ext cx="29109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0A9614E-A25C-21B8-4088-C8E41F1006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367472" y="1192226"/>
              <a:ext cx="29109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660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111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Consolas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Capstick, Alex</dc:creator>
  <cp:lastModifiedBy>Capstick, Alex</cp:lastModifiedBy>
  <cp:revision>11</cp:revision>
  <dcterms:created xsi:type="dcterms:W3CDTF">2024-10-28T21:16:30Z</dcterms:created>
  <dcterms:modified xsi:type="dcterms:W3CDTF">2025-01-23T14:18:47Z</dcterms:modified>
</cp:coreProperties>
</file>