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1887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479"/>
    <a:srgbClr val="FF796F"/>
    <a:srgbClr val="FF796C"/>
    <a:srgbClr val="B3EAFC"/>
    <a:srgbClr val="D7A9F6"/>
    <a:srgbClr val="BEFAE1"/>
    <a:srgbClr val="C5F3C4"/>
    <a:srgbClr val="FED6B1"/>
    <a:srgbClr val="FFCB98"/>
    <a:srgbClr val="FFC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25" d="100"/>
          <a:sy n="125" d="100"/>
        </p:scale>
        <p:origin x="70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E40CD-16F4-894C-A7FB-13ACDACA71FD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55650" y="1143000"/>
            <a:ext cx="5346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B0B61-9084-594B-9946-5CBBB50AB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7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5650" y="1143000"/>
            <a:ext cx="5346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B0B61-9084-594B-9946-5CBBB50ABA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76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22363"/>
            <a:ext cx="8915400" cy="2387600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602038"/>
            <a:ext cx="8915400" cy="1655762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97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0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65125"/>
            <a:ext cx="2563178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65125"/>
            <a:ext cx="7540943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96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80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709738"/>
            <a:ext cx="10252710" cy="2852737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589464"/>
            <a:ext cx="10252710" cy="1500187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82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82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82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76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825625"/>
            <a:ext cx="505206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825625"/>
            <a:ext cx="505206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89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65126"/>
            <a:ext cx="1025271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681163"/>
            <a:ext cx="5028842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505075"/>
            <a:ext cx="502884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681163"/>
            <a:ext cx="5053608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505075"/>
            <a:ext cx="505360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87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11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25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987426"/>
            <a:ext cx="6017895" cy="4873625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81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987426"/>
            <a:ext cx="6017895" cy="4873625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03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65126"/>
            <a:ext cx="1025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825625"/>
            <a:ext cx="10252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A297A0-A4C9-5C40-AB54-2F82AD7484B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356351"/>
            <a:ext cx="40119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32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78DD2C07-3519-C4DA-76EC-9EF29C218490}"/>
              </a:ext>
            </a:extLst>
          </p:cNvPr>
          <p:cNvGrpSpPr/>
          <p:nvPr/>
        </p:nvGrpSpPr>
        <p:grpSpPr>
          <a:xfrm>
            <a:off x="607274" y="879469"/>
            <a:ext cx="10754115" cy="4717292"/>
            <a:chOff x="607274" y="879469"/>
            <a:chExt cx="10754115" cy="4717292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B6C13F86-F833-9FA6-0A1E-B2B0B48A0A69}"/>
                </a:ext>
              </a:extLst>
            </p:cNvPr>
            <p:cNvSpPr/>
            <p:nvPr/>
          </p:nvSpPr>
          <p:spPr>
            <a:xfrm>
              <a:off x="607274" y="3714964"/>
              <a:ext cx="5338800" cy="1881797"/>
            </a:xfrm>
            <a:prstGeom prst="roundRect">
              <a:avLst>
                <a:gd name="adj" fmla="val 7869"/>
              </a:avLst>
            </a:prstGeom>
            <a:solidFill>
              <a:srgbClr val="EADE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724D091-5462-0741-E237-5E66436B090D}"/>
                </a:ext>
              </a:extLst>
            </p:cNvPr>
            <p:cNvSpPr/>
            <p:nvPr/>
          </p:nvSpPr>
          <p:spPr>
            <a:xfrm>
              <a:off x="607274" y="879471"/>
              <a:ext cx="5338800" cy="2763645"/>
            </a:xfrm>
            <a:prstGeom prst="roundRect">
              <a:avLst>
                <a:gd name="adj" fmla="val 3630"/>
              </a:avLst>
            </a:prstGeom>
            <a:solidFill>
              <a:srgbClr val="EADE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9F4CF5C-A0BB-7280-A39A-53862CB88095}"/>
                </a:ext>
              </a:extLst>
            </p:cNvPr>
            <p:cNvSpPr/>
            <p:nvPr/>
          </p:nvSpPr>
          <p:spPr>
            <a:xfrm>
              <a:off x="6022589" y="879469"/>
              <a:ext cx="5338800" cy="3144596"/>
            </a:xfrm>
            <a:prstGeom prst="roundRect">
              <a:avLst>
                <a:gd name="adj" fmla="val 3637"/>
              </a:avLst>
            </a:prstGeom>
            <a:solidFill>
              <a:srgbClr val="B2EA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E4753C-ADFF-9461-316B-5DEB0CCC9749}"/>
                </a:ext>
              </a:extLst>
            </p:cNvPr>
            <p:cNvSpPr txBox="1"/>
            <p:nvPr/>
          </p:nvSpPr>
          <p:spPr>
            <a:xfrm>
              <a:off x="7861473" y="898254"/>
              <a:ext cx="1661032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Language Model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C5CA5B-ED75-C066-6B29-640817B8D1C2}"/>
                </a:ext>
              </a:extLst>
            </p:cNvPr>
            <p:cNvSpPr txBox="1"/>
            <p:nvPr/>
          </p:nvSpPr>
          <p:spPr>
            <a:xfrm>
              <a:off x="6209297" y="1235272"/>
              <a:ext cx="4965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The language model outputs a Gaussian prior for each task description, which we use to build a mixture.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50DAD3-1786-FF9D-4EAA-4850211E8A2A}"/>
                </a:ext>
              </a:extLst>
            </p:cNvPr>
            <p:cNvSpPr txBox="1"/>
            <p:nvPr/>
          </p:nvSpPr>
          <p:spPr>
            <a:xfrm>
              <a:off x="2486610" y="895772"/>
              <a:ext cx="1746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Descriptions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1D92231-7691-2AB8-ACD0-25904DF42C35}"/>
                </a:ext>
              </a:extLst>
            </p:cNvPr>
            <p:cNvSpPr/>
            <p:nvPr/>
          </p:nvSpPr>
          <p:spPr>
            <a:xfrm>
              <a:off x="6022589" y="5000954"/>
              <a:ext cx="5338786" cy="595807"/>
            </a:xfrm>
            <a:prstGeom prst="roundRect">
              <a:avLst>
                <a:gd name="adj" fmla="val 18698"/>
              </a:avLst>
            </a:prstGeom>
            <a:solidFill>
              <a:srgbClr val="FED6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A5C299-2D81-1C5A-E3CF-1878FCE3A1C6}"/>
                </a:ext>
              </a:extLst>
            </p:cNvPr>
            <p:cNvSpPr txBox="1"/>
            <p:nvPr/>
          </p:nvSpPr>
          <p:spPr>
            <a:xfrm>
              <a:off x="7833670" y="5127021"/>
              <a:ext cx="1716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Make predictions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513457A-F1E1-2764-3826-CCD4E5F26E25}"/>
                </a:ext>
              </a:extLst>
            </p:cNvPr>
            <p:cNvGrpSpPr/>
            <p:nvPr/>
          </p:nvGrpSpPr>
          <p:grpSpPr>
            <a:xfrm>
              <a:off x="858814" y="4256614"/>
              <a:ext cx="4830672" cy="870777"/>
              <a:chOff x="858814" y="4256614"/>
              <a:chExt cx="4830672" cy="870777"/>
            </a:xfrm>
          </p:grpSpPr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290EE026-9CB2-7A58-83B0-5F107E54CF97}"/>
                  </a:ext>
                </a:extLst>
              </p:cNvPr>
              <p:cNvSpPr/>
              <p:nvPr/>
            </p:nvSpPr>
            <p:spPr>
              <a:xfrm>
                <a:off x="2664269" y="4256614"/>
                <a:ext cx="1224810" cy="383569"/>
              </a:xfrm>
              <a:prstGeom prst="roundRect">
                <a:avLst>
                  <a:gd name="adj" fmla="val 19023"/>
                </a:avLst>
              </a:prstGeom>
              <a:solidFill>
                <a:srgbClr val="D7A9F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points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CB5B9C-22EE-62D2-4292-0213E41252C9}"/>
                  </a:ext>
                </a:extLst>
              </p:cNvPr>
              <p:cNvSpPr txBox="1"/>
              <p:nvPr/>
            </p:nvSpPr>
            <p:spPr>
              <a:xfrm>
                <a:off x="858814" y="4727281"/>
                <a:ext cx="48306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Data points are used to update the prior to produce the posterior with Monte Carlo methods.</a:t>
                </a:r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BF6C7EE-855E-8010-E151-C791823B517F}"/>
                </a:ext>
              </a:extLst>
            </p:cNvPr>
            <p:cNvSpPr/>
            <p:nvPr/>
          </p:nvSpPr>
          <p:spPr>
            <a:xfrm>
              <a:off x="6022589" y="4109186"/>
              <a:ext cx="5338798" cy="806647"/>
            </a:xfrm>
            <a:prstGeom prst="roundRect">
              <a:avLst>
                <a:gd name="adj" fmla="val 14332"/>
              </a:avLst>
            </a:prstGeom>
            <a:solidFill>
              <a:srgbClr val="BDFA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6E61D7-26A2-C203-A023-D2D56E5322BC}"/>
                </a:ext>
              </a:extLst>
            </p:cNvPr>
            <p:cNvSpPr txBox="1"/>
            <p:nvPr/>
          </p:nvSpPr>
          <p:spPr>
            <a:xfrm>
              <a:off x="7757276" y="4120225"/>
              <a:ext cx="18694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posterior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C44848C-E623-0221-09F1-50F70D92058B}"/>
                </a:ext>
              </a:extLst>
            </p:cNvPr>
            <p:cNvGrpSpPr/>
            <p:nvPr/>
          </p:nvGrpSpPr>
          <p:grpSpPr>
            <a:xfrm>
              <a:off x="7706749" y="4455392"/>
              <a:ext cx="1970476" cy="307777"/>
              <a:chOff x="8349405" y="4503270"/>
              <a:chExt cx="1970476" cy="307777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6568A54A-F874-F091-90A3-6E4C9EF85C56}"/>
                  </a:ext>
                </a:extLst>
              </p:cNvPr>
              <p:cNvSpPr/>
              <p:nvPr/>
            </p:nvSpPr>
            <p:spPr>
              <a:xfrm>
                <a:off x="9794117" y="4552011"/>
                <a:ext cx="410400" cy="234782"/>
              </a:xfrm>
              <a:prstGeom prst="roundRect">
                <a:avLst/>
              </a:prstGeom>
              <a:solidFill>
                <a:srgbClr val="FF847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5A7BA9C2-CD84-EB91-8EC2-77CF09BD6973}"/>
                  </a:ext>
                </a:extLst>
              </p:cNvPr>
              <p:cNvSpPr/>
              <p:nvPr/>
            </p:nvSpPr>
            <p:spPr>
              <a:xfrm>
                <a:off x="9211160" y="4550322"/>
                <a:ext cx="555796" cy="234782"/>
              </a:xfrm>
              <a:prstGeom prst="roundRect">
                <a:avLst/>
              </a:prstGeom>
              <a:solidFill>
                <a:srgbClr val="D7A9F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DBC8B9E-DDBB-BFDD-2C3E-2A3E4E692B3E}"/>
                      </a:ext>
                    </a:extLst>
                  </p:cNvPr>
                  <p:cNvSpPr txBox="1"/>
                  <p:nvPr/>
                </p:nvSpPr>
                <p:spPr>
                  <a:xfrm>
                    <a:off x="8349405" y="4503270"/>
                    <a:ext cx="197047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)∝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DBC8B9E-DDBB-BFDD-2C3E-2A3E4E692B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49405" y="4503270"/>
                    <a:ext cx="1970476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627FF474-D8CA-286A-E294-9FDA85446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74864" y="1634236"/>
              <a:ext cx="3754740" cy="2252846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E8C07F7-9132-22C9-D951-19F6613BE4A1}"/>
                </a:ext>
              </a:extLst>
            </p:cNvPr>
            <p:cNvGrpSpPr/>
            <p:nvPr/>
          </p:nvGrpSpPr>
          <p:grpSpPr>
            <a:xfrm>
              <a:off x="9893081" y="1641981"/>
              <a:ext cx="776558" cy="252439"/>
              <a:chOff x="9508042" y="1653073"/>
              <a:chExt cx="776558" cy="252439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601610DF-3041-1B00-C8AB-71297705BEE8}"/>
                  </a:ext>
                </a:extLst>
              </p:cNvPr>
              <p:cNvSpPr/>
              <p:nvPr/>
            </p:nvSpPr>
            <p:spPr>
              <a:xfrm>
                <a:off x="9572292" y="1670730"/>
                <a:ext cx="629735" cy="234782"/>
              </a:xfrm>
              <a:prstGeom prst="roundRect">
                <a:avLst/>
              </a:prstGeom>
              <a:solidFill>
                <a:srgbClr val="FF847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55E512A-41F5-5952-968E-DA45825B2218}"/>
                      </a:ext>
                    </a:extLst>
                  </p:cNvPr>
                  <p:cNvSpPr txBox="1"/>
                  <p:nvPr/>
                </p:nvSpPr>
                <p:spPr>
                  <a:xfrm>
                    <a:off x="9508042" y="1653073"/>
                    <a:ext cx="77655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sz="1000" i="1"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GB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GB" sz="1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GB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1000" dirty="0"/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55E512A-41F5-5952-968E-DA45825B22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8042" y="1653073"/>
                    <a:ext cx="776558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66603E6-BB9D-1EBC-239E-A9CAB7459832}"/>
                </a:ext>
              </a:extLst>
            </p:cNvPr>
            <p:cNvGrpSpPr/>
            <p:nvPr/>
          </p:nvGrpSpPr>
          <p:grpSpPr>
            <a:xfrm>
              <a:off x="854985" y="1447501"/>
              <a:ext cx="4830672" cy="1689499"/>
              <a:chOff x="854985" y="1578944"/>
              <a:chExt cx="4830672" cy="168949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76F5F99-80DD-731C-46CE-6172221DA8A0}"/>
                  </a:ext>
                </a:extLst>
              </p:cNvPr>
              <p:cNvSpPr txBox="1"/>
              <p:nvPr/>
            </p:nvSpPr>
            <p:spPr>
              <a:xfrm>
                <a:off x="854985" y="2868333"/>
                <a:ext cx="48306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 base task description is rephrased by a language model many times to produce a distribution over relevant task descriptions.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D63E96-C6C7-1339-0908-73D08C30EBA1}"/>
                  </a:ext>
                </a:extLst>
              </p:cNvPr>
              <p:cNvSpPr txBox="1"/>
              <p:nvPr/>
            </p:nvSpPr>
            <p:spPr>
              <a:xfrm>
                <a:off x="2260555" y="1578944"/>
                <a:ext cx="2193229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Rephrased task descriptions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21F8C3C-CF4D-D80D-D321-B841347DB8EC}"/>
                  </a:ext>
                </a:extLst>
              </p:cNvPr>
              <p:cNvGrpSpPr/>
              <p:nvPr/>
            </p:nvGrpSpPr>
            <p:grpSpPr>
              <a:xfrm>
                <a:off x="1318307" y="1938111"/>
                <a:ext cx="3968677" cy="858374"/>
                <a:chOff x="1343642" y="1700699"/>
                <a:chExt cx="3968677" cy="858374"/>
              </a:xfrm>
            </p:grpSpPr>
            <p:sp>
              <p:nvSpPr>
                <p:cNvPr id="25" name="Rounded Rectangle 24">
                  <a:extLst>
                    <a:ext uri="{FF2B5EF4-FFF2-40B4-BE49-F238E27FC236}">
                      <a16:creationId xmlns:a16="http://schemas.microsoft.com/office/drawing/2014/main" id="{EF5FA203-A40E-F5E6-24E3-AD0DB9FABC4A}"/>
                    </a:ext>
                  </a:extLst>
                </p:cNvPr>
                <p:cNvSpPr/>
                <p:nvPr/>
              </p:nvSpPr>
              <p:spPr>
                <a:xfrm>
                  <a:off x="1585131" y="1963648"/>
                  <a:ext cx="3727188" cy="595425"/>
                </a:xfrm>
                <a:prstGeom prst="roundRect">
                  <a:avLst>
                    <a:gd name="adj" fmla="val 19023"/>
                  </a:avLst>
                </a:prstGeom>
                <a:solidFill>
                  <a:srgbClr val="D272A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71A74ACC-A875-926F-E804-005AA3B3CF5B}"/>
                    </a:ext>
                  </a:extLst>
                </p:cNvPr>
                <p:cNvSpPr/>
                <p:nvPr/>
              </p:nvSpPr>
              <p:spPr>
                <a:xfrm>
                  <a:off x="1459132" y="1832174"/>
                  <a:ext cx="3727188" cy="595425"/>
                </a:xfrm>
                <a:prstGeom prst="roundRect">
                  <a:avLst>
                    <a:gd name="adj" fmla="val 19023"/>
                  </a:avLst>
                </a:prstGeom>
                <a:solidFill>
                  <a:srgbClr val="E7936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DF2BBFAA-009E-D923-66AF-71C9453607BA}"/>
                    </a:ext>
                  </a:extLst>
                </p:cNvPr>
                <p:cNvSpPr/>
                <p:nvPr/>
              </p:nvSpPr>
              <p:spPr>
                <a:xfrm>
                  <a:off x="1343642" y="1700699"/>
                  <a:ext cx="3727188" cy="595425"/>
                </a:xfrm>
                <a:prstGeom prst="roundRect">
                  <a:avLst>
                    <a:gd name="adj" fmla="val 19023"/>
                  </a:avLst>
                </a:prstGeom>
                <a:solidFill>
                  <a:srgbClr val="7FAE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FDE0557-08D0-F62F-F2D5-8ED3C3EBA699}"/>
                    </a:ext>
                  </a:extLst>
                </p:cNvPr>
                <p:cNvSpPr txBox="1"/>
                <p:nvPr/>
              </p:nvSpPr>
              <p:spPr>
                <a:xfrm>
                  <a:off x="1382772" y="1715045"/>
                  <a:ext cx="3688058" cy="553998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GB" sz="10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[You can predict TARGET based on FEATURES. Please provide a mean and standard deviation for a Gaussian prior for a linear model...]</a:t>
                  </a:r>
                </a:p>
              </p:txBody>
            </p:sp>
          </p:grp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C932C5B-B8F9-9598-C0F8-6E5B5A2DA8D7}"/>
                </a:ext>
              </a:extLst>
            </p:cNvPr>
            <p:cNvCxnSpPr/>
            <p:nvPr/>
          </p:nvCxnSpPr>
          <p:spPr>
            <a:xfrm>
              <a:off x="11018125" y="3767432"/>
              <a:ext cx="0" cy="5132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767D8D1-2F17-27CC-FEDD-A38C32C588B4}"/>
                </a:ext>
              </a:extLst>
            </p:cNvPr>
            <p:cNvCxnSpPr/>
            <p:nvPr/>
          </p:nvCxnSpPr>
          <p:spPr>
            <a:xfrm>
              <a:off x="11018125" y="4659200"/>
              <a:ext cx="0" cy="5132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DC82310-14EA-41E7-8D9A-93FCD17D411E}"/>
                </a:ext>
              </a:extLst>
            </p:cNvPr>
            <p:cNvCxnSpPr>
              <a:cxnSpLocks/>
            </p:cNvCxnSpPr>
            <p:nvPr/>
          </p:nvCxnSpPr>
          <p:spPr>
            <a:xfrm>
              <a:off x="5686200" y="4519907"/>
              <a:ext cx="514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E0D0D37-BF39-AB0A-82A8-28E4BB2884BD}"/>
                </a:ext>
              </a:extLst>
            </p:cNvPr>
            <p:cNvCxnSpPr>
              <a:cxnSpLocks/>
            </p:cNvCxnSpPr>
            <p:nvPr/>
          </p:nvCxnSpPr>
          <p:spPr>
            <a:xfrm>
              <a:off x="5686200" y="2509074"/>
              <a:ext cx="514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AA6406-35C8-C256-656E-5F1E88F0A802}"/>
                </a:ext>
              </a:extLst>
            </p:cNvPr>
            <p:cNvSpPr txBox="1"/>
            <p:nvPr/>
          </p:nvSpPr>
          <p:spPr>
            <a:xfrm>
              <a:off x="2973546" y="3733612"/>
              <a:ext cx="606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60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115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Consolas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Capstick, Alex</dc:creator>
  <cp:lastModifiedBy>Capstick, Alex</cp:lastModifiedBy>
  <cp:revision>7</cp:revision>
  <dcterms:created xsi:type="dcterms:W3CDTF">2024-10-28T21:16:30Z</dcterms:created>
  <dcterms:modified xsi:type="dcterms:W3CDTF">2024-11-06T11:01:12Z</dcterms:modified>
</cp:coreProperties>
</file>