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0FF"/>
    <a:srgbClr val="CAE1FF"/>
    <a:srgbClr val="0E0053"/>
    <a:srgbClr val="D8FFAF"/>
    <a:srgbClr val="D3F3C2"/>
    <a:srgbClr val="3C22B8"/>
    <a:srgbClr val="B78960"/>
    <a:srgbClr val="84CE52"/>
    <a:srgbClr val="B5E29A"/>
    <a:srgbClr val="5F9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00" d="100"/>
          <a:sy n="100" d="100"/>
        </p:scale>
        <p:origin x="10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A8BD8D-0C70-EF41-9034-7D3536977D94}" type="doc">
      <dgm:prSet loTypeId="urn:microsoft.com/office/officeart/2008/layout/CircularPictureCallou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CFA46D-1708-4F40-A996-50D287599654}">
      <dgm:prSet custT="1"/>
      <dgm:spPr/>
      <dgm:t>
        <a:bodyPr/>
        <a:lstStyle/>
        <a:p>
          <a:endParaRPr lang="en-US" sz="1200">
            <a:solidFill>
              <a:sysClr val="windowText" lastClr="000000"/>
            </a:solidFill>
          </a:endParaRPr>
        </a:p>
      </dgm:t>
    </dgm:pt>
    <dgm:pt modelId="{C35585EB-B19A-7149-A864-EC7AED379E9F}" type="parTrans" cxnId="{E98AE4B0-2FD8-4242-B4F2-6C27A9835FA4}">
      <dgm:prSet/>
      <dgm:spPr/>
      <dgm:t>
        <a:bodyPr/>
        <a:lstStyle/>
        <a:p>
          <a:endParaRPr lang="en-US" sz="1200">
            <a:solidFill>
              <a:sysClr val="windowText" lastClr="000000"/>
            </a:solidFill>
          </a:endParaRPr>
        </a:p>
      </dgm:t>
    </dgm:pt>
    <dgm:pt modelId="{0CF63A70-4B30-EA40-BB26-0B53F5AD1721}" type="sibTrans" cxnId="{E98AE4B0-2FD8-4242-B4F2-6C27A9835FA4}">
      <dgm:prSet/>
      <dgm:spPr/>
      <dgm:t>
        <a:bodyPr/>
        <a:lstStyle/>
        <a:p>
          <a:endParaRPr lang="en-US" sz="1200">
            <a:solidFill>
              <a:sysClr val="windowText" lastClr="000000"/>
            </a:solidFill>
          </a:endParaRPr>
        </a:p>
      </dgm:t>
    </dgm:pt>
    <dgm:pt modelId="{BBEF67A3-B129-E34D-AA21-D24DE5DA4E5D}">
      <dgm:prSet phldrT="[Text]" custT="1"/>
      <dgm:spPr/>
      <dgm:t>
        <a:bodyPr/>
        <a:lstStyle/>
        <a:p>
          <a:r>
            <a:rPr lang="en-US" sz="1200" dirty="0">
              <a:solidFill>
                <a:sysClr val="windowText" lastClr="000000"/>
              </a:solidFill>
            </a:rPr>
            <a:t>Accuracy</a:t>
          </a:r>
        </a:p>
      </dgm:t>
    </dgm:pt>
    <dgm:pt modelId="{0C6936C2-3873-BB40-BAFB-687B825CF365}" type="parTrans" cxnId="{34E07917-E492-3B46-B66D-8ACDA7BD3C0B}">
      <dgm:prSet/>
      <dgm:spPr/>
      <dgm:t>
        <a:bodyPr/>
        <a:lstStyle/>
        <a:p>
          <a:endParaRPr lang="en-US" sz="1200">
            <a:solidFill>
              <a:sysClr val="windowText" lastClr="000000"/>
            </a:solidFill>
          </a:endParaRPr>
        </a:p>
      </dgm:t>
    </dgm:pt>
    <dgm:pt modelId="{8E7D6FC5-F4C7-584E-85BF-A9A2E1B2BE17}" type="sibTrans" cxnId="{34E07917-E492-3B46-B66D-8ACDA7BD3C0B}">
      <dgm:prSet/>
      <dgm:spPr/>
      <dgm:t>
        <a:bodyPr/>
        <a:lstStyle/>
        <a:p>
          <a:endParaRPr lang="en-US" sz="1200">
            <a:solidFill>
              <a:sysClr val="windowText" lastClr="000000"/>
            </a:solidFill>
          </a:endParaRPr>
        </a:p>
      </dgm:t>
    </dgm:pt>
    <dgm:pt modelId="{A81E18D5-1074-EA4A-B363-826D694C2231}">
      <dgm:prSet phldrT="[Text]" custT="1"/>
      <dgm:spPr/>
      <dgm:t>
        <a:bodyPr/>
        <a:lstStyle/>
        <a:p>
          <a:r>
            <a:rPr lang="en-US" sz="1200" dirty="0">
              <a:solidFill>
                <a:sysClr val="windowText" lastClr="000000"/>
              </a:solidFill>
            </a:rPr>
            <a:t>Discrimination</a:t>
          </a:r>
        </a:p>
      </dgm:t>
    </dgm:pt>
    <dgm:pt modelId="{AF15E453-B6C0-BB4B-ACD4-74D4F7896BCD}" type="parTrans" cxnId="{B0635E6E-04EA-F34D-9FFB-7FD0A28F32AC}">
      <dgm:prSet/>
      <dgm:spPr/>
      <dgm:t>
        <a:bodyPr/>
        <a:lstStyle/>
        <a:p>
          <a:endParaRPr lang="en-US" sz="1200">
            <a:solidFill>
              <a:sysClr val="windowText" lastClr="000000"/>
            </a:solidFill>
          </a:endParaRPr>
        </a:p>
      </dgm:t>
    </dgm:pt>
    <dgm:pt modelId="{858C456A-7581-B042-9D81-4DD07D61C94C}" type="sibTrans" cxnId="{B0635E6E-04EA-F34D-9FFB-7FD0A28F32AC}">
      <dgm:prSet/>
      <dgm:spPr/>
      <dgm:t>
        <a:bodyPr/>
        <a:lstStyle/>
        <a:p>
          <a:endParaRPr lang="en-US" sz="1200">
            <a:solidFill>
              <a:sysClr val="windowText" lastClr="000000"/>
            </a:solidFill>
          </a:endParaRPr>
        </a:p>
      </dgm:t>
    </dgm:pt>
    <dgm:pt modelId="{97A26E71-5B45-1548-9989-A7D9D22BA8CA}">
      <dgm:prSet phldrT="[Text]" custT="1"/>
      <dgm:spPr/>
      <dgm:t>
        <a:bodyPr/>
        <a:lstStyle/>
        <a:p>
          <a:r>
            <a:rPr lang="en-US" sz="1200" dirty="0">
              <a:solidFill>
                <a:sysClr val="windowText" lastClr="000000"/>
              </a:solidFill>
            </a:rPr>
            <a:t>Calibration</a:t>
          </a:r>
        </a:p>
      </dgm:t>
    </dgm:pt>
    <dgm:pt modelId="{05F7AC46-10E3-7846-8250-AB454A526DE7}" type="parTrans" cxnId="{1B0F8571-1A03-4C4C-B159-68AD05732646}">
      <dgm:prSet/>
      <dgm:spPr/>
      <dgm:t>
        <a:bodyPr/>
        <a:lstStyle/>
        <a:p>
          <a:endParaRPr lang="en-US" sz="1200">
            <a:solidFill>
              <a:sysClr val="windowText" lastClr="000000"/>
            </a:solidFill>
          </a:endParaRPr>
        </a:p>
      </dgm:t>
    </dgm:pt>
    <dgm:pt modelId="{9914CFAA-D8A5-1E44-86A3-2C557D4B6BAF}" type="sibTrans" cxnId="{1B0F8571-1A03-4C4C-B159-68AD05732646}">
      <dgm:prSet/>
      <dgm:spPr/>
      <dgm:t>
        <a:bodyPr/>
        <a:lstStyle/>
        <a:p>
          <a:endParaRPr lang="en-US" sz="1200">
            <a:solidFill>
              <a:sysClr val="windowText" lastClr="000000"/>
            </a:solidFill>
          </a:endParaRPr>
        </a:p>
      </dgm:t>
    </dgm:pt>
    <dgm:pt modelId="{E458C450-CE6D-0A48-9D05-6E2024D20C36}" type="pres">
      <dgm:prSet presAssocID="{FAA8BD8D-0C70-EF41-9034-7D3536977D94}" presName="Name0" presStyleCnt="0">
        <dgm:presLayoutVars>
          <dgm:chMax val="7"/>
          <dgm:chPref val="7"/>
          <dgm:dir/>
        </dgm:presLayoutVars>
      </dgm:prSet>
      <dgm:spPr/>
    </dgm:pt>
    <dgm:pt modelId="{507A864F-8D62-6B4B-A2CA-9D2F20EBC779}" type="pres">
      <dgm:prSet presAssocID="{FAA8BD8D-0C70-EF41-9034-7D3536977D94}" presName="Name1" presStyleCnt="0"/>
      <dgm:spPr/>
    </dgm:pt>
    <dgm:pt modelId="{4246BA6F-3833-3647-BD74-6D89155236F2}" type="pres">
      <dgm:prSet presAssocID="{0CF63A70-4B30-EA40-BB26-0B53F5AD1721}" presName="picture_1" presStyleCnt="0"/>
      <dgm:spPr/>
    </dgm:pt>
    <dgm:pt modelId="{4AC1AA33-9AEB-474F-A135-DF0AA73C64C0}" type="pres">
      <dgm:prSet presAssocID="{0CF63A70-4B30-EA40-BB26-0B53F5AD1721}" presName="pictureRepeatNode" presStyleLbl="alignImgPlace1" presStyleIdx="0" presStyleCnt="4" custLinFactNeighborX="-2714" custLinFactNeighborY="775"/>
      <dgm:spPr/>
    </dgm:pt>
    <dgm:pt modelId="{269EBA0D-70AC-1A41-8FB9-BB8BD3AAED40}" type="pres">
      <dgm:prSet presAssocID="{90CFA46D-1708-4F40-A996-50D287599654}" presName="text_1" presStyleLbl="node1" presStyleIdx="0" presStyleCnt="0">
        <dgm:presLayoutVars>
          <dgm:bulletEnabled val="1"/>
        </dgm:presLayoutVars>
      </dgm:prSet>
      <dgm:spPr/>
    </dgm:pt>
    <dgm:pt modelId="{CCE6DB06-71EE-6844-838D-0565E5F73C66}" type="pres">
      <dgm:prSet presAssocID="{8E7D6FC5-F4C7-584E-85BF-A9A2E1B2BE17}" presName="picture_2" presStyleCnt="0"/>
      <dgm:spPr/>
    </dgm:pt>
    <dgm:pt modelId="{CF0793BE-1F79-DD41-B42B-3FBC1511767A}" type="pres">
      <dgm:prSet presAssocID="{8E7D6FC5-F4C7-584E-85BF-A9A2E1B2BE17}" presName="pictureRepeatNode" presStyleLbl="alignImgPlace1" presStyleIdx="1" presStyleCnt="4"/>
      <dgm:spPr/>
    </dgm:pt>
    <dgm:pt modelId="{D2BE474A-0B25-284F-8A05-EBDF83F17CB9}" type="pres">
      <dgm:prSet presAssocID="{BBEF67A3-B129-E34D-AA21-D24DE5DA4E5D}" presName="line_2" presStyleLbl="parChTrans1D1" presStyleIdx="0" presStyleCnt="3"/>
      <dgm:spPr/>
    </dgm:pt>
    <dgm:pt modelId="{B26C8175-C313-FC45-A381-59FB1B55BD9E}" type="pres">
      <dgm:prSet presAssocID="{BBEF67A3-B129-E34D-AA21-D24DE5DA4E5D}" presName="textparent_2" presStyleLbl="node1" presStyleIdx="0" presStyleCnt="0"/>
      <dgm:spPr/>
    </dgm:pt>
    <dgm:pt modelId="{A42EA69E-1D1C-8440-8A03-A4D6FAA0BE88}" type="pres">
      <dgm:prSet presAssocID="{BBEF67A3-B129-E34D-AA21-D24DE5DA4E5D}" presName="text_2" presStyleLbl="revTx" presStyleIdx="0" presStyleCnt="3" custLinFactX="-22408" custLinFactNeighborX="-100000" custLinFactNeighborY="-1314">
        <dgm:presLayoutVars>
          <dgm:bulletEnabled val="1"/>
        </dgm:presLayoutVars>
      </dgm:prSet>
      <dgm:spPr/>
    </dgm:pt>
    <dgm:pt modelId="{21B33986-E72D-264B-AD14-7A57FE238DC1}" type="pres">
      <dgm:prSet presAssocID="{858C456A-7581-B042-9D81-4DD07D61C94C}" presName="picture_3" presStyleCnt="0"/>
      <dgm:spPr/>
    </dgm:pt>
    <dgm:pt modelId="{CB257B9D-6001-DA4F-BCAC-28B63AAC1F01}" type="pres">
      <dgm:prSet presAssocID="{858C456A-7581-B042-9D81-4DD07D61C94C}" presName="pictureRepeatNode" presStyleLbl="alignImgPlace1" presStyleIdx="2" presStyleCnt="4"/>
      <dgm:spPr/>
    </dgm:pt>
    <dgm:pt modelId="{EB84DB8B-8A46-054E-BFA4-9F2949611D29}" type="pres">
      <dgm:prSet presAssocID="{A81E18D5-1074-EA4A-B363-826D694C2231}" presName="line_3" presStyleLbl="parChTrans1D1" presStyleIdx="1" presStyleCnt="3"/>
      <dgm:spPr/>
    </dgm:pt>
    <dgm:pt modelId="{571B927C-35F9-1C4F-A308-5458BDD7C10D}" type="pres">
      <dgm:prSet presAssocID="{A81E18D5-1074-EA4A-B363-826D694C2231}" presName="textparent_3" presStyleLbl="node1" presStyleIdx="0" presStyleCnt="0"/>
      <dgm:spPr/>
    </dgm:pt>
    <dgm:pt modelId="{0E08C143-8972-C547-A2C7-704EC4A930AF}" type="pres">
      <dgm:prSet presAssocID="{A81E18D5-1074-EA4A-B363-826D694C2231}" presName="text_3" presStyleLbl="revTx" presStyleIdx="1" presStyleCnt="3" custLinFactX="-34032" custLinFactNeighborX="-100000" custLinFactNeighborY="5454">
        <dgm:presLayoutVars>
          <dgm:bulletEnabled val="1"/>
        </dgm:presLayoutVars>
      </dgm:prSet>
      <dgm:spPr/>
    </dgm:pt>
    <dgm:pt modelId="{E5B1A9DE-1895-3F4F-8366-18FEDDB065F6}" type="pres">
      <dgm:prSet presAssocID="{9914CFAA-D8A5-1E44-86A3-2C557D4B6BAF}" presName="picture_4" presStyleCnt="0"/>
      <dgm:spPr/>
    </dgm:pt>
    <dgm:pt modelId="{D9EC6DC2-527F-2648-92D1-CBF44DEB54C2}" type="pres">
      <dgm:prSet presAssocID="{9914CFAA-D8A5-1E44-86A3-2C557D4B6BAF}" presName="pictureRepeatNode" presStyleLbl="alignImgPlace1" presStyleIdx="3" presStyleCnt="4"/>
      <dgm:spPr/>
    </dgm:pt>
    <dgm:pt modelId="{762267C4-713D-2D42-9538-2F08B095D5BF}" type="pres">
      <dgm:prSet presAssocID="{97A26E71-5B45-1548-9989-A7D9D22BA8CA}" presName="line_4" presStyleLbl="parChTrans1D1" presStyleIdx="2" presStyleCnt="3"/>
      <dgm:spPr/>
    </dgm:pt>
    <dgm:pt modelId="{DDF69B57-74E5-0146-9A85-4FE8D0058E81}" type="pres">
      <dgm:prSet presAssocID="{97A26E71-5B45-1548-9989-A7D9D22BA8CA}" presName="textparent_4" presStyleLbl="node1" presStyleIdx="0" presStyleCnt="0"/>
      <dgm:spPr/>
    </dgm:pt>
    <dgm:pt modelId="{2885F4DF-1809-C143-B5EE-10D839DF2AF1}" type="pres">
      <dgm:prSet presAssocID="{97A26E71-5B45-1548-9989-A7D9D22BA8CA}" presName="text_4" presStyleLbl="revTx" presStyleIdx="2" presStyleCnt="3" custLinFactX="-36408" custLinFactNeighborX="-100000">
        <dgm:presLayoutVars>
          <dgm:bulletEnabled val="1"/>
        </dgm:presLayoutVars>
      </dgm:prSet>
      <dgm:spPr/>
    </dgm:pt>
  </dgm:ptLst>
  <dgm:cxnLst>
    <dgm:cxn modelId="{34E07917-E492-3B46-B66D-8ACDA7BD3C0B}" srcId="{FAA8BD8D-0C70-EF41-9034-7D3536977D94}" destId="{BBEF67A3-B129-E34D-AA21-D24DE5DA4E5D}" srcOrd="1" destOrd="0" parTransId="{0C6936C2-3873-BB40-BAFB-687B825CF365}" sibTransId="{8E7D6FC5-F4C7-584E-85BF-A9A2E1B2BE17}"/>
    <dgm:cxn modelId="{AE77DD23-BF3C-BD4C-B41E-B1F2B5166183}" type="presOf" srcId="{0CF63A70-4B30-EA40-BB26-0B53F5AD1721}" destId="{4AC1AA33-9AEB-474F-A135-DF0AA73C64C0}" srcOrd="0" destOrd="0" presId="urn:microsoft.com/office/officeart/2008/layout/CircularPictureCallout"/>
    <dgm:cxn modelId="{B0635E6E-04EA-F34D-9FFB-7FD0A28F32AC}" srcId="{FAA8BD8D-0C70-EF41-9034-7D3536977D94}" destId="{A81E18D5-1074-EA4A-B363-826D694C2231}" srcOrd="2" destOrd="0" parTransId="{AF15E453-B6C0-BB4B-ACD4-74D4F7896BCD}" sibTransId="{858C456A-7581-B042-9D81-4DD07D61C94C}"/>
    <dgm:cxn modelId="{0E820271-AB8B-754E-8FD3-A534145B65E7}" type="presOf" srcId="{BBEF67A3-B129-E34D-AA21-D24DE5DA4E5D}" destId="{A42EA69E-1D1C-8440-8A03-A4D6FAA0BE88}" srcOrd="0" destOrd="0" presId="urn:microsoft.com/office/officeart/2008/layout/CircularPictureCallout"/>
    <dgm:cxn modelId="{1B0F8571-1A03-4C4C-B159-68AD05732646}" srcId="{FAA8BD8D-0C70-EF41-9034-7D3536977D94}" destId="{97A26E71-5B45-1548-9989-A7D9D22BA8CA}" srcOrd="3" destOrd="0" parTransId="{05F7AC46-10E3-7846-8250-AB454A526DE7}" sibTransId="{9914CFAA-D8A5-1E44-86A3-2C557D4B6BAF}"/>
    <dgm:cxn modelId="{64EC8274-5AA8-7A4D-A437-308694F0F4FE}" type="presOf" srcId="{90CFA46D-1708-4F40-A996-50D287599654}" destId="{269EBA0D-70AC-1A41-8FB9-BB8BD3AAED40}" srcOrd="0" destOrd="0" presId="urn:microsoft.com/office/officeart/2008/layout/CircularPictureCallout"/>
    <dgm:cxn modelId="{8A4E8083-0920-3742-BF09-BC5C38C4D6FD}" type="presOf" srcId="{97A26E71-5B45-1548-9989-A7D9D22BA8CA}" destId="{2885F4DF-1809-C143-B5EE-10D839DF2AF1}" srcOrd="0" destOrd="0" presId="urn:microsoft.com/office/officeart/2008/layout/CircularPictureCallout"/>
    <dgm:cxn modelId="{BCEC9189-702C-1541-987E-EC12A42A7056}" type="presOf" srcId="{9914CFAA-D8A5-1E44-86A3-2C557D4B6BAF}" destId="{D9EC6DC2-527F-2648-92D1-CBF44DEB54C2}" srcOrd="0" destOrd="0" presId="urn:microsoft.com/office/officeart/2008/layout/CircularPictureCallout"/>
    <dgm:cxn modelId="{A2AE2993-3715-604E-B668-B37D08E3A0DB}" type="presOf" srcId="{FAA8BD8D-0C70-EF41-9034-7D3536977D94}" destId="{E458C450-CE6D-0A48-9D05-6E2024D20C36}" srcOrd="0" destOrd="0" presId="urn:microsoft.com/office/officeart/2008/layout/CircularPictureCallout"/>
    <dgm:cxn modelId="{F80B9DA1-43FA-194F-BD8D-5D57E46AA2B6}" type="presOf" srcId="{858C456A-7581-B042-9D81-4DD07D61C94C}" destId="{CB257B9D-6001-DA4F-BCAC-28B63AAC1F01}" srcOrd="0" destOrd="0" presId="urn:microsoft.com/office/officeart/2008/layout/CircularPictureCallout"/>
    <dgm:cxn modelId="{E98AE4B0-2FD8-4242-B4F2-6C27A9835FA4}" srcId="{FAA8BD8D-0C70-EF41-9034-7D3536977D94}" destId="{90CFA46D-1708-4F40-A996-50D287599654}" srcOrd="0" destOrd="0" parTransId="{C35585EB-B19A-7149-A864-EC7AED379E9F}" sibTransId="{0CF63A70-4B30-EA40-BB26-0B53F5AD1721}"/>
    <dgm:cxn modelId="{39E5F9B3-098F-6D4E-BFE1-872A56938E0D}" type="presOf" srcId="{8E7D6FC5-F4C7-584E-85BF-A9A2E1B2BE17}" destId="{CF0793BE-1F79-DD41-B42B-3FBC1511767A}" srcOrd="0" destOrd="0" presId="urn:microsoft.com/office/officeart/2008/layout/CircularPictureCallout"/>
    <dgm:cxn modelId="{3C67F6F5-D240-204E-A2F6-A52D15090E54}" type="presOf" srcId="{A81E18D5-1074-EA4A-B363-826D694C2231}" destId="{0E08C143-8972-C547-A2C7-704EC4A930AF}" srcOrd="0" destOrd="0" presId="urn:microsoft.com/office/officeart/2008/layout/CircularPictureCallout"/>
    <dgm:cxn modelId="{FB74E6DF-3CA4-274E-B886-7C587CBCA9DB}" type="presParOf" srcId="{E458C450-CE6D-0A48-9D05-6E2024D20C36}" destId="{507A864F-8D62-6B4B-A2CA-9D2F20EBC779}" srcOrd="0" destOrd="0" presId="urn:microsoft.com/office/officeart/2008/layout/CircularPictureCallout"/>
    <dgm:cxn modelId="{2018A411-CC42-B94C-8A5E-36EB77ABA379}" type="presParOf" srcId="{507A864F-8D62-6B4B-A2CA-9D2F20EBC779}" destId="{4246BA6F-3833-3647-BD74-6D89155236F2}" srcOrd="0" destOrd="0" presId="urn:microsoft.com/office/officeart/2008/layout/CircularPictureCallout"/>
    <dgm:cxn modelId="{EA85E8B8-3143-D14D-91ED-D77C43BA764B}" type="presParOf" srcId="{4246BA6F-3833-3647-BD74-6D89155236F2}" destId="{4AC1AA33-9AEB-474F-A135-DF0AA73C64C0}" srcOrd="0" destOrd="0" presId="urn:microsoft.com/office/officeart/2008/layout/CircularPictureCallout"/>
    <dgm:cxn modelId="{AFE71E49-EA2E-8E4E-9B7F-EC33B281040C}" type="presParOf" srcId="{507A864F-8D62-6B4B-A2CA-9D2F20EBC779}" destId="{269EBA0D-70AC-1A41-8FB9-BB8BD3AAED40}" srcOrd="1" destOrd="0" presId="urn:microsoft.com/office/officeart/2008/layout/CircularPictureCallout"/>
    <dgm:cxn modelId="{A5C724DB-8427-4142-B775-4F4545F4A343}" type="presParOf" srcId="{507A864F-8D62-6B4B-A2CA-9D2F20EBC779}" destId="{CCE6DB06-71EE-6844-838D-0565E5F73C66}" srcOrd="2" destOrd="0" presId="urn:microsoft.com/office/officeart/2008/layout/CircularPictureCallout"/>
    <dgm:cxn modelId="{08F444DE-181A-7B46-BC24-4DC801360A3C}" type="presParOf" srcId="{CCE6DB06-71EE-6844-838D-0565E5F73C66}" destId="{CF0793BE-1F79-DD41-B42B-3FBC1511767A}" srcOrd="0" destOrd="0" presId="urn:microsoft.com/office/officeart/2008/layout/CircularPictureCallout"/>
    <dgm:cxn modelId="{55AC4EDF-2CD1-E144-B5FE-CD963509A675}" type="presParOf" srcId="{507A864F-8D62-6B4B-A2CA-9D2F20EBC779}" destId="{D2BE474A-0B25-284F-8A05-EBDF83F17CB9}" srcOrd="3" destOrd="0" presId="urn:microsoft.com/office/officeart/2008/layout/CircularPictureCallout"/>
    <dgm:cxn modelId="{3E223CEC-BF49-AC4E-B358-666DA1B1AAD9}" type="presParOf" srcId="{507A864F-8D62-6B4B-A2CA-9D2F20EBC779}" destId="{B26C8175-C313-FC45-A381-59FB1B55BD9E}" srcOrd="4" destOrd="0" presId="urn:microsoft.com/office/officeart/2008/layout/CircularPictureCallout"/>
    <dgm:cxn modelId="{D9415DB6-578D-3745-87D7-D26811E53F06}" type="presParOf" srcId="{B26C8175-C313-FC45-A381-59FB1B55BD9E}" destId="{A42EA69E-1D1C-8440-8A03-A4D6FAA0BE88}" srcOrd="0" destOrd="0" presId="urn:microsoft.com/office/officeart/2008/layout/CircularPictureCallout"/>
    <dgm:cxn modelId="{2A03E34F-07F3-6B44-A247-78DA33E3277C}" type="presParOf" srcId="{507A864F-8D62-6B4B-A2CA-9D2F20EBC779}" destId="{21B33986-E72D-264B-AD14-7A57FE238DC1}" srcOrd="5" destOrd="0" presId="urn:microsoft.com/office/officeart/2008/layout/CircularPictureCallout"/>
    <dgm:cxn modelId="{17A76409-4F2A-C947-84B1-AD86CAA40D51}" type="presParOf" srcId="{21B33986-E72D-264B-AD14-7A57FE238DC1}" destId="{CB257B9D-6001-DA4F-BCAC-28B63AAC1F01}" srcOrd="0" destOrd="0" presId="urn:microsoft.com/office/officeart/2008/layout/CircularPictureCallout"/>
    <dgm:cxn modelId="{42F04312-FC8B-B645-B4A9-069F5F3854BE}" type="presParOf" srcId="{507A864F-8D62-6B4B-A2CA-9D2F20EBC779}" destId="{EB84DB8B-8A46-054E-BFA4-9F2949611D29}" srcOrd="6" destOrd="0" presId="urn:microsoft.com/office/officeart/2008/layout/CircularPictureCallout"/>
    <dgm:cxn modelId="{335A4FB8-72B0-BA43-9238-9ECBAE915FBA}" type="presParOf" srcId="{507A864F-8D62-6B4B-A2CA-9D2F20EBC779}" destId="{571B927C-35F9-1C4F-A308-5458BDD7C10D}" srcOrd="7" destOrd="0" presId="urn:microsoft.com/office/officeart/2008/layout/CircularPictureCallout"/>
    <dgm:cxn modelId="{514D8186-DF3F-DB44-B78C-AE24BEC3C0EC}" type="presParOf" srcId="{571B927C-35F9-1C4F-A308-5458BDD7C10D}" destId="{0E08C143-8972-C547-A2C7-704EC4A930AF}" srcOrd="0" destOrd="0" presId="urn:microsoft.com/office/officeart/2008/layout/CircularPictureCallout"/>
    <dgm:cxn modelId="{FA2F6AF2-2596-CE44-9EB0-965C7F0AA0C5}" type="presParOf" srcId="{507A864F-8D62-6B4B-A2CA-9D2F20EBC779}" destId="{E5B1A9DE-1895-3F4F-8366-18FEDDB065F6}" srcOrd="8" destOrd="0" presId="urn:microsoft.com/office/officeart/2008/layout/CircularPictureCallout"/>
    <dgm:cxn modelId="{8086DEA2-1AF6-5743-AE8B-7016BA2BD363}" type="presParOf" srcId="{E5B1A9DE-1895-3F4F-8366-18FEDDB065F6}" destId="{D9EC6DC2-527F-2648-92D1-CBF44DEB54C2}" srcOrd="0" destOrd="0" presId="urn:microsoft.com/office/officeart/2008/layout/CircularPictureCallout"/>
    <dgm:cxn modelId="{030053BD-F068-2C48-ADE1-28B2AB9182DA}" type="presParOf" srcId="{507A864F-8D62-6B4B-A2CA-9D2F20EBC779}" destId="{762267C4-713D-2D42-9538-2F08B095D5BF}" srcOrd="9" destOrd="0" presId="urn:microsoft.com/office/officeart/2008/layout/CircularPictureCallout"/>
    <dgm:cxn modelId="{6A09FD72-FB08-BC48-BFC2-6EF68265D90F}" type="presParOf" srcId="{507A864F-8D62-6B4B-A2CA-9D2F20EBC779}" destId="{DDF69B57-74E5-0146-9A85-4FE8D0058E81}" srcOrd="10" destOrd="0" presId="urn:microsoft.com/office/officeart/2008/layout/CircularPictureCallout"/>
    <dgm:cxn modelId="{FCD8DEC3-8A9B-FD47-AF93-FEFA501BE379}" type="presParOf" srcId="{DDF69B57-74E5-0146-9A85-4FE8D0058E81}" destId="{2885F4DF-1809-C143-B5EE-10D839DF2AF1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267C4-713D-2D42-9538-2F08B095D5BF}">
      <dsp:nvSpPr>
        <dsp:cNvPr id="0" name=""/>
        <dsp:cNvSpPr/>
      </dsp:nvSpPr>
      <dsp:spPr>
        <a:xfrm>
          <a:off x="2764977" y="3233102"/>
          <a:ext cx="381886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4DB8B-8A46-054E-BFA4-9F2949611D29}">
      <dsp:nvSpPr>
        <dsp:cNvPr id="0" name=""/>
        <dsp:cNvSpPr/>
      </dsp:nvSpPr>
      <dsp:spPr>
        <a:xfrm>
          <a:off x="2764977" y="1901825"/>
          <a:ext cx="327113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E474A-0B25-284F-8A05-EBDF83F17CB9}">
      <dsp:nvSpPr>
        <dsp:cNvPr id="0" name=""/>
        <dsp:cNvSpPr/>
      </dsp:nvSpPr>
      <dsp:spPr>
        <a:xfrm>
          <a:off x="2764977" y="570547"/>
          <a:ext cx="381886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1AA33-9AEB-474F-A135-DF0AA73C64C0}">
      <dsp:nvSpPr>
        <dsp:cNvPr id="0" name=""/>
        <dsp:cNvSpPr/>
      </dsp:nvSpPr>
      <dsp:spPr>
        <a:xfrm>
          <a:off x="759921" y="0"/>
          <a:ext cx="3803650" cy="38036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EBA0D-70AC-1A41-8FB9-BB8BD3AAED40}">
      <dsp:nvSpPr>
        <dsp:cNvPr id="0" name=""/>
        <dsp:cNvSpPr/>
      </dsp:nvSpPr>
      <dsp:spPr>
        <a:xfrm>
          <a:off x="1547809" y="2019738"/>
          <a:ext cx="2434336" cy="12552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ysClr val="windowText" lastClr="000000"/>
            </a:solidFill>
          </a:endParaRPr>
        </a:p>
      </dsp:txBody>
      <dsp:txXfrm>
        <a:off x="1547809" y="2019738"/>
        <a:ext cx="2434336" cy="1255204"/>
      </dsp:txXfrm>
    </dsp:sp>
    <dsp:sp modelId="{CF0793BE-1F79-DD41-B42B-3FBC1511767A}">
      <dsp:nvSpPr>
        <dsp:cNvPr id="0" name=""/>
        <dsp:cNvSpPr/>
      </dsp:nvSpPr>
      <dsp:spPr>
        <a:xfrm>
          <a:off x="6013294" y="0"/>
          <a:ext cx="1141095" cy="11410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EA69E-1D1C-8440-8A03-A4D6FAA0BE88}">
      <dsp:nvSpPr>
        <dsp:cNvPr id="0" name=""/>
        <dsp:cNvSpPr/>
      </dsp:nvSpPr>
      <dsp:spPr>
        <a:xfrm>
          <a:off x="6313048" y="0"/>
          <a:ext cx="687324" cy="114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4572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Accuracy</a:t>
          </a:r>
        </a:p>
      </dsp:txBody>
      <dsp:txXfrm>
        <a:off x="6313048" y="0"/>
        <a:ext cx="687324" cy="1141095"/>
      </dsp:txXfrm>
    </dsp:sp>
    <dsp:sp modelId="{CB257B9D-6001-DA4F-BCAC-28B63AAC1F01}">
      <dsp:nvSpPr>
        <dsp:cNvPr id="0" name=""/>
        <dsp:cNvSpPr/>
      </dsp:nvSpPr>
      <dsp:spPr>
        <a:xfrm>
          <a:off x="5465568" y="1331277"/>
          <a:ext cx="1141095" cy="11410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8C143-8972-C547-A2C7-704EC4A930AF}">
      <dsp:nvSpPr>
        <dsp:cNvPr id="0" name=""/>
        <dsp:cNvSpPr/>
      </dsp:nvSpPr>
      <dsp:spPr>
        <a:xfrm>
          <a:off x="5254020" y="1393512"/>
          <a:ext cx="1009194" cy="114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4572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Discrimination</a:t>
          </a:r>
        </a:p>
      </dsp:txBody>
      <dsp:txXfrm>
        <a:off x="5254020" y="1393512"/>
        <a:ext cx="1009194" cy="1141095"/>
      </dsp:txXfrm>
    </dsp:sp>
    <dsp:sp modelId="{D9EC6DC2-527F-2648-92D1-CBF44DEB54C2}">
      <dsp:nvSpPr>
        <dsp:cNvPr id="0" name=""/>
        <dsp:cNvSpPr/>
      </dsp:nvSpPr>
      <dsp:spPr>
        <a:xfrm>
          <a:off x="6013294" y="2662555"/>
          <a:ext cx="1141095" cy="11410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5F4DF-1809-C143-B5EE-10D839DF2AF1}">
      <dsp:nvSpPr>
        <dsp:cNvPr id="0" name=""/>
        <dsp:cNvSpPr/>
      </dsp:nvSpPr>
      <dsp:spPr>
        <a:xfrm>
          <a:off x="6020588" y="2662555"/>
          <a:ext cx="831183" cy="114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4572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Calibration</a:t>
          </a:r>
        </a:p>
      </dsp:txBody>
      <dsp:txXfrm>
        <a:off x="6020588" y="2662555"/>
        <a:ext cx="831183" cy="1141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50D0-7FB1-7847-BA33-9F1E75EF6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6CE9E-43B8-3D45-A754-A36801638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98E2-AB40-4046-8BD4-87FE450B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4F85-8263-F54D-986D-BBBB153654B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AD4E-71EC-A341-90E5-BB1D1D2F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C2CA-A2D6-DA44-A03D-1CC3F006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5EDE-A9DF-EF44-AF7F-EA74631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B1BB-3D63-3D4D-B62A-5039416A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F54A3-E0B7-3648-A362-77631763E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38BD-619C-8E4D-B096-7C1BEC4D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4F85-8263-F54D-986D-BBBB153654B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3B3B-84F5-2F45-97F3-B12D11AC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A04E9-2037-0B4F-8AA7-716879A2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5EDE-A9DF-EF44-AF7F-EA74631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1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23A33-BC35-7649-876B-38EF05FA9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178F6-6F3E-2241-8D15-631615963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BEA9F-DCD2-A14A-8B79-CBA16C6D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4F85-8263-F54D-986D-BBBB153654B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F844B-8762-4E47-B2AA-77480FD1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4AD52-1527-FB4D-94EB-F09EDAE0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5EDE-A9DF-EF44-AF7F-EA74631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7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A928-F33C-E147-ADEE-BD73331B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839C-F484-3D4B-B1D5-744DCDFB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1B6F-2BD4-EB44-9041-E31525EC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4F85-8263-F54D-986D-BBBB153654B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684D-0188-2047-9140-D4E105F0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F665-5DDB-BF4C-9D00-DC90F884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5EDE-A9DF-EF44-AF7F-EA74631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08C7-DF03-2944-B90E-43B8EF25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31650-FFA9-764E-AD4F-07E49E3B3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49B06-C794-C546-979E-9F987F19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4F85-8263-F54D-986D-BBBB153654B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5B773-5A50-3A4D-A4B9-435F40FC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319A-D454-4949-84AB-3FFFF86A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5EDE-A9DF-EF44-AF7F-EA74631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9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46C7-F17F-3D47-BED9-444FDFB3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CFEB-BC08-8742-91CA-A45A7ADA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01FD3-853E-5E40-A22D-711A93806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B4CF2-9B91-4445-8EFB-C88D26CF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4F85-8263-F54D-986D-BBBB153654B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726DD-E2CD-0A4D-9FF3-1C2312FD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7496A-BF6F-E144-9EBB-521E9D80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5EDE-A9DF-EF44-AF7F-EA74631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790E-CB9D-D44F-8982-92E03723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37411-DBC1-0D45-912D-CF0E4E97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3E74C-17F9-9B43-9A71-52AEDBC8B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86E00-8F8E-024C-9F8E-D79035722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ACAFC-BC85-A042-B9B1-4B84A79D2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E3C02-7577-E549-A2D3-509EC1FE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4F85-8263-F54D-986D-BBBB153654B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6F556-8E2C-9B42-B644-2D465C02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0B20B-83D0-6047-9CFD-14CEA946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5EDE-A9DF-EF44-AF7F-EA74631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9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9EC4-D6EF-BD4B-BA7E-8799A48B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56F5-7B08-AC44-A456-4E15D645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4F85-8263-F54D-986D-BBBB153654B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50D94-ADD1-FE49-81CA-CB4C2A20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0BDC3-0B6B-AB48-9404-C0FEF3EC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5EDE-A9DF-EF44-AF7F-EA74631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0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1487F-90FA-624D-AB24-484E5EFB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4F85-8263-F54D-986D-BBBB153654B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44587-0275-3D46-8B65-98920F49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80604-3248-7248-AE5B-5859450A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5EDE-A9DF-EF44-AF7F-EA74631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0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D0C4-008D-554A-A3AF-8C520610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D9B6-1213-8348-9F24-F96CFA32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6B8DF-AF69-8448-AE3B-D6C1697D4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668BD-5F5D-6249-B772-1FF850BD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4F85-8263-F54D-986D-BBBB153654B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7AEB2-B572-8141-BD3C-935A3F5F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7532-6DA1-5C45-A3D1-1B32879C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5EDE-A9DF-EF44-AF7F-EA74631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A823-AC32-184A-A4AF-507A4840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DF944-F9FD-8940-A514-61A72EBF9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39252-2508-6F4B-9421-EF1002C3D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2EB0D-0FA9-C443-A2EB-E5D3F208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4F85-8263-F54D-986D-BBBB153654B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4457-FFF0-714F-A4FD-FF2EBAAA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4A846-E018-0142-9B61-174E1F04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5EDE-A9DF-EF44-AF7F-EA74631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3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49935-1643-8B46-A7E9-FB8D030E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F3ADB-05B9-AE43-A7AD-1379CE9A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F6DD3-4EE3-C648-907B-43F67768B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4F85-8263-F54D-986D-BBBB153654B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6E2AB-F3A0-1C4B-B563-9D91D5C36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A25EC-E497-E048-8527-9759D625F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85EDE-A9DF-EF44-AF7F-EA74631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10E4A75-8ECD-8941-B7DE-A8B1233437A9}"/>
              </a:ext>
            </a:extLst>
          </p:cNvPr>
          <p:cNvCxnSpPr>
            <a:stCxn id="74" idx="3"/>
          </p:cNvCxnSpPr>
          <p:nvPr/>
        </p:nvCxnSpPr>
        <p:spPr>
          <a:xfrm flipV="1">
            <a:off x="7022130" y="4544872"/>
            <a:ext cx="1271064" cy="786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CFE5F34-0652-9745-8EB6-310DA70CE669}"/>
              </a:ext>
            </a:extLst>
          </p:cNvPr>
          <p:cNvCxnSpPr>
            <a:stCxn id="74" idx="3"/>
            <a:endCxn id="108" idx="1"/>
          </p:cNvCxnSpPr>
          <p:nvPr/>
        </p:nvCxnSpPr>
        <p:spPr>
          <a:xfrm flipV="1">
            <a:off x="7022130" y="4588076"/>
            <a:ext cx="1381937" cy="3546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9781BB1-7C12-1D4E-A2DC-C5ED7182086D}"/>
              </a:ext>
            </a:extLst>
          </p:cNvPr>
          <p:cNvCxnSpPr>
            <a:stCxn id="74" idx="3"/>
            <a:endCxn id="107" idx="1"/>
          </p:cNvCxnSpPr>
          <p:nvPr/>
        </p:nvCxnSpPr>
        <p:spPr>
          <a:xfrm>
            <a:off x="7022130" y="4623540"/>
            <a:ext cx="1492809" cy="3546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EB9837B-D76E-BB4A-90A0-C877A6C4CF04}"/>
              </a:ext>
            </a:extLst>
          </p:cNvPr>
          <p:cNvCxnSpPr>
            <a:stCxn id="74" idx="3"/>
          </p:cNvCxnSpPr>
          <p:nvPr/>
        </p:nvCxnSpPr>
        <p:spPr>
          <a:xfrm>
            <a:off x="7022130" y="4623540"/>
            <a:ext cx="1664407" cy="13412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565431A-9EE0-1E48-B477-70D92BDED502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022130" y="4623540"/>
            <a:ext cx="1824767" cy="21279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4E05088-6566-6C47-B3CC-D8D10E90BEF8}"/>
              </a:ext>
            </a:extLst>
          </p:cNvPr>
          <p:cNvCxnSpPr>
            <a:stCxn id="72" idx="3"/>
            <a:endCxn id="95" idx="1"/>
          </p:cNvCxnSpPr>
          <p:nvPr/>
        </p:nvCxnSpPr>
        <p:spPr>
          <a:xfrm flipV="1">
            <a:off x="7022130" y="2655034"/>
            <a:ext cx="1230130" cy="10639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61FACD8-14E3-C14A-A312-7BAE284432C0}"/>
              </a:ext>
            </a:extLst>
          </p:cNvPr>
          <p:cNvCxnSpPr>
            <a:stCxn id="72" idx="3"/>
            <a:endCxn id="94" idx="1"/>
          </p:cNvCxnSpPr>
          <p:nvPr/>
        </p:nvCxnSpPr>
        <p:spPr>
          <a:xfrm flipV="1">
            <a:off x="7022130" y="2725965"/>
            <a:ext cx="1341003" cy="3546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82506FF-D7B8-E14E-852D-27FD7B7574DC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>
            <a:off x="7022130" y="2761430"/>
            <a:ext cx="1451875" cy="3546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019C0BC4-5C0A-3B40-893C-405CAE3BC95A}"/>
              </a:ext>
            </a:extLst>
          </p:cNvPr>
          <p:cNvCxnSpPr>
            <a:stCxn id="72" idx="3"/>
            <a:endCxn id="92" idx="1"/>
          </p:cNvCxnSpPr>
          <p:nvPr/>
        </p:nvCxnSpPr>
        <p:spPr>
          <a:xfrm>
            <a:off x="7022130" y="2761430"/>
            <a:ext cx="1562748" cy="10639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5A06DF8-9AE4-F34E-A704-7B7F64A3FF66}"/>
              </a:ext>
            </a:extLst>
          </p:cNvPr>
          <p:cNvCxnSpPr>
            <a:stCxn id="72" idx="3"/>
          </p:cNvCxnSpPr>
          <p:nvPr/>
        </p:nvCxnSpPr>
        <p:spPr>
          <a:xfrm>
            <a:off x="7022130" y="2761430"/>
            <a:ext cx="1688821" cy="19327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1E8C2F-1076-0143-BD32-BA56F1F6638E}"/>
              </a:ext>
            </a:extLst>
          </p:cNvPr>
          <p:cNvGrpSpPr/>
          <p:nvPr/>
        </p:nvGrpSpPr>
        <p:grpSpPr>
          <a:xfrm>
            <a:off x="7016281" y="3491911"/>
            <a:ext cx="1788755" cy="453310"/>
            <a:chOff x="5982346" y="2387260"/>
            <a:chExt cx="1673620" cy="35465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1A62169-509B-F546-B548-5CFD4EEE28AF}"/>
                </a:ext>
              </a:extLst>
            </p:cNvPr>
            <p:cNvCxnSpPr/>
            <p:nvPr/>
          </p:nvCxnSpPr>
          <p:spPr>
            <a:xfrm flipV="1">
              <a:off x="5982346" y="2387260"/>
              <a:ext cx="1119258" cy="177326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E29C7A2-0A16-B344-AD35-CCEC1F679601}"/>
                </a:ext>
              </a:extLst>
            </p:cNvPr>
            <p:cNvCxnSpPr/>
            <p:nvPr/>
          </p:nvCxnSpPr>
          <p:spPr>
            <a:xfrm flipV="1">
              <a:off x="5982346" y="2458190"/>
              <a:ext cx="1230130" cy="106396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1DB56BB-E576-344F-A325-303920C96BE5}"/>
                </a:ext>
              </a:extLst>
            </p:cNvPr>
            <p:cNvCxnSpPr/>
            <p:nvPr/>
          </p:nvCxnSpPr>
          <p:spPr>
            <a:xfrm flipV="1">
              <a:off x="5982346" y="2529121"/>
              <a:ext cx="1341003" cy="3546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675414E-6E5B-3843-8661-8F6C7D6A888F}"/>
                </a:ext>
              </a:extLst>
            </p:cNvPr>
            <p:cNvCxnSpPr/>
            <p:nvPr/>
          </p:nvCxnSpPr>
          <p:spPr>
            <a:xfrm>
              <a:off x="5982346" y="2564586"/>
              <a:ext cx="1446510" cy="4159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762E187-D9AF-D54D-833B-BEAA6CF55CA9}"/>
                </a:ext>
              </a:extLst>
            </p:cNvPr>
            <p:cNvCxnSpPr/>
            <p:nvPr/>
          </p:nvCxnSpPr>
          <p:spPr>
            <a:xfrm>
              <a:off x="5982346" y="2564586"/>
              <a:ext cx="1562748" cy="106396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D06692E-AD30-B940-A419-E9C816B84B2D}"/>
                </a:ext>
              </a:extLst>
            </p:cNvPr>
            <p:cNvCxnSpPr/>
            <p:nvPr/>
          </p:nvCxnSpPr>
          <p:spPr>
            <a:xfrm>
              <a:off x="5982346" y="2564586"/>
              <a:ext cx="1673620" cy="177326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4C1991-8CB8-A64B-848F-04AE3181E7B5}"/>
              </a:ext>
            </a:extLst>
          </p:cNvPr>
          <p:cNvCxnSpPr>
            <a:stCxn id="71" idx="3"/>
            <a:endCxn id="88" idx="1"/>
          </p:cNvCxnSpPr>
          <p:nvPr/>
        </p:nvCxnSpPr>
        <p:spPr>
          <a:xfrm flipV="1">
            <a:off x="7022130" y="1723979"/>
            <a:ext cx="1174694" cy="10639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0EE76BC-6EF0-0A44-8EF5-EC522F361A38}"/>
              </a:ext>
            </a:extLst>
          </p:cNvPr>
          <p:cNvCxnSpPr>
            <a:stCxn id="71" idx="3"/>
            <a:endCxn id="87" idx="1"/>
          </p:cNvCxnSpPr>
          <p:nvPr/>
        </p:nvCxnSpPr>
        <p:spPr>
          <a:xfrm flipV="1">
            <a:off x="7022130" y="1794910"/>
            <a:ext cx="1285567" cy="3546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1D5D6C9-B6F9-5744-8F31-BB7FD53D8C87}"/>
              </a:ext>
            </a:extLst>
          </p:cNvPr>
          <p:cNvCxnSpPr>
            <a:stCxn id="71" idx="3"/>
            <a:endCxn id="86" idx="1"/>
          </p:cNvCxnSpPr>
          <p:nvPr/>
        </p:nvCxnSpPr>
        <p:spPr>
          <a:xfrm>
            <a:off x="7022130" y="1830374"/>
            <a:ext cx="1396439" cy="3546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F059DCD-3351-C842-B0D6-D798F0A06CBA}"/>
              </a:ext>
            </a:extLst>
          </p:cNvPr>
          <p:cNvCxnSpPr>
            <a:stCxn id="71" idx="3"/>
            <a:endCxn id="85" idx="1"/>
          </p:cNvCxnSpPr>
          <p:nvPr/>
        </p:nvCxnSpPr>
        <p:spPr>
          <a:xfrm>
            <a:off x="7022130" y="1830374"/>
            <a:ext cx="1507312" cy="10639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8E9D702-FFFD-7040-8BF7-79FF45D9B554}"/>
              </a:ext>
            </a:extLst>
          </p:cNvPr>
          <p:cNvCxnSpPr>
            <a:stCxn id="71" idx="3"/>
            <a:endCxn id="84" idx="1"/>
          </p:cNvCxnSpPr>
          <p:nvPr/>
        </p:nvCxnSpPr>
        <p:spPr>
          <a:xfrm>
            <a:off x="7022130" y="1830374"/>
            <a:ext cx="1618184" cy="17732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687215D-AAE9-D348-A215-CC6697D408B6}"/>
              </a:ext>
            </a:extLst>
          </p:cNvPr>
          <p:cNvCxnSpPr>
            <a:cxnSpLocks/>
            <a:stCxn id="65" idx="3"/>
            <a:endCxn id="117" idx="1"/>
          </p:cNvCxnSpPr>
          <p:nvPr/>
        </p:nvCxnSpPr>
        <p:spPr>
          <a:xfrm flipV="1">
            <a:off x="7037628" y="721994"/>
            <a:ext cx="1033822" cy="17732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453282B-5A7F-9A42-AD05-D62CD3FEBBE1}"/>
              </a:ext>
            </a:extLst>
          </p:cNvPr>
          <p:cNvCxnSpPr>
            <a:cxnSpLocks/>
            <a:stCxn id="65" idx="3"/>
            <a:endCxn id="116" idx="1"/>
          </p:cNvCxnSpPr>
          <p:nvPr/>
        </p:nvCxnSpPr>
        <p:spPr>
          <a:xfrm flipV="1">
            <a:off x="7037628" y="792924"/>
            <a:ext cx="1144694" cy="10639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C2516F-7134-5846-8859-096854D77987}"/>
              </a:ext>
            </a:extLst>
          </p:cNvPr>
          <p:cNvCxnSpPr>
            <a:cxnSpLocks/>
            <a:stCxn id="65" idx="3"/>
            <a:endCxn id="115" idx="1"/>
          </p:cNvCxnSpPr>
          <p:nvPr/>
        </p:nvCxnSpPr>
        <p:spPr>
          <a:xfrm flipV="1">
            <a:off x="7037628" y="863855"/>
            <a:ext cx="1255567" cy="3546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88A7113-1241-A549-9DF3-FDE3B45A5DAD}"/>
              </a:ext>
            </a:extLst>
          </p:cNvPr>
          <p:cNvCxnSpPr>
            <a:cxnSpLocks/>
            <a:stCxn id="65" idx="3"/>
            <a:endCxn id="114" idx="1"/>
          </p:cNvCxnSpPr>
          <p:nvPr/>
        </p:nvCxnSpPr>
        <p:spPr>
          <a:xfrm>
            <a:off x="7037628" y="899319"/>
            <a:ext cx="1366439" cy="3546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2D579C-1BA6-784C-84FE-B152AC1165BA}"/>
              </a:ext>
            </a:extLst>
          </p:cNvPr>
          <p:cNvCxnSpPr>
            <a:cxnSpLocks/>
            <a:stCxn id="65" idx="3"/>
            <a:endCxn id="113" idx="1"/>
          </p:cNvCxnSpPr>
          <p:nvPr/>
        </p:nvCxnSpPr>
        <p:spPr>
          <a:xfrm>
            <a:off x="7037628" y="899319"/>
            <a:ext cx="1477312" cy="10639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D0EF89B-D456-4D48-9FD7-D071C6503F6A}"/>
              </a:ext>
            </a:extLst>
          </p:cNvPr>
          <p:cNvCxnSpPr>
            <a:stCxn id="65" idx="3"/>
            <a:endCxn id="112" idx="1"/>
          </p:cNvCxnSpPr>
          <p:nvPr/>
        </p:nvCxnSpPr>
        <p:spPr>
          <a:xfrm>
            <a:off x="7037628" y="899319"/>
            <a:ext cx="1588184" cy="17732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6523110-1909-6843-8624-355ACF2C0F09}"/>
              </a:ext>
            </a:extLst>
          </p:cNvPr>
          <p:cNvGrpSpPr/>
          <p:nvPr/>
        </p:nvGrpSpPr>
        <p:grpSpPr>
          <a:xfrm>
            <a:off x="8085952" y="1554391"/>
            <a:ext cx="1441342" cy="551967"/>
            <a:chOff x="6775343" y="118493"/>
            <a:chExt cx="1981200" cy="118594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3C439FCA-7B33-D94C-A540-44FB777D9487}"/>
                </a:ext>
              </a:extLst>
            </p:cNvPr>
            <p:cNvSpPr/>
            <p:nvPr/>
          </p:nvSpPr>
          <p:spPr>
            <a:xfrm>
              <a:off x="7537343" y="8804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AE630FA6-44E6-8044-86A0-52207A9D7C7E}"/>
                </a:ext>
              </a:extLst>
            </p:cNvPr>
            <p:cNvSpPr/>
            <p:nvPr/>
          </p:nvSpPr>
          <p:spPr>
            <a:xfrm>
              <a:off x="7384943" y="7280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AE374C7D-410C-1E46-B621-DFC12BDDD68A}"/>
                </a:ext>
              </a:extLst>
            </p:cNvPr>
            <p:cNvSpPr/>
            <p:nvPr/>
          </p:nvSpPr>
          <p:spPr>
            <a:xfrm>
              <a:off x="7232543" y="5756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888F62AA-D818-214B-8B33-C74DC850489B}"/>
                </a:ext>
              </a:extLst>
            </p:cNvPr>
            <p:cNvSpPr/>
            <p:nvPr/>
          </p:nvSpPr>
          <p:spPr>
            <a:xfrm>
              <a:off x="7080143" y="4232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49909706-CAB2-C44E-8376-87E859BEA0CA}"/>
                </a:ext>
              </a:extLst>
            </p:cNvPr>
            <p:cNvSpPr/>
            <p:nvPr/>
          </p:nvSpPr>
          <p:spPr>
            <a:xfrm>
              <a:off x="6927743" y="2708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8E19768-0864-E945-82BA-702E1BB18269}"/>
                </a:ext>
              </a:extLst>
            </p:cNvPr>
            <p:cNvSpPr/>
            <p:nvPr/>
          </p:nvSpPr>
          <p:spPr>
            <a:xfrm>
              <a:off x="6775343" y="1184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C98A615-2424-F048-8D83-02E857C035B8}"/>
              </a:ext>
            </a:extLst>
          </p:cNvPr>
          <p:cNvGrpSpPr/>
          <p:nvPr/>
        </p:nvGrpSpPr>
        <p:grpSpPr>
          <a:xfrm>
            <a:off x="8141388" y="2485446"/>
            <a:ext cx="1441342" cy="551967"/>
            <a:chOff x="6775343" y="118493"/>
            <a:chExt cx="1981200" cy="118594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05382B8C-FE0F-2740-B186-C7EAED5C8CBD}"/>
                </a:ext>
              </a:extLst>
            </p:cNvPr>
            <p:cNvSpPr/>
            <p:nvPr/>
          </p:nvSpPr>
          <p:spPr>
            <a:xfrm>
              <a:off x="7537343" y="880493"/>
              <a:ext cx="1219200" cy="423948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60598AB-6EE1-154F-935B-BD7716D0F727}"/>
                </a:ext>
              </a:extLst>
            </p:cNvPr>
            <p:cNvSpPr/>
            <p:nvPr/>
          </p:nvSpPr>
          <p:spPr>
            <a:xfrm>
              <a:off x="7384943" y="728093"/>
              <a:ext cx="1219200" cy="423948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8364575C-0787-2546-A44D-44FF21402ACF}"/>
                </a:ext>
              </a:extLst>
            </p:cNvPr>
            <p:cNvSpPr/>
            <p:nvPr/>
          </p:nvSpPr>
          <p:spPr>
            <a:xfrm>
              <a:off x="7232543" y="575693"/>
              <a:ext cx="1219200" cy="423948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4877A645-50D6-534B-989E-5C511FA69AE8}"/>
                </a:ext>
              </a:extLst>
            </p:cNvPr>
            <p:cNvSpPr/>
            <p:nvPr/>
          </p:nvSpPr>
          <p:spPr>
            <a:xfrm>
              <a:off x="7080143" y="423293"/>
              <a:ext cx="1219200" cy="423948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59D0935C-E27C-3D41-B627-517A08CE7C7C}"/>
                </a:ext>
              </a:extLst>
            </p:cNvPr>
            <p:cNvSpPr/>
            <p:nvPr/>
          </p:nvSpPr>
          <p:spPr>
            <a:xfrm>
              <a:off x="6927743" y="270893"/>
              <a:ext cx="1219200" cy="423948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0A09528-A33D-2F45-B53E-9376DF53CBAC}"/>
                </a:ext>
              </a:extLst>
            </p:cNvPr>
            <p:cNvSpPr/>
            <p:nvPr/>
          </p:nvSpPr>
          <p:spPr>
            <a:xfrm>
              <a:off x="6775343" y="118493"/>
              <a:ext cx="1219200" cy="423948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95723B7-F8E9-C74A-B04C-8447D0151664}"/>
              </a:ext>
            </a:extLst>
          </p:cNvPr>
          <p:cNvGrpSpPr/>
          <p:nvPr/>
        </p:nvGrpSpPr>
        <p:grpSpPr>
          <a:xfrm>
            <a:off x="8182322" y="3416501"/>
            <a:ext cx="1441342" cy="551967"/>
            <a:chOff x="6775343" y="118493"/>
            <a:chExt cx="1981200" cy="118594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03A79E1F-1CE7-024C-99E3-D580182B053C}"/>
                </a:ext>
              </a:extLst>
            </p:cNvPr>
            <p:cNvSpPr/>
            <p:nvPr/>
          </p:nvSpPr>
          <p:spPr>
            <a:xfrm>
              <a:off x="7537343" y="8804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B0E73D26-D194-2843-8184-3D209444C27E}"/>
                </a:ext>
              </a:extLst>
            </p:cNvPr>
            <p:cNvSpPr/>
            <p:nvPr/>
          </p:nvSpPr>
          <p:spPr>
            <a:xfrm>
              <a:off x="7384943" y="7280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712CA878-BE00-9444-B1E4-B78F338216C2}"/>
                </a:ext>
              </a:extLst>
            </p:cNvPr>
            <p:cNvSpPr/>
            <p:nvPr/>
          </p:nvSpPr>
          <p:spPr>
            <a:xfrm>
              <a:off x="7232543" y="5756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7FED93E9-054A-7049-BCBE-249EDD305459}"/>
                </a:ext>
              </a:extLst>
            </p:cNvPr>
            <p:cNvSpPr/>
            <p:nvPr/>
          </p:nvSpPr>
          <p:spPr>
            <a:xfrm>
              <a:off x="7080143" y="4232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89423FB3-B9F7-5E42-8F2C-D821371C9632}"/>
                </a:ext>
              </a:extLst>
            </p:cNvPr>
            <p:cNvSpPr/>
            <p:nvPr/>
          </p:nvSpPr>
          <p:spPr>
            <a:xfrm>
              <a:off x="6927743" y="2708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3A448B6-FF55-244C-9614-95B357E26B89}"/>
                </a:ext>
              </a:extLst>
            </p:cNvPr>
            <p:cNvSpPr/>
            <p:nvPr/>
          </p:nvSpPr>
          <p:spPr>
            <a:xfrm>
              <a:off x="6775343" y="1184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5917E76-0990-8F48-8A06-66FBC59CF9E6}"/>
              </a:ext>
            </a:extLst>
          </p:cNvPr>
          <p:cNvGrpSpPr/>
          <p:nvPr/>
        </p:nvGrpSpPr>
        <p:grpSpPr>
          <a:xfrm>
            <a:off x="8182322" y="4347557"/>
            <a:ext cx="1441342" cy="551967"/>
            <a:chOff x="6775343" y="118493"/>
            <a:chExt cx="1981200" cy="118594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7FE4F8E-CD8E-DA48-860A-02EEEB1C4AD0}"/>
                </a:ext>
              </a:extLst>
            </p:cNvPr>
            <p:cNvSpPr/>
            <p:nvPr/>
          </p:nvSpPr>
          <p:spPr>
            <a:xfrm>
              <a:off x="7537343" y="8804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B7358659-FE51-844D-A5E5-0B46BF2BE08D}"/>
                </a:ext>
              </a:extLst>
            </p:cNvPr>
            <p:cNvSpPr/>
            <p:nvPr/>
          </p:nvSpPr>
          <p:spPr>
            <a:xfrm>
              <a:off x="7384943" y="7280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C7DE9582-A2B4-3444-9632-A8328539505A}"/>
                </a:ext>
              </a:extLst>
            </p:cNvPr>
            <p:cNvSpPr/>
            <p:nvPr/>
          </p:nvSpPr>
          <p:spPr>
            <a:xfrm>
              <a:off x="7232543" y="5756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1662EEFB-4F38-4844-A2C7-1C6FD2638BA9}"/>
                </a:ext>
              </a:extLst>
            </p:cNvPr>
            <p:cNvSpPr/>
            <p:nvPr/>
          </p:nvSpPr>
          <p:spPr>
            <a:xfrm>
              <a:off x="7080143" y="4232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BA48C649-332A-6D47-B542-82B587E07700}"/>
                </a:ext>
              </a:extLst>
            </p:cNvPr>
            <p:cNvSpPr/>
            <p:nvPr/>
          </p:nvSpPr>
          <p:spPr>
            <a:xfrm>
              <a:off x="6927743" y="2708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48EF1DD8-2F77-CD46-81C7-0792F1084E8A}"/>
                </a:ext>
              </a:extLst>
            </p:cNvPr>
            <p:cNvSpPr/>
            <p:nvPr/>
          </p:nvSpPr>
          <p:spPr>
            <a:xfrm>
              <a:off x="6775343" y="1184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858B50C-2A91-B240-ABBB-2FE75F4C4BCF}"/>
              </a:ext>
            </a:extLst>
          </p:cNvPr>
          <p:cNvGrpSpPr/>
          <p:nvPr/>
        </p:nvGrpSpPr>
        <p:grpSpPr>
          <a:xfrm>
            <a:off x="8071450" y="623336"/>
            <a:ext cx="1441342" cy="551967"/>
            <a:chOff x="6775343" y="118493"/>
            <a:chExt cx="1981200" cy="118594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E861E278-DDDE-3C42-B111-48C2E9A18BE3}"/>
                </a:ext>
              </a:extLst>
            </p:cNvPr>
            <p:cNvSpPr/>
            <p:nvPr/>
          </p:nvSpPr>
          <p:spPr>
            <a:xfrm>
              <a:off x="7537343" y="8804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6465A410-31CB-5C41-B2C6-B3D27699EA2C}"/>
                </a:ext>
              </a:extLst>
            </p:cNvPr>
            <p:cNvSpPr/>
            <p:nvPr/>
          </p:nvSpPr>
          <p:spPr>
            <a:xfrm>
              <a:off x="7384943" y="7280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4EF0AB5D-4CCC-034E-8E0F-A04BF3D5CD9B}"/>
                </a:ext>
              </a:extLst>
            </p:cNvPr>
            <p:cNvSpPr/>
            <p:nvPr/>
          </p:nvSpPr>
          <p:spPr>
            <a:xfrm>
              <a:off x="7232543" y="5756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A81372EA-AFEF-634C-B3A0-06E370DB9B65}"/>
                </a:ext>
              </a:extLst>
            </p:cNvPr>
            <p:cNvSpPr/>
            <p:nvPr/>
          </p:nvSpPr>
          <p:spPr>
            <a:xfrm>
              <a:off x="7080143" y="4232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B966BDFB-6E09-C04C-A5FE-9B063F6F0CB9}"/>
                </a:ext>
              </a:extLst>
            </p:cNvPr>
            <p:cNvSpPr/>
            <p:nvPr/>
          </p:nvSpPr>
          <p:spPr>
            <a:xfrm>
              <a:off x="6927743" y="2708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CC60AD9-D107-9044-A394-9AC58A033AC5}"/>
                </a:ext>
              </a:extLst>
            </p:cNvPr>
            <p:cNvSpPr/>
            <p:nvPr/>
          </p:nvSpPr>
          <p:spPr>
            <a:xfrm>
              <a:off x="6775343" y="118493"/>
              <a:ext cx="1219200" cy="4239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DFFDFE-967A-E54B-8475-145501D50CB0}"/>
              </a:ext>
            </a:extLst>
          </p:cNvPr>
          <p:cNvSpPr/>
          <p:nvPr/>
        </p:nvSpPr>
        <p:spPr>
          <a:xfrm>
            <a:off x="311767" y="3141254"/>
            <a:ext cx="1441342" cy="577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DCB22FF-434C-5A44-8B85-91EBD1205154}"/>
              </a:ext>
            </a:extLst>
          </p:cNvPr>
          <p:cNvSpPr/>
          <p:nvPr/>
        </p:nvSpPr>
        <p:spPr>
          <a:xfrm>
            <a:off x="2440206" y="1915436"/>
            <a:ext cx="1441342" cy="577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Training set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D7CDEFC-F18F-9D4A-8CFB-8274FBC4ED7E}"/>
              </a:ext>
            </a:extLst>
          </p:cNvPr>
          <p:cNvSpPr/>
          <p:nvPr/>
        </p:nvSpPr>
        <p:spPr>
          <a:xfrm>
            <a:off x="2440206" y="6054775"/>
            <a:ext cx="1441342" cy="577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C352070-AA6E-124F-AA0B-1B74D8FE7082}"/>
              </a:ext>
            </a:extLst>
          </p:cNvPr>
          <p:cNvSpPr/>
          <p:nvPr/>
        </p:nvSpPr>
        <p:spPr>
          <a:xfrm>
            <a:off x="5818428" y="623336"/>
            <a:ext cx="1219200" cy="551966"/>
          </a:xfrm>
          <a:prstGeom prst="roundRect">
            <a:avLst/>
          </a:prstGeom>
          <a:solidFill>
            <a:srgbClr val="CAE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979649C-6DBB-D64D-B406-80BC9A9E3C6E}"/>
              </a:ext>
            </a:extLst>
          </p:cNvPr>
          <p:cNvSpPr/>
          <p:nvPr/>
        </p:nvSpPr>
        <p:spPr>
          <a:xfrm>
            <a:off x="5802930" y="1554391"/>
            <a:ext cx="1219200" cy="551966"/>
          </a:xfrm>
          <a:prstGeom prst="roundRect">
            <a:avLst/>
          </a:prstGeom>
          <a:solidFill>
            <a:srgbClr val="CAE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1650634-95A8-6441-B8CD-ED81BAE31AB0}"/>
              </a:ext>
            </a:extLst>
          </p:cNvPr>
          <p:cNvSpPr/>
          <p:nvPr/>
        </p:nvSpPr>
        <p:spPr>
          <a:xfrm>
            <a:off x="5802930" y="2485447"/>
            <a:ext cx="1219200" cy="551966"/>
          </a:xfrm>
          <a:prstGeom prst="roundRect">
            <a:avLst/>
          </a:prstGeom>
          <a:solidFill>
            <a:srgbClr val="CAE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7292640-4953-EC41-BBE0-07A0F9234B56}"/>
              </a:ext>
            </a:extLst>
          </p:cNvPr>
          <p:cNvSpPr/>
          <p:nvPr/>
        </p:nvSpPr>
        <p:spPr>
          <a:xfrm>
            <a:off x="5802930" y="3416502"/>
            <a:ext cx="1219200" cy="551966"/>
          </a:xfrm>
          <a:prstGeom prst="roundRect">
            <a:avLst/>
          </a:prstGeom>
          <a:solidFill>
            <a:srgbClr val="CAE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E90560E-76EE-AC4B-99F5-5E9A85CAE3DB}"/>
              </a:ext>
            </a:extLst>
          </p:cNvPr>
          <p:cNvSpPr/>
          <p:nvPr/>
        </p:nvSpPr>
        <p:spPr>
          <a:xfrm>
            <a:off x="5802930" y="4347557"/>
            <a:ext cx="1219200" cy="551966"/>
          </a:xfrm>
          <a:prstGeom prst="roundRect">
            <a:avLst/>
          </a:prstGeom>
          <a:solidFill>
            <a:srgbClr val="CAE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BE13C8D-570D-204D-ADBF-2C842251F238}"/>
              </a:ext>
            </a:extLst>
          </p:cNvPr>
          <p:cNvSpPr/>
          <p:nvPr/>
        </p:nvSpPr>
        <p:spPr>
          <a:xfrm>
            <a:off x="9623664" y="598277"/>
            <a:ext cx="494175" cy="4628461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27B6EB-E678-094E-A6D8-A652D711D38B}"/>
              </a:ext>
            </a:extLst>
          </p:cNvPr>
          <p:cNvCxnSpPr>
            <a:stCxn id="57" idx="3"/>
            <a:endCxn id="58" idx="2"/>
          </p:cNvCxnSpPr>
          <p:nvPr/>
        </p:nvCxnSpPr>
        <p:spPr>
          <a:xfrm flipV="1">
            <a:off x="1753109" y="2492748"/>
            <a:ext cx="1407768" cy="93716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BB85EB-0D72-FF43-99D8-36B7F4208CCB}"/>
              </a:ext>
            </a:extLst>
          </p:cNvPr>
          <p:cNvCxnSpPr>
            <a:stCxn id="57" idx="3"/>
            <a:endCxn id="59" idx="0"/>
          </p:cNvCxnSpPr>
          <p:nvPr/>
        </p:nvCxnSpPr>
        <p:spPr>
          <a:xfrm>
            <a:off x="1753109" y="3429910"/>
            <a:ext cx="1407768" cy="262486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1B87BA-05BB-8B4E-B469-A908B8BE4DC4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 flipV="1">
            <a:off x="3881548" y="899319"/>
            <a:ext cx="1936880" cy="130477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A6053E-220B-6948-99BB-6940C8ABE9F3}"/>
              </a:ext>
            </a:extLst>
          </p:cNvPr>
          <p:cNvCxnSpPr>
            <a:stCxn id="58" idx="3"/>
            <a:endCxn id="71" idx="1"/>
          </p:cNvCxnSpPr>
          <p:nvPr/>
        </p:nvCxnSpPr>
        <p:spPr>
          <a:xfrm flipV="1">
            <a:off x="3881548" y="1830374"/>
            <a:ext cx="1921382" cy="37371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CFC836-5236-424C-8F86-2646BD814AA7}"/>
              </a:ext>
            </a:extLst>
          </p:cNvPr>
          <p:cNvCxnSpPr>
            <a:stCxn id="58" idx="3"/>
            <a:endCxn id="72" idx="1"/>
          </p:cNvCxnSpPr>
          <p:nvPr/>
        </p:nvCxnSpPr>
        <p:spPr>
          <a:xfrm>
            <a:off x="3881548" y="2204092"/>
            <a:ext cx="1921382" cy="55733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F16C8C-8038-6343-B74C-DA041FE37C7E}"/>
              </a:ext>
            </a:extLst>
          </p:cNvPr>
          <p:cNvCxnSpPr>
            <a:stCxn id="58" idx="3"/>
            <a:endCxn id="73" idx="1"/>
          </p:cNvCxnSpPr>
          <p:nvPr/>
        </p:nvCxnSpPr>
        <p:spPr>
          <a:xfrm>
            <a:off x="3881548" y="2204092"/>
            <a:ext cx="1921382" cy="148839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D83785-8F92-844E-9F3F-CE371FC14A4A}"/>
              </a:ext>
            </a:extLst>
          </p:cNvPr>
          <p:cNvCxnSpPr>
            <a:stCxn id="58" idx="3"/>
            <a:endCxn id="74" idx="1"/>
          </p:cNvCxnSpPr>
          <p:nvPr/>
        </p:nvCxnSpPr>
        <p:spPr>
          <a:xfrm>
            <a:off x="3881548" y="2204092"/>
            <a:ext cx="1921382" cy="241944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0F8FBA8-6A75-064E-B866-B187D172D1C6}"/>
              </a:ext>
            </a:extLst>
          </p:cNvPr>
          <p:cNvCxnSpPr>
            <a:stCxn id="71" idx="3"/>
            <a:endCxn id="89" idx="1"/>
          </p:cNvCxnSpPr>
          <p:nvPr/>
        </p:nvCxnSpPr>
        <p:spPr>
          <a:xfrm flipV="1">
            <a:off x="7022130" y="1653049"/>
            <a:ext cx="1063822" cy="17732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A70DF45-6A92-2941-B136-1F9E975B2980}"/>
              </a:ext>
            </a:extLst>
          </p:cNvPr>
          <p:cNvCxnSpPr>
            <a:stCxn id="72" idx="3"/>
            <a:endCxn id="96" idx="1"/>
          </p:cNvCxnSpPr>
          <p:nvPr/>
        </p:nvCxnSpPr>
        <p:spPr>
          <a:xfrm flipV="1">
            <a:off x="7022130" y="2584104"/>
            <a:ext cx="1119258" cy="17732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2159D07-368E-4B49-B60A-58C7DFF00BAD}"/>
              </a:ext>
            </a:extLst>
          </p:cNvPr>
          <p:cNvCxnSpPr>
            <a:stCxn id="74" idx="3"/>
            <a:endCxn id="110" idx="1"/>
          </p:cNvCxnSpPr>
          <p:nvPr/>
        </p:nvCxnSpPr>
        <p:spPr>
          <a:xfrm flipV="1">
            <a:off x="7022130" y="4446215"/>
            <a:ext cx="1160192" cy="17732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A9B96360-26DA-E249-8F34-1FAD8CF1ABB9}"/>
              </a:ext>
            </a:extLst>
          </p:cNvPr>
          <p:cNvSpPr txBox="1"/>
          <p:nvPr/>
        </p:nvSpPr>
        <p:spPr>
          <a:xfrm>
            <a:off x="2565906" y="6189542"/>
            <a:ext cx="118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Validation Set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2E01B0B-56EF-9945-A631-617D7C7FF8BE}"/>
              </a:ext>
            </a:extLst>
          </p:cNvPr>
          <p:cNvSpPr txBox="1"/>
          <p:nvPr/>
        </p:nvSpPr>
        <p:spPr>
          <a:xfrm>
            <a:off x="352428" y="3169829"/>
            <a:ext cx="138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Data Generating 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Mechanism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A1A3B0-7124-544C-A54A-2E722298479B}"/>
              </a:ext>
            </a:extLst>
          </p:cNvPr>
          <p:cNvSpPr txBox="1"/>
          <p:nvPr/>
        </p:nvSpPr>
        <p:spPr>
          <a:xfrm>
            <a:off x="6120936" y="772264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None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E456BD8-7470-384A-BA76-7C08CDB45F65}"/>
              </a:ext>
            </a:extLst>
          </p:cNvPr>
          <p:cNvSpPr txBox="1"/>
          <p:nvPr/>
        </p:nvSpPr>
        <p:spPr>
          <a:xfrm>
            <a:off x="6274511" y="16764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A8B3394-0555-B743-956F-8864004395CE}"/>
              </a:ext>
            </a:extLst>
          </p:cNvPr>
          <p:cNvSpPr txBox="1"/>
          <p:nvPr/>
        </p:nvSpPr>
        <p:spPr>
          <a:xfrm>
            <a:off x="6274511" y="26152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E5C84A7-DC66-6642-BFEB-FFCE91231962}"/>
              </a:ext>
            </a:extLst>
          </p:cNvPr>
          <p:cNvSpPr txBox="1"/>
          <p:nvPr/>
        </p:nvSpPr>
        <p:spPr>
          <a:xfrm>
            <a:off x="6274511" y="3574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CB9CA58-72AC-8B47-8B3C-DA780EB29510}"/>
              </a:ext>
            </a:extLst>
          </p:cNvPr>
          <p:cNvSpPr txBox="1"/>
          <p:nvPr/>
        </p:nvSpPr>
        <p:spPr>
          <a:xfrm>
            <a:off x="6292901" y="44696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797CC10-C11E-4145-B76B-AFE0E502ABCA}"/>
              </a:ext>
            </a:extLst>
          </p:cNvPr>
          <p:cNvSpPr txBox="1"/>
          <p:nvPr/>
        </p:nvSpPr>
        <p:spPr>
          <a:xfrm>
            <a:off x="5589858" y="76229"/>
            <a:ext cx="192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Imbalance Corrections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8A1911C-37F0-5A45-BA17-781B426AEDAF}"/>
              </a:ext>
            </a:extLst>
          </p:cNvPr>
          <p:cNvSpPr txBox="1"/>
          <p:nvPr/>
        </p:nvSpPr>
        <p:spPr>
          <a:xfrm>
            <a:off x="8085952" y="93808"/>
            <a:ext cx="213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Classification Algorithms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139726A-03CD-6844-A6BE-1FFCD5359B39}"/>
              </a:ext>
            </a:extLst>
          </p:cNvPr>
          <p:cNvSpPr txBox="1"/>
          <p:nvPr/>
        </p:nvSpPr>
        <p:spPr>
          <a:xfrm>
            <a:off x="1377888" y="79996"/>
            <a:ext cx="192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 Generation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3D7F2741-F841-024C-8F1F-693A173FB6C0}"/>
              </a:ext>
            </a:extLst>
          </p:cNvPr>
          <p:cNvSpPr txBox="1"/>
          <p:nvPr/>
        </p:nvSpPr>
        <p:spPr>
          <a:xfrm>
            <a:off x="10421257" y="2482760"/>
            <a:ext cx="1596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Factorial Design: </a:t>
            </a:r>
          </a:p>
          <a:p>
            <a:endParaRPr lang="en-US" sz="1400" dirty="0"/>
          </a:p>
          <a:p>
            <a:r>
              <a:rPr lang="en-US" sz="1400" dirty="0"/>
              <a:t>5 Imbalance Corrections x </a:t>
            </a:r>
          </a:p>
          <a:p>
            <a:endParaRPr lang="en-US" sz="1400" dirty="0"/>
          </a:p>
          <a:p>
            <a:r>
              <a:rPr lang="en-US" sz="1400" dirty="0"/>
              <a:t>6 Classification </a:t>
            </a:r>
          </a:p>
          <a:p>
            <a:r>
              <a:rPr lang="en-US" sz="1400" dirty="0"/>
              <a:t>Algorithms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828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BEE4-6DB5-AA47-80E6-3810247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702480-41B1-644C-AF93-9CD9E0614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519986"/>
              </p:ext>
            </p:extLst>
          </p:nvPr>
        </p:nvGraphicFramePr>
        <p:xfrm>
          <a:off x="478436" y="2065468"/>
          <a:ext cx="8848725" cy="380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6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19A8-02D3-2249-882F-92B7503C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6D1C-9464-1543-9A6B-2C37F9F4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0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31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Carriero</dc:creator>
  <cp:lastModifiedBy>Alex Carriero</cp:lastModifiedBy>
  <cp:revision>2</cp:revision>
  <dcterms:created xsi:type="dcterms:W3CDTF">2022-12-12T16:21:27Z</dcterms:created>
  <dcterms:modified xsi:type="dcterms:W3CDTF">2022-12-12T20:52:45Z</dcterms:modified>
</cp:coreProperties>
</file>