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Libre Baskerville"/>
      <p:regular r:id="rId28"/>
      <p:bold r:id="rId29"/>
      <p:italic r:id="rId30"/>
    </p:embeddedFont>
    <p:embeddedFont>
      <p:font typeface="Questrial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ibreBaskervill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Baskervill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estrial-regular.fntdata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ecab7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fecab7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fecab7a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fecab7a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fecab7af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6fecab7af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root – when you go to the website, whatever pages are here are visible (it looks for an index file)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scripts start with &lt;?php and end with ?&gt;, everything else is HTML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6fecab7af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fecab7af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6fecab7af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https://ss23.github.io/php-tutorial/index.html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http://www.cs.utsa.edu/~cs4413/lectures/topic5PhP.html</a:t>
            </a:r>
            <a:endParaRPr/>
          </a:p>
        </p:txBody>
      </p:sp>
      <p:sp>
        <p:nvSpPr>
          <p:cNvPr id="222" name="Google Shape;222;g26fecab7af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fecab7af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6fecab7af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http://www.phptherightway.com/#pdo_extension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http://www.w3schools.com/php/php_mysql_create.asp (use the pdo piece)</a:t>
            </a:r>
            <a:endParaRPr/>
          </a:p>
        </p:txBody>
      </p:sp>
      <p:sp>
        <p:nvSpPr>
          <p:cNvPr id="229" name="Google Shape;229;g26fecab7af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fecab7af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6fecab7af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fecab7a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6fecab7af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fecab7a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6fecab7af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fecab7af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6fecab7af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fecab7af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6fecab7af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fecab7af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6fecab7af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fecab7a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6fecab7a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fecab7af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6fecab7af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fecab7a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6fecab7af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fecab7a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6fecab7a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fecab7a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6fecab7a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is what the user is shown -&gt; No database queries should be shown to the user (and get rid of default column names, etc)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6fecab7af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ecab7a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6fecab7a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6fecab7af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fecab7a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6fecab7a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fecab7af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6fecab7af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6fecab7af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fecab7af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6fecab7af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ac00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ac00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ibre Baskerville"/>
              <a:buNone/>
              <a:defRPr b="0" i="0" sz="5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7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7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 rot="-5400000">
            <a:off x="8098109" y="748799"/>
            <a:ext cx="142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-1" y="0"/>
            <a:ext cx="9144000" cy="3429000"/>
          </a:xfrm>
          <a:custGeom>
            <a:rect b="b" l="l" r="r" t="t"/>
            <a:pathLst>
              <a:path extrusionOk="0" h="120000" w="120000">
                <a:moveTo>
                  <a:pt x="120000" y="115170"/>
                </a:moveTo>
                <a:lnTo>
                  <a:pt x="120000" y="120000"/>
                </a:lnTo>
                <a:lnTo>
                  <a:pt x="118247" y="120000"/>
                </a:lnTo>
                <a:cubicBezTo>
                  <a:pt x="118945" y="118706"/>
                  <a:pt x="119539" y="117060"/>
                  <a:pt x="120000" y="115170"/>
                </a:cubicBezTo>
                <a:close/>
                <a:moveTo>
                  <a:pt x="120000" y="106074"/>
                </a:moveTo>
                <a:lnTo>
                  <a:pt x="120000" y="109566"/>
                </a:lnTo>
                <a:cubicBezTo>
                  <a:pt x="118164" y="111408"/>
                  <a:pt x="116704" y="115210"/>
                  <a:pt x="116010" y="120000"/>
                </a:cubicBezTo>
                <a:lnTo>
                  <a:pt x="114663" y="120000"/>
                </a:lnTo>
                <a:cubicBezTo>
                  <a:pt x="115458" y="113388"/>
                  <a:pt x="117459" y="108173"/>
                  <a:pt x="120000" y="106074"/>
                </a:cubicBezTo>
                <a:close/>
                <a:moveTo>
                  <a:pt x="105975" y="104971"/>
                </a:moveTo>
                <a:lnTo>
                  <a:pt x="106143" y="105014"/>
                </a:lnTo>
                <a:cubicBezTo>
                  <a:pt x="106462" y="105028"/>
                  <a:pt x="106776" y="105106"/>
                  <a:pt x="107083" y="105252"/>
                </a:cubicBezTo>
                <a:cubicBezTo>
                  <a:pt x="107138" y="105241"/>
                  <a:pt x="107190" y="105266"/>
                  <a:pt x="107242" y="105292"/>
                </a:cubicBezTo>
                <a:lnTo>
                  <a:pt x="107243" y="105322"/>
                </a:lnTo>
                <a:cubicBezTo>
                  <a:pt x="110315" y="106678"/>
                  <a:pt x="112808" y="112428"/>
                  <a:pt x="113726" y="120000"/>
                </a:cubicBezTo>
                <a:lnTo>
                  <a:pt x="112373" y="120000"/>
                </a:lnTo>
                <a:cubicBezTo>
                  <a:pt x="111552" y="114366"/>
                  <a:pt x="109678" y="110092"/>
                  <a:pt x="107375" y="108772"/>
                </a:cubicBezTo>
                <a:cubicBezTo>
                  <a:pt x="107715" y="113376"/>
                  <a:pt x="108721" y="117362"/>
                  <a:pt x="110129" y="120000"/>
                </a:cubicBezTo>
                <a:lnTo>
                  <a:pt x="108217" y="120000"/>
                </a:lnTo>
                <a:cubicBezTo>
                  <a:pt x="107074" y="116866"/>
                  <a:pt x="106301" y="112821"/>
                  <a:pt x="106061" y="108333"/>
                </a:cubicBezTo>
                <a:cubicBezTo>
                  <a:pt x="106060" y="108332"/>
                  <a:pt x="106058" y="108332"/>
                  <a:pt x="106056" y="108331"/>
                </a:cubicBezTo>
                <a:lnTo>
                  <a:pt x="106051" y="108156"/>
                </a:lnTo>
                <a:cubicBezTo>
                  <a:pt x="106001" y="107362"/>
                  <a:pt x="105977" y="106551"/>
                  <a:pt x="105977" y="105729"/>
                </a:cubicBezTo>
                <a:cubicBezTo>
                  <a:pt x="105965" y="105581"/>
                  <a:pt x="105964" y="105433"/>
                  <a:pt x="105964" y="105283"/>
                </a:cubicBezTo>
                <a:lnTo>
                  <a:pt x="105970" y="104983"/>
                </a:lnTo>
                <a:lnTo>
                  <a:pt x="105975" y="104984"/>
                </a:lnTo>
                <a:close/>
                <a:moveTo>
                  <a:pt x="105751" y="104971"/>
                </a:moveTo>
                <a:lnTo>
                  <a:pt x="105751" y="104984"/>
                </a:lnTo>
                <a:lnTo>
                  <a:pt x="105756" y="104983"/>
                </a:lnTo>
                <a:lnTo>
                  <a:pt x="105762" y="105283"/>
                </a:lnTo>
                <a:cubicBezTo>
                  <a:pt x="105762" y="105433"/>
                  <a:pt x="105761" y="105581"/>
                  <a:pt x="105749" y="105729"/>
                </a:cubicBezTo>
                <a:cubicBezTo>
                  <a:pt x="105749" y="106551"/>
                  <a:pt x="105725" y="107362"/>
                  <a:pt x="105675" y="108156"/>
                </a:cubicBezTo>
                <a:lnTo>
                  <a:pt x="105670" y="108331"/>
                </a:lnTo>
                <a:cubicBezTo>
                  <a:pt x="105668" y="108332"/>
                  <a:pt x="105666" y="108332"/>
                  <a:pt x="105665" y="108333"/>
                </a:cubicBezTo>
                <a:cubicBezTo>
                  <a:pt x="105425" y="112821"/>
                  <a:pt x="104652" y="116866"/>
                  <a:pt x="103509" y="120000"/>
                </a:cubicBezTo>
                <a:lnTo>
                  <a:pt x="101597" y="120000"/>
                </a:lnTo>
                <a:cubicBezTo>
                  <a:pt x="103005" y="117362"/>
                  <a:pt x="104011" y="113376"/>
                  <a:pt x="104351" y="108772"/>
                </a:cubicBezTo>
                <a:cubicBezTo>
                  <a:pt x="102048" y="110092"/>
                  <a:pt x="100174" y="114366"/>
                  <a:pt x="99353" y="120000"/>
                </a:cubicBezTo>
                <a:lnTo>
                  <a:pt x="98000" y="120000"/>
                </a:lnTo>
                <a:cubicBezTo>
                  <a:pt x="98919" y="112428"/>
                  <a:pt x="101411" y="106678"/>
                  <a:pt x="104483" y="105322"/>
                </a:cubicBezTo>
                <a:lnTo>
                  <a:pt x="104484" y="105292"/>
                </a:lnTo>
                <a:cubicBezTo>
                  <a:pt x="104536" y="105266"/>
                  <a:pt x="104588" y="105241"/>
                  <a:pt x="104643" y="105252"/>
                </a:cubicBezTo>
                <a:cubicBezTo>
                  <a:pt x="104950" y="105106"/>
                  <a:pt x="105264" y="105028"/>
                  <a:pt x="105583" y="105014"/>
                </a:cubicBezTo>
                <a:close/>
                <a:moveTo>
                  <a:pt x="89320" y="104971"/>
                </a:moveTo>
                <a:lnTo>
                  <a:pt x="89488" y="105014"/>
                </a:lnTo>
                <a:cubicBezTo>
                  <a:pt x="89807" y="105028"/>
                  <a:pt x="90121" y="105106"/>
                  <a:pt x="90428" y="105252"/>
                </a:cubicBezTo>
                <a:cubicBezTo>
                  <a:pt x="90483" y="105241"/>
                  <a:pt x="90535" y="105266"/>
                  <a:pt x="90587" y="105292"/>
                </a:cubicBezTo>
                <a:lnTo>
                  <a:pt x="90588" y="105322"/>
                </a:lnTo>
                <a:cubicBezTo>
                  <a:pt x="93660" y="106678"/>
                  <a:pt x="96153" y="112428"/>
                  <a:pt x="97071" y="120000"/>
                </a:cubicBezTo>
                <a:lnTo>
                  <a:pt x="95718" y="120000"/>
                </a:lnTo>
                <a:cubicBezTo>
                  <a:pt x="94897" y="114366"/>
                  <a:pt x="93023" y="110092"/>
                  <a:pt x="90720" y="108772"/>
                </a:cubicBezTo>
                <a:cubicBezTo>
                  <a:pt x="91060" y="113376"/>
                  <a:pt x="92066" y="117362"/>
                  <a:pt x="93474" y="120000"/>
                </a:cubicBezTo>
                <a:lnTo>
                  <a:pt x="91562" y="120000"/>
                </a:lnTo>
                <a:cubicBezTo>
                  <a:pt x="90419" y="116866"/>
                  <a:pt x="89646" y="112821"/>
                  <a:pt x="89406" y="108333"/>
                </a:cubicBezTo>
                <a:cubicBezTo>
                  <a:pt x="89405" y="108332"/>
                  <a:pt x="89403" y="108332"/>
                  <a:pt x="89401" y="108331"/>
                </a:cubicBezTo>
                <a:lnTo>
                  <a:pt x="89396" y="108156"/>
                </a:lnTo>
                <a:cubicBezTo>
                  <a:pt x="89346" y="107362"/>
                  <a:pt x="89322" y="106551"/>
                  <a:pt x="89322" y="105729"/>
                </a:cubicBezTo>
                <a:cubicBezTo>
                  <a:pt x="89310" y="105581"/>
                  <a:pt x="89309" y="105433"/>
                  <a:pt x="89309" y="105283"/>
                </a:cubicBezTo>
                <a:lnTo>
                  <a:pt x="89315" y="104983"/>
                </a:lnTo>
                <a:lnTo>
                  <a:pt x="89320" y="104984"/>
                </a:lnTo>
                <a:close/>
                <a:moveTo>
                  <a:pt x="89096" y="104971"/>
                </a:moveTo>
                <a:lnTo>
                  <a:pt x="89096" y="104984"/>
                </a:lnTo>
                <a:lnTo>
                  <a:pt x="89101" y="104983"/>
                </a:lnTo>
                <a:lnTo>
                  <a:pt x="89107" y="105283"/>
                </a:lnTo>
                <a:cubicBezTo>
                  <a:pt x="89107" y="105433"/>
                  <a:pt x="89106" y="105581"/>
                  <a:pt x="89094" y="105729"/>
                </a:cubicBezTo>
                <a:cubicBezTo>
                  <a:pt x="89094" y="106551"/>
                  <a:pt x="89070" y="107362"/>
                  <a:pt x="89020" y="108156"/>
                </a:cubicBezTo>
                <a:lnTo>
                  <a:pt x="89015" y="108331"/>
                </a:lnTo>
                <a:cubicBezTo>
                  <a:pt x="89013" y="108332"/>
                  <a:pt x="89011" y="108332"/>
                  <a:pt x="89010" y="108333"/>
                </a:cubicBezTo>
                <a:cubicBezTo>
                  <a:pt x="88770" y="112821"/>
                  <a:pt x="87997" y="116866"/>
                  <a:pt x="86854" y="120000"/>
                </a:cubicBezTo>
                <a:lnTo>
                  <a:pt x="84942" y="120000"/>
                </a:lnTo>
                <a:cubicBezTo>
                  <a:pt x="86350" y="117362"/>
                  <a:pt x="87356" y="113376"/>
                  <a:pt x="87696" y="108772"/>
                </a:cubicBezTo>
                <a:cubicBezTo>
                  <a:pt x="85393" y="110092"/>
                  <a:pt x="83519" y="114366"/>
                  <a:pt x="82698" y="120000"/>
                </a:cubicBezTo>
                <a:lnTo>
                  <a:pt x="81345" y="120000"/>
                </a:lnTo>
                <a:cubicBezTo>
                  <a:pt x="82263" y="112428"/>
                  <a:pt x="84756" y="106678"/>
                  <a:pt x="87828" y="105322"/>
                </a:cubicBezTo>
                <a:lnTo>
                  <a:pt x="87829" y="105292"/>
                </a:lnTo>
                <a:cubicBezTo>
                  <a:pt x="87881" y="105266"/>
                  <a:pt x="87933" y="105241"/>
                  <a:pt x="87988" y="105252"/>
                </a:cubicBezTo>
                <a:cubicBezTo>
                  <a:pt x="88295" y="105106"/>
                  <a:pt x="88609" y="105028"/>
                  <a:pt x="88928" y="105014"/>
                </a:cubicBezTo>
                <a:close/>
                <a:moveTo>
                  <a:pt x="72665" y="104971"/>
                </a:moveTo>
                <a:lnTo>
                  <a:pt x="72833" y="105014"/>
                </a:lnTo>
                <a:cubicBezTo>
                  <a:pt x="73152" y="105028"/>
                  <a:pt x="73466" y="105106"/>
                  <a:pt x="73773" y="105252"/>
                </a:cubicBezTo>
                <a:cubicBezTo>
                  <a:pt x="73828" y="105241"/>
                  <a:pt x="73880" y="105266"/>
                  <a:pt x="73932" y="105292"/>
                </a:cubicBezTo>
                <a:lnTo>
                  <a:pt x="73933" y="105322"/>
                </a:lnTo>
                <a:cubicBezTo>
                  <a:pt x="77005" y="106678"/>
                  <a:pt x="79497" y="112428"/>
                  <a:pt x="80416" y="120000"/>
                </a:cubicBezTo>
                <a:lnTo>
                  <a:pt x="79063" y="120000"/>
                </a:lnTo>
                <a:cubicBezTo>
                  <a:pt x="78242" y="114366"/>
                  <a:pt x="76368" y="110092"/>
                  <a:pt x="74065" y="108772"/>
                </a:cubicBezTo>
                <a:cubicBezTo>
                  <a:pt x="74405" y="113376"/>
                  <a:pt x="75411" y="117362"/>
                  <a:pt x="76819" y="120000"/>
                </a:cubicBezTo>
                <a:lnTo>
                  <a:pt x="74907" y="120000"/>
                </a:lnTo>
                <a:cubicBezTo>
                  <a:pt x="73764" y="116866"/>
                  <a:pt x="72991" y="112821"/>
                  <a:pt x="72751" y="108333"/>
                </a:cubicBezTo>
                <a:cubicBezTo>
                  <a:pt x="72750" y="108332"/>
                  <a:pt x="72748" y="108332"/>
                  <a:pt x="72746" y="108331"/>
                </a:cubicBezTo>
                <a:lnTo>
                  <a:pt x="72741" y="108156"/>
                </a:lnTo>
                <a:cubicBezTo>
                  <a:pt x="72691" y="107362"/>
                  <a:pt x="72667" y="106551"/>
                  <a:pt x="72667" y="105729"/>
                </a:cubicBezTo>
                <a:cubicBezTo>
                  <a:pt x="72655" y="105581"/>
                  <a:pt x="72654" y="105433"/>
                  <a:pt x="72654" y="105283"/>
                </a:cubicBezTo>
                <a:lnTo>
                  <a:pt x="72660" y="104983"/>
                </a:lnTo>
                <a:lnTo>
                  <a:pt x="72665" y="104984"/>
                </a:lnTo>
                <a:close/>
                <a:moveTo>
                  <a:pt x="72441" y="104971"/>
                </a:moveTo>
                <a:lnTo>
                  <a:pt x="72441" y="104984"/>
                </a:lnTo>
                <a:lnTo>
                  <a:pt x="72446" y="104983"/>
                </a:lnTo>
                <a:lnTo>
                  <a:pt x="72452" y="105283"/>
                </a:lnTo>
                <a:cubicBezTo>
                  <a:pt x="72452" y="105433"/>
                  <a:pt x="72451" y="105581"/>
                  <a:pt x="72439" y="105729"/>
                </a:cubicBezTo>
                <a:cubicBezTo>
                  <a:pt x="72439" y="106551"/>
                  <a:pt x="72415" y="107362"/>
                  <a:pt x="72365" y="108156"/>
                </a:cubicBezTo>
                <a:lnTo>
                  <a:pt x="72360" y="108331"/>
                </a:lnTo>
                <a:cubicBezTo>
                  <a:pt x="72358" y="108332"/>
                  <a:pt x="72356" y="108332"/>
                  <a:pt x="72355" y="108333"/>
                </a:cubicBezTo>
                <a:cubicBezTo>
                  <a:pt x="72115" y="112821"/>
                  <a:pt x="71342" y="116866"/>
                  <a:pt x="70199" y="120000"/>
                </a:cubicBezTo>
                <a:lnTo>
                  <a:pt x="68287" y="120000"/>
                </a:lnTo>
                <a:cubicBezTo>
                  <a:pt x="69695" y="117362"/>
                  <a:pt x="70701" y="113376"/>
                  <a:pt x="71041" y="108772"/>
                </a:cubicBezTo>
                <a:cubicBezTo>
                  <a:pt x="68738" y="110092"/>
                  <a:pt x="66864" y="114366"/>
                  <a:pt x="66043" y="120000"/>
                </a:cubicBezTo>
                <a:lnTo>
                  <a:pt x="64690" y="120000"/>
                </a:lnTo>
                <a:cubicBezTo>
                  <a:pt x="65608" y="112428"/>
                  <a:pt x="68101" y="106678"/>
                  <a:pt x="71173" y="105322"/>
                </a:cubicBezTo>
                <a:lnTo>
                  <a:pt x="71174" y="105292"/>
                </a:lnTo>
                <a:cubicBezTo>
                  <a:pt x="71226" y="105266"/>
                  <a:pt x="71278" y="105241"/>
                  <a:pt x="71333" y="105252"/>
                </a:cubicBezTo>
                <a:cubicBezTo>
                  <a:pt x="71640" y="105106"/>
                  <a:pt x="71954" y="105028"/>
                  <a:pt x="72273" y="105014"/>
                </a:cubicBezTo>
                <a:close/>
                <a:moveTo>
                  <a:pt x="56010" y="104971"/>
                </a:moveTo>
                <a:lnTo>
                  <a:pt x="56178" y="105014"/>
                </a:lnTo>
                <a:cubicBezTo>
                  <a:pt x="56497" y="105028"/>
                  <a:pt x="56811" y="105106"/>
                  <a:pt x="57118" y="105252"/>
                </a:cubicBezTo>
                <a:cubicBezTo>
                  <a:pt x="57173" y="105241"/>
                  <a:pt x="57225" y="105266"/>
                  <a:pt x="57277" y="105292"/>
                </a:cubicBezTo>
                <a:lnTo>
                  <a:pt x="57278" y="105322"/>
                </a:lnTo>
                <a:cubicBezTo>
                  <a:pt x="60350" y="106678"/>
                  <a:pt x="62842" y="112428"/>
                  <a:pt x="63761" y="120000"/>
                </a:cubicBezTo>
                <a:lnTo>
                  <a:pt x="62408" y="120000"/>
                </a:lnTo>
                <a:cubicBezTo>
                  <a:pt x="61587" y="114366"/>
                  <a:pt x="59713" y="110092"/>
                  <a:pt x="57410" y="108772"/>
                </a:cubicBezTo>
                <a:cubicBezTo>
                  <a:pt x="57749" y="113376"/>
                  <a:pt x="58756" y="117362"/>
                  <a:pt x="60164" y="120000"/>
                </a:cubicBezTo>
                <a:lnTo>
                  <a:pt x="58252" y="120000"/>
                </a:lnTo>
                <a:cubicBezTo>
                  <a:pt x="57109" y="116866"/>
                  <a:pt x="56336" y="112821"/>
                  <a:pt x="56096" y="108333"/>
                </a:cubicBezTo>
                <a:cubicBezTo>
                  <a:pt x="56095" y="108332"/>
                  <a:pt x="56093" y="108332"/>
                  <a:pt x="56091" y="108331"/>
                </a:cubicBezTo>
                <a:lnTo>
                  <a:pt x="56086" y="108156"/>
                </a:lnTo>
                <a:cubicBezTo>
                  <a:pt x="56036" y="107362"/>
                  <a:pt x="56012" y="106551"/>
                  <a:pt x="56012" y="105729"/>
                </a:cubicBezTo>
                <a:cubicBezTo>
                  <a:pt x="55999" y="105581"/>
                  <a:pt x="55999" y="105433"/>
                  <a:pt x="55999" y="105283"/>
                </a:cubicBezTo>
                <a:lnTo>
                  <a:pt x="56005" y="104983"/>
                </a:lnTo>
                <a:lnTo>
                  <a:pt x="56010" y="104984"/>
                </a:lnTo>
                <a:close/>
                <a:moveTo>
                  <a:pt x="55786" y="104971"/>
                </a:moveTo>
                <a:lnTo>
                  <a:pt x="55786" y="104984"/>
                </a:lnTo>
                <a:lnTo>
                  <a:pt x="55791" y="104983"/>
                </a:lnTo>
                <a:lnTo>
                  <a:pt x="55797" y="105283"/>
                </a:lnTo>
                <a:cubicBezTo>
                  <a:pt x="55797" y="105433"/>
                  <a:pt x="55796" y="105581"/>
                  <a:pt x="55783" y="105729"/>
                </a:cubicBezTo>
                <a:cubicBezTo>
                  <a:pt x="55784" y="106551"/>
                  <a:pt x="55760" y="107362"/>
                  <a:pt x="55710" y="108156"/>
                </a:cubicBezTo>
                <a:lnTo>
                  <a:pt x="55705" y="108331"/>
                </a:lnTo>
                <a:cubicBezTo>
                  <a:pt x="55703" y="108332"/>
                  <a:pt x="55701" y="108332"/>
                  <a:pt x="55700" y="108333"/>
                </a:cubicBezTo>
                <a:cubicBezTo>
                  <a:pt x="55460" y="112821"/>
                  <a:pt x="54687" y="116866"/>
                  <a:pt x="53544" y="120000"/>
                </a:cubicBezTo>
                <a:lnTo>
                  <a:pt x="51632" y="120000"/>
                </a:lnTo>
                <a:cubicBezTo>
                  <a:pt x="53040" y="117362"/>
                  <a:pt x="54046" y="113376"/>
                  <a:pt x="54386" y="108772"/>
                </a:cubicBezTo>
                <a:cubicBezTo>
                  <a:pt x="52083" y="110092"/>
                  <a:pt x="50209" y="114366"/>
                  <a:pt x="49388" y="120000"/>
                </a:cubicBezTo>
                <a:lnTo>
                  <a:pt x="48034" y="120000"/>
                </a:lnTo>
                <a:cubicBezTo>
                  <a:pt x="48953" y="112428"/>
                  <a:pt x="51446" y="106678"/>
                  <a:pt x="54517" y="105322"/>
                </a:cubicBezTo>
                <a:lnTo>
                  <a:pt x="54519" y="105292"/>
                </a:lnTo>
                <a:cubicBezTo>
                  <a:pt x="54571" y="105266"/>
                  <a:pt x="54623" y="105241"/>
                  <a:pt x="54678" y="105252"/>
                </a:cubicBezTo>
                <a:cubicBezTo>
                  <a:pt x="54985" y="105106"/>
                  <a:pt x="55299" y="105028"/>
                  <a:pt x="55618" y="105014"/>
                </a:cubicBezTo>
                <a:close/>
                <a:moveTo>
                  <a:pt x="39355" y="104971"/>
                </a:moveTo>
                <a:lnTo>
                  <a:pt x="39523" y="105014"/>
                </a:lnTo>
                <a:cubicBezTo>
                  <a:pt x="39842" y="105028"/>
                  <a:pt x="40156" y="105106"/>
                  <a:pt x="40463" y="105252"/>
                </a:cubicBezTo>
                <a:cubicBezTo>
                  <a:pt x="40518" y="105241"/>
                  <a:pt x="40570" y="105266"/>
                  <a:pt x="40622" y="105292"/>
                </a:cubicBezTo>
                <a:lnTo>
                  <a:pt x="40623" y="105322"/>
                </a:lnTo>
                <a:cubicBezTo>
                  <a:pt x="43695" y="106678"/>
                  <a:pt x="46187" y="112428"/>
                  <a:pt x="47106" y="120000"/>
                </a:cubicBezTo>
                <a:lnTo>
                  <a:pt x="45753" y="120000"/>
                </a:lnTo>
                <a:cubicBezTo>
                  <a:pt x="44932" y="114366"/>
                  <a:pt x="43058" y="110092"/>
                  <a:pt x="40755" y="108772"/>
                </a:cubicBezTo>
                <a:cubicBezTo>
                  <a:pt x="41094" y="113376"/>
                  <a:pt x="42101" y="117362"/>
                  <a:pt x="43509" y="120000"/>
                </a:cubicBezTo>
                <a:lnTo>
                  <a:pt x="41597" y="120000"/>
                </a:lnTo>
                <a:cubicBezTo>
                  <a:pt x="40454" y="116866"/>
                  <a:pt x="39681" y="112821"/>
                  <a:pt x="39441" y="108333"/>
                </a:cubicBezTo>
                <a:cubicBezTo>
                  <a:pt x="39439" y="108332"/>
                  <a:pt x="39438" y="108332"/>
                  <a:pt x="39436" y="108331"/>
                </a:cubicBezTo>
                <a:lnTo>
                  <a:pt x="39431" y="108156"/>
                </a:lnTo>
                <a:cubicBezTo>
                  <a:pt x="39381" y="107362"/>
                  <a:pt x="39357" y="106551"/>
                  <a:pt x="39357" y="105729"/>
                </a:cubicBezTo>
                <a:cubicBezTo>
                  <a:pt x="39344" y="105581"/>
                  <a:pt x="39344" y="105433"/>
                  <a:pt x="39344" y="105283"/>
                </a:cubicBezTo>
                <a:lnTo>
                  <a:pt x="39350" y="104983"/>
                </a:lnTo>
                <a:lnTo>
                  <a:pt x="39355" y="104984"/>
                </a:lnTo>
                <a:close/>
                <a:moveTo>
                  <a:pt x="39131" y="104971"/>
                </a:moveTo>
                <a:lnTo>
                  <a:pt x="39131" y="104984"/>
                </a:lnTo>
                <a:lnTo>
                  <a:pt x="39136" y="104983"/>
                </a:lnTo>
                <a:lnTo>
                  <a:pt x="39142" y="105283"/>
                </a:lnTo>
                <a:cubicBezTo>
                  <a:pt x="39142" y="105433"/>
                  <a:pt x="39141" y="105581"/>
                  <a:pt x="39128" y="105729"/>
                </a:cubicBezTo>
                <a:cubicBezTo>
                  <a:pt x="39129" y="106551"/>
                  <a:pt x="39105" y="107362"/>
                  <a:pt x="39055" y="108156"/>
                </a:cubicBezTo>
                <a:lnTo>
                  <a:pt x="39050" y="108331"/>
                </a:lnTo>
                <a:cubicBezTo>
                  <a:pt x="39048" y="108332"/>
                  <a:pt x="39046" y="108332"/>
                  <a:pt x="39045" y="108333"/>
                </a:cubicBezTo>
                <a:cubicBezTo>
                  <a:pt x="38805" y="112821"/>
                  <a:pt x="38032" y="116866"/>
                  <a:pt x="36889" y="120000"/>
                </a:cubicBezTo>
                <a:lnTo>
                  <a:pt x="34977" y="120000"/>
                </a:lnTo>
                <a:cubicBezTo>
                  <a:pt x="36385" y="117362"/>
                  <a:pt x="37391" y="113376"/>
                  <a:pt x="37731" y="108772"/>
                </a:cubicBezTo>
                <a:cubicBezTo>
                  <a:pt x="35428" y="110092"/>
                  <a:pt x="33554" y="114366"/>
                  <a:pt x="32733" y="120000"/>
                </a:cubicBezTo>
                <a:lnTo>
                  <a:pt x="31379" y="120000"/>
                </a:lnTo>
                <a:cubicBezTo>
                  <a:pt x="32298" y="112428"/>
                  <a:pt x="34791" y="106678"/>
                  <a:pt x="37862" y="105322"/>
                </a:cubicBezTo>
                <a:lnTo>
                  <a:pt x="37864" y="105292"/>
                </a:lnTo>
                <a:cubicBezTo>
                  <a:pt x="37916" y="105266"/>
                  <a:pt x="37968" y="105241"/>
                  <a:pt x="38023" y="105252"/>
                </a:cubicBezTo>
                <a:cubicBezTo>
                  <a:pt x="38330" y="105106"/>
                  <a:pt x="38644" y="105028"/>
                  <a:pt x="38963" y="105014"/>
                </a:cubicBezTo>
                <a:close/>
                <a:moveTo>
                  <a:pt x="22700" y="104971"/>
                </a:moveTo>
                <a:lnTo>
                  <a:pt x="22868" y="105014"/>
                </a:lnTo>
                <a:cubicBezTo>
                  <a:pt x="23187" y="105028"/>
                  <a:pt x="23501" y="105106"/>
                  <a:pt x="23808" y="105252"/>
                </a:cubicBezTo>
                <a:cubicBezTo>
                  <a:pt x="23862" y="105241"/>
                  <a:pt x="23915" y="105266"/>
                  <a:pt x="23967" y="105292"/>
                </a:cubicBezTo>
                <a:lnTo>
                  <a:pt x="23968" y="105322"/>
                </a:lnTo>
                <a:cubicBezTo>
                  <a:pt x="27040" y="106678"/>
                  <a:pt x="29532" y="112428"/>
                  <a:pt x="30451" y="120000"/>
                </a:cubicBezTo>
                <a:lnTo>
                  <a:pt x="29098" y="120000"/>
                </a:lnTo>
                <a:cubicBezTo>
                  <a:pt x="28277" y="114366"/>
                  <a:pt x="26403" y="110092"/>
                  <a:pt x="24100" y="108772"/>
                </a:cubicBezTo>
                <a:cubicBezTo>
                  <a:pt x="24439" y="113376"/>
                  <a:pt x="25446" y="117362"/>
                  <a:pt x="26854" y="120000"/>
                </a:cubicBezTo>
                <a:lnTo>
                  <a:pt x="24942" y="120000"/>
                </a:lnTo>
                <a:cubicBezTo>
                  <a:pt x="23799" y="116866"/>
                  <a:pt x="23026" y="112821"/>
                  <a:pt x="22786" y="108333"/>
                </a:cubicBezTo>
                <a:cubicBezTo>
                  <a:pt x="22784" y="108332"/>
                  <a:pt x="22783" y="108332"/>
                  <a:pt x="22781" y="108331"/>
                </a:cubicBezTo>
                <a:lnTo>
                  <a:pt x="22776" y="108156"/>
                </a:lnTo>
                <a:cubicBezTo>
                  <a:pt x="22726" y="107362"/>
                  <a:pt x="22702" y="106551"/>
                  <a:pt x="22702" y="105729"/>
                </a:cubicBezTo>
                <a:cubicBezTo>
                  <a:pt x="22689" y="105581"/>
                  <a:pt x="22689" y="105433"/>
                  <a:pt x="22689" y="105283"/>
                </a:cubicBezTo>
                <a:lnTo>
                  <a:pt x="22695" y="104983"/>
                </a:lnTo>
                <a:lnTo>
                  <a:pt x="22700" y="104984"/>
                </a:lnTo>
                <a:close/>
                <a:moveTo>
                  <a:pt x="22476" y="104971"/>
                </a:moveTo>
                <a:lnTo>
                  <a:pt x="22476" y="104984"/>
                </a:lnTo>
                <a:lnTo>
                  <a:pt x="22481" y="104983"/>
                </a:lnTo>
                <a:lnTo>
                  <a:pt x="22487" y="105283"/>
                </a:lnTo>
                <a:cubicBezTo>
                  <a:pt x="22487" y="105433"/>
                  <a:pt x="22486" y="105581"/>
                  <a:pt x="22473" y="105729"/>
                </a:cubicBezTo>
                <a:cubicBezTo>
                  <a:pt x="22474" y="106551"/>
                  <a:pt x="22450" y="107362"/>
                  <a:pt x="22400" y="108156"/>
                </a:cubicBezTo>
                <a:lnTo>
                  <a:pt x="22395" y="108331"/>
                </a:lnTo>
                <a:cubicBezTo>
                  <a:pt x="22393" y="108332"/>
                  <a:pt x="22391" y="108332"/>
                  <a:pt x="22390" y="108333"/>
                </a:cubicBezTo>
                <a:cubicBezTo>
                  <a:pt x="22150" y="112821"/>
                  <a:pt x="21377" y="116866"/>
                  <a:pt x="20234" y="120000"/>
                </a:cubicBezTo>
                <a:lnTo>
                  <a:pt x="18322" y="120000"/>
                </a:lnTo>
                <a:cubicBezTo>
                  <a:pt x="19730" y="117362"/>
                  <a:pt x="20736" y="113376"/>
                  <a:pt x="21076" y="108772"/>
                </a:cubicBezTo>
                <a:cubicBezTo>
                  <a:pt x="18773" y="110092"/>
                  <a:pt x="16899" y="114366"/>
                  <a:pt x="16078" y="120000"/>
                </a:cubicBezTo>
                <a:lnTo>
                  <a:pt x="14724" y="120000"/>
                </a:lnTo>
                <a:cubicBezTo>
                  <a:pt x="15643" y="112428"/>
                  <a:pt x="18136" y="106678"/>
                  <a:pt x="21207" y="105322"/>
                </a:cubicBezTo>
                <a:lnTo>
                  <a:pt x="21209" y="105292"/>
                </a:lnTo>
                <a:cubicBezTo>
                  <a:pt x="21261" y="105266"/>
                  <a:pt x="21313" y="105241"/>
                  <a:pt x="21368" y="105252"/>
                </a:cubicBezTo>
                <a:cubicBezTo>
                  <a:pt x="21675" y="105106"/>
                  <a:pt x="21989" y="105028"/>
                  <a:pt x="22308" y="105014"/>
                </a:cubicBezTo>
                <a:close/>
                <a:moveTo>
                  <a:pt x="6045" y="104971"/>
                </a:moveTo>
                <a:lnTo>
                  <a:pt x="6213" y="105014"/>
                </a:lnTo>
                <a:cubicBezTo>
                  <a:pt x="6532" y="105028"/>
                  <a:pt x="6846" y="105106"/>
                  <a:pt x="7153" y="105252"/>
                </a:cubicBezTo>
                <a:cubicBezTo>
                  <a:pt x="7207" y="105241"/>
                  <a:pt x="7260" y="105266"/>
                  <a:pt x="7312" y="105292"/>
                </a:cubicBezTo>
                <a:lnTo>
                  <a:pt x="7313" y="105322"/>
                </a:lnTo>
                <a:cubicBezTo>
                  <a:pt x="10385" y="106678"/>
                  <a:pt x="12877" y="112428"/>
                  <a:pt x="13796" y="120000"/>
                </a:cubicBezTo>
                <a:lnTo>
                  <a:pt x="12442" y="120000"/>
                </a:lnTo>
                <a:cubicBezTo>
                  <a:pt x="11622" y="114366"/>
                  <a:pt x="9748" y="110092"/>
                  <a:pt x="7445" y="108772"/>
                </a:cubicBezTo>
                <a:cubicBezTo>
                  <a:pt x="7784" y="113376"/>
                  <a:pt x="8791" y="117362"/>
                  <a:pt x="10199" y="120000"/>
                </a:cubicBezTo>
                <a:lnTo>
                  <a:pt x="8287" y="120000"/>
                </a:lnTo>
                <a:cubicBezTo>
                  <a:pt x="7144" y="116866"/>
                  <a:pt x="6371" y="112821"/>
                  <a:pt x="6131" y="108333"/>
                </a:cubicBezTo>
                <a:cubicBezTo>
                  <a:pt x="6129" y="108332"/>
                  <a:pt x="6128" y="108332"/>
                  <a:pt x="6126" y="108331"/>
                </a:cubicBezTo>
                <a:lnTo>
                  <a:pt x="6121" y="108156"/>
                </a:lnTo>
                <a:cubicBezTo>
                  <a:pt x="6071" y="107362"/>
                  <a:pt x="6047" y="106551"/>
                  <a:pt x="6047" y="105729"/>
                </a:cubicBezTo>
                <a:cubicBezTo>
                  <a:pt x="6034" y="105581"/>
                  <a:pt x="6034" y="105433"/>
                  <a:pt x="6034" y="105283"/>
                </a:cubicBezTo>
                <a:lnTo>
                  <a:pt x="6040" y="104983"/>
                </a:lnTo>
                <a:lnTo>
                  <a:pt x="6045" y="104984"/>
                </a:lnTo>
                <a:close/>
                <a:moveTo>
                  <a:pt x="5821" y="104971"/>
                </a:moveTo>
                <a:lnTo>
                  <a:pt x="5821" y="104984"/>
                </a:lnTo>
                <a:lnTo>
                  <a:pt x="5826" y="104983"/>
                </a:lnTo>
                <a:lnTo>
                  <a:pt x="5832" y="105283"/>
                </a:lnTo>
                <a:cubicBezTo>
                  <a:pt x="5832" y="105433"/>
                  <a:pt x="5831" y="105581"/>
                  <a:pt x="5818" y="105729"/>
                </a:cubicBezTo>
                <a:cubicBezTo>
                  <a:pt x="5819" y="106551"/>
                  <a:pt x="5795" y="107362"/>
                  <a:pt x="5745" y="108156"/>
                </a:cubicBezTo>
                <a:lnTo>
                  <a:pt x="5740" y="108331"/>
                </a:lnTo>
                <a:cubicBezTo>
                  <a:pt x="5738" y="108332"/>
                  <a:pt x="5736" y="108332"/>
                  <a:pt x="5735" y="108333"/>
                </a:cubicBezTo>
                <a:cubicBezTo>
                  <a:pt x="5494" y="112831"/>
                  <a:pt x="4718" y="116882"/>
                  <a:pt x="3566" y="120000"/>
                </a:cubicBezTo>
                <a:lnTo>
                  <a:pt x="1671" y="120000"/>
                </a:lnTo>
                <a:cubicBezTo>
                  <a:pt x="3076" y="117358"/>
                  <a:pt x="4081" y="113374"/>
                  <a:pt x="4421" y="108772"/>
                </a:cubicBezTo>
                <a:cubicBezTo>
                  <a:pt x="2548" y="109846"/>
                  <a:pt x="960" y="112871"/>
                  <a:pt x="0" y="117011"/>
                </a:cubicBezTo>
                <a:lnTo>
                  <a:pt x="0" y="111583"/>
                </a:lnTo>
                <a:cubicBezTo>
                  <a:pt x="1195" y="108357"/>
                  <a:pt x="2777" y="106106"/>
                  <a:pt x="4552" y="105322"/>
                </a:cubicBezTo>
                <a:lnTo>
                  <a:pt x="4554" y="105292"/>
                </a:lnTo>
                <a:cubicBezTo>
                  <a:pt x="4606" y="105266"/>
                  <a:pt x="4658" y="105241"/>
                  <a:pt x="4713" y="105252"/>
                </a:cubicBezTo>
                <a:cubicBezTo>
                  <a:pt x="5020" y="105106"/>
                  <a:pt x="5334" y="105028"/>
                  <a:pt x="5653" y="105014"/>
                </a:cubicBezTo>
                <a:close/>
                <a:moveTo>
                  <a:pt x="112723" y="86743"/>
                </a:moveTo>
                <a:cubicBezTo>
                  <a:pt x="110014" y="88283"/>
                  <a:pt x="107899" y="93876"/>
                  <a:pt x="107375" y="100931"/>
                </a:cubicBezTo>
                <a:cubicBezTo>
                  <a:pt x="110084" y="99391"/>
                  <a:pt x="112198" y="93797"/>
                  <a:pt x="112723" y="86743"/>
                </a:cubicBezTo>
                <a:close/>
                <a:moveTo>
                  <a:pt x="99003" y="86743"/>
                </a:moveTo>
                <a:cubicBezTo>
                  <a:pt x="99528" y="93797"/>
                  <a:pt x="101642" y="99391"/>
                  <a:pt x="104351" y="100931"/>
                </a:cubicBezTo>
                <a:cubicBezTo>
                  <a:pt x="103827" y="93876"/>
                  <a:pt x="101712" y="88283"/>
                  <a:pt x="99003" y="86743"/>
                </a:cubicBezTo>
                <a:close/>
                <a:moveTo>
                  <a:pt x="96068" y="86743"/>
                </a:moveTo>
                <a:cubicBezTo>
                  <a:pt x="93359" y="88283"/>
                  <a:pt x="91244" y="93876"/>
                  <a:pt x="90720" y="100931"/>
                </a:cubicBezTo>
                <a:cubicBezTo>
                  <a:pt x="93429" y="99391"/>
                  <a:pt x="95543" y="93797"/>
                  <a:pt x="96068" y="86743"/>
                </a:cubicBezTo>
                <a:close/>
                <a:moveTo>
                  <a:pt x="82348" y="86743"/>
                </a:moveTo>
                <a:cubicBezTo>
                  <a:pt x="82873" y="93797"/>
                  <a:pt x="84987" y="99391"/>
                  <a:pt x="87696" y="100931"/>
                </a:cubicBezTo>
                <a:cubicBezTo>
                  <a:pt x="87172" y="93876"/>
                  <a:pt x="85057" y="88283"/>
                  <a:pt x="82348" y="86743"/>
                </a:cubicBezTo>
                <a:close/>
                <a:moveTo>
                  <a:pt x="79413" y="86743"/>
                </a:moveTo>
                <a:cubicBezTo>
                  <a:pt x="76704" y="88283"/>
                  <a:pt x="74589" y="93876"/>
                  <a:pt x="74065" y="100931"/>
                </a:cubicBezTo>
                <a:cubicBezTo>
                  <a:pt x="76774" y="99391"/>
                  <a:pt x="78888" y="93797"/>
                  <a:pt x="79413" y="86743"/>
                </a:cubicBezTo>
                <a:close/>
                <a:moveTo>
                  <a:pt x="65693" y="86743"/>
                </a:moveTo>
                <a:cubicBezTo>
                  <a:pt x="66218" y="93797"/>
                  <a:pt x="68332" y="99391"/>
                  <a:pt x="71041" y="100931"/>
                </a:cubicBezTo>
                <a:cubicBezTo>
                  <a:pt x="70517" y="93876"/>
                  <a:pt x="68402" y="88283"/>
                  <a:pt x="65693" y="86743"/>
                </a:cubicBezTo>
                <a:close/>
                <a:moveTo>
                  <a:pt x="62757" y="86743"/>
                </a:moveTo>
                <a:cubicBezTo>
                  <a:pt x="60049" y="88283"/>
                  <a:pt x="57934" y="93876"/>
                  <a:pt x="57410" y="100931"/>
                </a:cubicBezTo>
                <a:cubicBezTo>
                  <a:pt x="60119" y="99391"/>
                  <a:pt x="62233" y="93797"/>
                  <a:pt x="62757" y="86743"/>
                </a:cubicBezTo>
                <a:close/>
                <a:moveTo>
                  <a:pt x="49038" y="86743"/>
                </a:moveTo>
                <a:cubicBezTo>
                  <a:pt x="49563" y="93797"/>
                  <a:pt x="51677" y="99391"/>
                  <a:pt x="54386" y="100931"/>
                </a:cubicBezTo>
                <a:cubicBezTo>
                  <a:pt x="53862" y="93876"/>
                  <a:pt x="51747" y="88283"/>
                  <a:pt x="49038" y="86743"/>
                </a:cubicBezTo>
                <a:close/>
                <a:moveTo>
                  <a:pt x="46102" y="86743"/>
                </a:moveTo>
                <a:cubicBezTo>
                  <a:pt x="43394" y="88283"/>
                  <a:pt x="41279" y="93876"/>
                  <a:pt x="40755" y="100931"/>
                </a:cubicBezTo>
                <a:cubicBezTo>
                  <a:pt x="43463" y="99391"/>
                  <a:pt x="45578" y="93797"/>
                  <a:pt x="46102" y="86743"/>
                </a:cubicBezTo>
                <a:close/>
                <a:moveTo>
                  <a:pt x="32383" y="86743"/>
                </a:moveTo>
                <a:cubicBezTo>
                  <a:pt x="32908" y="93797"/>
                  <a:pt x="35022" y="99391"/>
                  <a:pt x="37731" y="100931"/>
                </a:cubicBezTo>
                <a:cubicBezTo>
                  <a:pt x="37206" y="93876"/>
                  <a:pt x="35092" y="88283"/>
                  <a:pt x="32383" y="86743"/>
                </a:cubicBezTo>
                <a:close/>
                <a:moveTo>
                  <a:pt x="29447" y="86743"/>
                </a:moveTo>
                <a:cubicBezTo>
                  <a:pt x="26739" y="88283"/>
                  <a:pt x="24624" y="93876"/>
                  <a:pt x="24100" y="100931"/>
                </a:cubicBezTo>
                <a:cubicBezTo>
                  <a:pt x="26808" y="99391"/>
                  <a:pt x="28923" y="93797"/>
                  <a:pt x="29447" y="86743"/>
                </a:cubicBezTo>
                <a:close/>
                <a:moveTo>
                  <a:pt x="15728" y="86743"/>
                </a:moveTo>
                <a:cubicBezTo>
                  <a:pt x="16253" y="93797"/>
                  <a:pt x="18367" y="99391"/>
                  <a:pt x="21076" y="100931"/>
                </a:cubicBezTo>
                <a:cubicBezTo>
                  <a:pt x="20551" y="93876"/>
                  <a:pt x="18437" y="88283"/>
                  <a:pt x="15728" y="86743"/>
                </a:cubicBezTo>
                <a:close/>
                <a:moveTo>
                  <a:pt x="12792" y="86743"/>
                </a:moveTo>
                <a:cubicBezTo>
                  <a:pt x="10084" y="88283"/>
                  <a:pt x="7969" y="93876"/>
                  <a:pt x="7445" y="100931"/>
                </a:cubicBezTo>
                <a:cubicBezTo>
                  <a:pt x="10153" y="99391"/>
                  <a:pt x="12268" y="93797"/>
                  <a:pt x="12792" y="86743"/>
                </a:cubicBezTo>
                <a:close/>
                <a:moveTo>
                  <a:pt x="0" y="84013"/>
                </a:moveTo>
                <a:cubicBezTo>
                  <a:pt x="3018" y="86388"/>
                  <a:pt x="5291" y="93121"/>
                  <a:pt x="5735" y="101367"/>
                </a:cubicBezTo>
                <a:cubicBezTo>
                  <a:pt x="5736" y="101368"/>
                  <a:pt x="5738" y="101368"/>
                  <a:pt x="5740" y="101368"/>
                </a:cubicBezTo>
                <a:lnTo>
                  <a:pt x="5745" y="101542"/>
                </a:lnTo>
                <a:cubicBezTo>
                  <a:pt x="5795" y="102330"/>
                  <a:pt x="5819" y="103134"/>
                  <a:pt x="5818" y="103950"/>
                </a:cubicBezTo>
                <a:cubicBezTo>
                  <a:pt x="5831" y="104097"/>
                  <a:pt x="5832" y="104244"/>
                  <a:pt x="5832" y="104392"/>
                </a:cubicBezTo>
                <a:cubicBezTo>
                  <a:pt x="5832" y="104492"/>
                  <a:pt x="5832" y="104591"/>
                  <a:pt x="5826" y="104690"/>
                </a:cubicBezTo>
                <a:lnTo>
                  <a:pt x="5821" y="104689"/>
                </a:lnTo>
                <a:lnTo>
                  <a:pt x="5821" y="104702"/>
                </a:lnTo>
                <a:lnTo>
                  <a:pt x="5652" y="104660"/>
                </a:lnTo>
                <a:cubicBezTo>
                  <a:pt x="5334" y="104646"/>
                  <a:pt x="5020" y="104569"/>
                  <a:pt x="4713" y="104424"/>
                </a:cubicBezTo>
                <a:cubicBezTo>
                  <a:pt x="4658" y="104435"/>
                  <a:pt x="4606" y="104410"/>
                  <a:pt x="4554" y="104384"/>
                </a:cubicBezTo>
                <a:lnTo>
                  <a:pt x="4552" y="104354"/>
                </a:lnTo>
                <a:cubicBezTo>
                  <a:pt x="2777" y="103576"/>
                  <a:pt x="1195" y="101342"/>
                  <a:pt x="0" y="98142"/>
                </a:cubicBezTo>
                <a:lnTo>
                  <a:pt x="0" y="92757"/>
                </a:lnTo>
                <a:cubicBezTo>
                  <a:pt x="960" y="96865"/>
                  <a:pt x="2548" y="99866"/>
                  <a:pt x="4421" y="100931"/>
                </a:cubicBezTo>
                <a:cubicBezTo>
                  <a:pt x="3958" y="94704"/>
                  <a:pt x="2256" y="89616"/>
                  <a:pt x="0" y="87459"/>
                </a:cubicBezTo>
                <a:close/>
                <a:moveTo>
                  <a:pt x="114258" y="82971"/>
                </a:moveTo>
                <a:lnTo>
                  <a:pt x="114427" y="83013"/>
                </a:lnTo>
                <a:cubicBezTo>
                  <a:pt x="114745" y="83027"/>
                  <a:pt x="115059" y="83105"/>
                  <a:pt x="115366" y="83249"/>
                </a:cubicBezTo>
                <a:cubicBezTo>
                  <a:pt x="115421" y="83239"/>
                  <a:pt x="115473" y="83263"/>
                  <a:pt x="115526" y="83290"/>
                </a:cubicBezTo>
                <a:lnTo>
                  <a:pt x="115527" y="83319"/>
                </a:lnTo>
                <a:cubicBezTo>
                  <a:pt x="117264" y="84080"/>
                  <a:pt x="118816" y="86236"/>
                  <a:pt x="120000" y="89335"/>
                </a:cubicBezTo>
                <a:lnTo>
                  <a:pt x="120000" y="94584"/>
                </a:lnTo>
                <a:cubicBezTo>
                  <a:pt x="119032" y="90646"/>
                  <a:pt x="117480" y="87778"/>
                  <a:pt x="115658" y="86743"/>
                </a:cubicBezTo>
                <a:cubicBezTo>
                  <a:pt x="116116" y="92896"/>
                  <a:pt x="117783" y="97937"/>
                  <a:pt x="120000" y="100143"/>
                </a:cubicBezTo>
                <a:lnTo>
                  <a:pt x="120000" y="103608"/>
                </a:lnTo>
                <a:cubicBezTo>
                  <a:pt x="117022" y="101168"/>
                  <a:pt x="114785" y="94480"/>
                  <a:pt x="114345" y="86307"/>
                </a:cubicBezTo>
                <a:cubicBezTo>
                  <a:pt x="114343" y="86305"/>
                  <a:pt x="114341" y="86305"/>
                  <a:pt x="114340" y="86305"/>
                </a:cubicBezTo>
                <a:lnTo>
                  <a:pt x="114334" y="86131"/>
                </a:lnTo>
                <a:cubicBezTo>
                  <a:pt x="114285" y="85343"/>
                  <a:pt x="114260" y="84539"/>
                  <a:pt x="114261" y="83723"/>
                </a:cubicBezTo>
                <a:cubicBezTo>
                  <a:pt x="114248" y="83577"/>
                  <a:pt x="114247" y="83429"/>
                  <a:pt x="114247" y="83281"/>
                </a:cubicBezTo>
                <a:lnTo>
                  <a:pt x="114253" y="82983"/>
                </a:lnTo>
                <a:lnTo>
                  <a:pt x="114258" y="82984"/>
                </a:lnTo>
                <a:close/>
                <a:moveTo>
                  <a:pt x="114123" y="82971"/>
                </a:moveTo>
                <a:lnTo>
                  <a:pt x="114123" y="82984"/>
                </a:lnTo>
                <a:lnTo>
                  <a:pt x="114128" y="82983"/>
                </a:lnTo>
                <a:lnTo>
                  <a:pt x="114134" y="83281"/>
                </a:lnTo>
                <a:cubicBezTo>
                  <a:pt x="114134" y="83429"/>
                  <a:pt x="114133" y="83577"/>
                  <a:pt x="114120" y="83723"/>
                </a:cubicBezTo>
                <a:cubicBezTo>
                  <a:pt x="114121" y="84539"/>
                  <a:pt x="114096" y="85343"/>
                  <a:pt x="114047" y="86131"/>
                </a:cubicBezTo>
                <a:lnTo>
                  <a:pt x="114041" y="86305"/>
                </a:lnTo>
                <a:cubicBezTo>
                  <a:pt x="114040" y="86305"/>
                  <a:pt x="114038" y="86305"/>
                  <a:pt x="114036" y="86307"/>
                </a:cubicBezTo>
                <a:cubicBezTo>
                  <a:pt x="113542" y="95496"/>
                  <a:pt x="110775" y="102807"/>
                  <a:pt x="107243" y="104354"/>
                </a:cubicBezTo>
                <a:lnTo>
                  <a:pt x="107242" y="104384"/>
                </a:lnTo>
                <a:cubicBezTo>
                  <a:pt x="107190" y="104410"/>
                  <a:pt x="107138" y="104435"/>
                  <a:pt x="107083" y="104424"/>
                </a:cubicBezTo>
                <a:cubicBezTo>
                  <a:pt x="106776" y="104569"/>
                  <a:pt x="106462" y="104646"/>
                  <a:pt x="106143" y="104660"/>
                </a:cubicBezTo>
                <a:lnTo>
                  <a:pt x="105975" y="104702"/>
                </a:lnTo>
                <a:lnTo>
                  <a:pt x="105975" y="104689"/>
                </a:lnTo>
                <a:lnTo>
                  <a:pt x="105970" y="104690"/>
                </a:lnTo>
                <a:cubicBezTo>
                  <a:pt x="105964" y="104591"/>
                  <a:pt x="105964" y="104492"/>
                  <a:pt x="105964" y="104392"/>
                </a:cubicBezTo>
                <a:cubicBezTo>
                  <a:pt x="105964" y="104244"/>
                  <a:pt x="105965" y="104097"/>
                  <a:pt x="105977" y="103950"/>
                </a:cubicBezTo>
                <a:cubicBezTo>
                  <a:pt x="105977" y="103134"/>
                  <a:pt x="106001" y="102330"/>
                  <a:pt x="106051" y="101542"/>
                </a:cubicBezTo>
                <a:lnTo>
                  <a:pt x="106056" y="101368"/>
                </a:lnTo>
                <a:cubicBezTo>
                  <a:pt x="106058" y="101368"/>
                  <a:pt x="106060" y="101368"/>
                  <a:pt x="106061" y="101367"/>
                </a:cubicBezTo>
                <a:cubicBezTo>
                  <a:pt x="106556" y="92178"/>
                  <a:pt x="109322" y="84866"/>
                  <a:pt x="112854" y="83319"/>
                </a:cubicBezTo>
                <a:lnTo>
                  <a:pt x="112855" y="83290"/>
                </a:lnTo>
                <a:cubicBezTo>
                  <a:pt x="112908" y="83263"/>
                  <a:pt x="112960" y="83239"/>
                  <a:pt x="113015" y="83249"/>
                </a:cubicBezTo>
                <a:cubicBezTo>
                  <a:pt x="113322" y="83105"/>
                  <a:pt x="113636" y="83027"/>
                  <a:pt x="113955" y="83013"/>
                </a:cubicBezTo>
                <a:close/>
                <a:moveTo>
                  <a:pt x="97603" y="82971"/>
                </a:moveTo>
                <a:lnTo>
                  <a:pt x="97772" y="83013"/>
                </a:lnTo>
                <a:cubicBezTo>
                  <a:pt x="98090" y="83027"/>
                  <a:pt x="98404" y="83105"/>
                  <a:pt x="98711" y="83249"/>
                </a:cubicBezTo>
                <a:cubicBezTo>
                  <a:pt x="98766" y="83239"/>
                  <a:pt x="98818" y="83263"/>
                  <a:pt x="98871" y="83290"/>
                </a:cubicBezTo>
                <a:lnTo>
                  <a:pt x="98872" y="83319"/>
                </a:lnTo>
                <a:cubicBezTo>
                  <a:pt x="102404" y="84866"/>
                  <a:pt x="105170" y="92178"/>
                  <a:pt x="105665" y="101367"/>
                </a:cubicBezTo>
                <a:cubicBezTo>
                  <a:pt x="105666" y="101368"/>
                  <a:pt x="105668" y="101368"/>
                  <a:pt x="105670" y="101368"/>
                </a:cubicBezTo>
                <a:lnTo>
                  <a:pt x="105675" y="101542"/>
                </a:lnTo>
                <a:cubicBezTo>
                  <a:pt x="105725" y="102330"/>
                  <a:pt x="105749" y="103134"/>
                  <a:pt x="105749" y="103950"/>
                </a:cubicBezTo>
                <a:cubicBezTo>
                  <a:pt x="105761" y="104097"/>
                  <a:pt x="105762" y="104244"/>
                  <a:pt x="105762" y="104392"/>
                </a:cubicBezTo>
                <a:cubicBezTo>
                  <a:pt x="105762" y="104492"/>
                  <a:pt x="105762" y="104591"/>
                  <a:pt x="105756" y="104690"/>
                </a:cubicBezTo>
                <a:lnTo>
                  <a:pt x="105751" y="104689"/>
                </a:lnTo>
                <a:lnTo>
                  <a:pt x="105751" y="104702"/>
                </a:lnTo>
                <a:lnTo>
                  <a:pt x="105583" y="104660"/>
                </a:lnTo>
                <a:cubicBezTo>
                  <a:pt x="105264" y="104646"/>
                  <a:pt x="104950" y="104569"/>
                  <a:pt x="104643" y="104424"/>
                </a:cubicBezTo>
                <a:cubicBezTo>
                  <a:pt x="104588" y="104435"/>
                  <a:pt x="104536" y="104410"/>
                  <a:pt x="104484" y="104384"/>
                </a:cubicBezTo>
                <a:lnTo>
                  <a:pt x="104483" y="104354"/>
                </a:lnTo>
                <a:cubicBezTo>
                  <a:pt x="100951" y="102807"/>
                  <a:pt x="98184" y="95496"/>
                  <a:pt x="97690" y="86307"/>
                </a:cubicBezTo>
                <a:cubicBezTo>
                  <a:pt x="97688" y="86305"/>
                  <a:pt x="97686" y="86305"/>
                  <a:pt x="97685" y="86305"/>
                </a:cubicBezTo>
                <a:lnTo>
                  <a:pt x="97679" y="86131"/>
                </a:lnTo>
                <a:cubicBezTo>
                  <a:pt x="97630" y="85343"/>
                  <a:pt x="97605" y="84539"/>
                  <a:pt x="97606" y="83723"/>
                </a:cubicBezTo>
                <a:cubicBezTo>
                  <a:pt x="97593" y="83577"/>
                  <a:pt x="97592" y="83429"/>
                  <a:pt x="97592" y="83281"/>
                </a:cubicBezTo>
                <a:lnTo>
                  <a:pt x="97598" y="82983"/>
                </a:lnTo>
                <a:lnTo>
                  <a:pt x="97603" y="82984"/>
                </a:lnTo>
                <a:close/>
                <a:moveTo>
                  <a:pt x="97468" y="82971"/>
                </a:moveTo>
                <a:lnTo>
                  <a:pt x="97468" y="82984"/>
                </a:lnTo>
                <a:lnTo>
                  <a:pt x="97473" y="82983"/>
                </a:lnTo>
                <a:lnTo>
                  <a:pt x="97479" y="83281"/>
                </a:lnTo>
                <a:cubicBezTo>
                  <a:pt x="97479" y="83429"/>
                  <a:pt x="97478" y="83577"/>
                  <a:pt x="97465" y="83723"/>
                </a:cubicBezTo>
                <a:cubicBezTo>
                  <a:pt x="97466" y="84539"/>
                  <a:pt x="97441" y="85343"/>
                  <a:pt x="97392" y="86131"/>
                </a:cubicBezTo>
                <a:lnTo>
                  <a:pt x="97386" y="86305"/>
                </a:lnTo>
                <a:cubicBezTo>
                  <a:pt x="97385" y="86305"/>
                  <a:pt x="97383" y="86305"/>
                  <a:pt x="97381" y="86307"/>
                </a:cubicBezTo>
                <a:cubicBezTo>
                  <a:pt x="96887" y="95496"/>
                  <a:pt x="94120" y="102807"/>
                  <a:pt x="90588" y="104354"/>
                </a:cubicBezTo>
                <a:lnTo>
                  <a:pt x="90587" y="104384"/>
                </a:lnTo>
                <a:cubicBezTo>
                  <a:pt x="90535" y="104410"/>
                  <a:pt x="90483" y="104435"/>
                  <a:pt x="90428" y="104424"/>
                </a:cubicBezTo>
                <a:cubicBezTo>
                  <a:pt x="90121" y="104569"/>
                  <a:pt x="89807" y="104646"/>
                  <a:pt x="89488" y="104660"/>
                </a:cubicBezTo>
                <a:lnTo>
                  <a:pt x="89320" y="104702"/>
                </a:lnTo>
                <a:lnTo>
                  <a:pt x="89320" y="104689"/>
                </a:lnTo>
                <a:lnTo>
                  <a:pt x="89315" y="104690"/>
                </a:lnTo>
                <a:cubicBezTo>
                  <a:pt x="89309" y="104591"/>
                  <a:pt x="89309" y="104492"/>
                  <a:pt x="89309" y="104392"/>
                </a:cubicBezTo>
                <a:cubicBezTo>
                  <a:pt x="89309" y="104244"/>
                  <a:pt x="89310" y="104097"/>
                  <a:pt x="89322" y="103950"/>
                </a:cubicBezTo>
                <a:cubicBezTo>
                  <a:pt x="89322" y="103134"/>
                  <a:pt x="89346" y="102330"/>
                  <a:pt x="89396" y="101542"/>
                </a:cubicBezTo>
                <a:lnTo>
                  <a:pt x="89401" y="101368"/>
                </a:lnTo>
                <a:cubicBezTo>
                  <a:pt x="89403" y="101368"/>
                  <a:pt x="89405" y="101368"/>
                  <a:pt x="89406" y="101367"/>
                </a:cubicBezTo>
                <a:cubicBezTo>
                  <a:pt x="89901" y="92178"/>
                  <a:pt x="92667" y="84866"/>
                  <a:pt x="96199" y="83319"/>
                </a:cubicBezTo>
                <a:lnTo>
                  <a:pt x="96200" y="83290"/>
                </a:lnTo>
                <a:cubicBezTo>
                  <a:pt x="96253" y="83263"/>
                  <a:pt x="96305" y="83239"/>
                  <a:pt x="96360" y="83249"/>
                </a:cubicBezTo>
                <a:cubicBezTo>
                  <a:pt x="96667" y="83105"/>
                  <a:pt x="96981" y="83027"/>
                  <a:pt x="97299" y="83013"/>
                </a:cubicBezTo>
                <a:close/>
                <a:moveTo>
                  <a:pt x="80948" y="82971"/>
                </a:moveTo>
                <a:lnTo>
                  <a:pt x="81117" y="83013"/>
                </a:lnTo>
                <a:cubicBezTo>
                  <a:pt x="81435" y="83027"/>
                  <a:pt x="81749" y="83105"/>
                  <a:pt x="82056" y="83249"/>
                </a:cubicBezTo>
                <a:cubicBezTo>
                  <a:pt x="82111" y="83239"/>
                  <a:pt x="82163" y="83263"/>
                  <a:pt x="82216" y="83290"/>
                </a:cubicBezTo>
                <a:lnTo>
                  <a:pt x="82217" y="83319"/>
                </a:lnTo>
                <a:cubicBezTo>
                  <a:pt x="85749" y="84866"/>
                  <a:pt x="88515" y="92178"/>
                  <a:pt x="89010" y="101367"/>
                </a:cubicBezTo>
                <a:cubicBezTo>
                  <a:pt x="89011" y="101368"/>
                  <a:pt x="89013" y="101368"/>
                  <a:pt x="89015" y="101368"/>
                </a:cubicBezTo>
                <a:lnTo>
                  <a:pt x="89020" y="101542"/>
                </a:lnTo>
                <a:cubicBezTo>
                  <a:pt x="89070" y="102330"/>
                  <a:pt x="89094" y="103134"/>
                  <a:pt x="89094" y="103950"/>
                </a:cubicBezTo>
                <a:cubicBezTo>
                  <a:pt x="89106" y="104097"/>
                  <a:pt x="89107" y="104244"/>
                  <a:pt x="89107" y="104392"/>
                </a:cubicBezTo>
                <a:cubicBezTo>
                  <a:pt x="89107" y="104492"/>
                  <a:pt x="89107" y="104591"/>
                  <a:pt x="89101" y="104690"/>
                </a:cubicBezTo>
                <a:lnTo>
                  <a:pt x="89096" y="104689"/>
                </a:lnTo>
                <a:lnTo>
                  <a:pt x="89096" y="104702"/>
                </a:lnTo>
                <a:lnTo>
                  <a:pt x="88928" y="104660"/>
                </a:lnTo>
                <a:cubicBezTo>
                  <a:pt x="88609" y="104646"/>
                  <a:pt x="88295" y="104569"/>
                  <a:pt x="87988" y="104424"/>
                </a:cubicBezTo>
                <a:cubicBezTo>
                  <a:pt x="87933" y="104435"/>
                  <a:pt x="87881" y="104410"/>
                  <a:pt x="87829" y="104384"/>
                </a:cubicBezTo>
                <a:lnTo>
                  <a:pt x="87828" y="104354"/>
                </a:lnTo>
                <a:cubicBezTo>
                  <a:pt x="84296" y="102807"/>
                  <a:pt x="81529" y="95496"/>
                  <a:pt x="81035" y="86307"/>
                </a:cubicBezTo>
                <a:cubicBezTo>
                  <a:pt x="81033" y="86305"/>
                  <a:pt x="81031" y="86305"/>
                  <a:pt x="81030" y="86305"/>
                </a:cubicBezTo>
                <a:lnTo>
                  <a:pt x="81024" y="86131"/>
                </a:lnTo>
                <a:cubicBezTo>
                  <a:pt x="80975" y="85343"/>
                  <a:pt x="80950" y="84539"/>
                  <a:pt x="80951" y="83723"/>
                </a:cubicBezTo>
                <a:cubicBezTo>
                  <a:pt x="80938" y="83577"/>
                  <a:pt x="80937" y="83429"/>
                  <a:pt x="80937" y="83281"/>
                </a:cubicBezTo>
                <a:lnTo>
                  <a:pt x="80943" y="82983"/>
                </a:lnTo>
                <a:lnTo>
                  <a:pt x="80948" y="82984"/>
                </a:lnTo>
                <a:close/>
                <a:moveTo>
                  <a:pt x="80813" y="82971"/>
                </a:moveTo>
                <a:lnTo>
                  <a:pt x="80813" y="82984"/>
                </a:lnTo>
                <a:lnTo>
                  <a:pt x="80818" y="82983"/>
                </a:lnTo>
                <a:lnTo>
                  <a:pt x="80824" y="83281"/>
                </a:lnTo>
                <a:cubicBezTo>
                  <a:pt x="80824" y="83429"/>
                  <a:pt x="80823" y="83577"/>
                  <a:pt x="80810" y="83723"/>
                </a:cubicBezTo>
                <a:cubicBezTo>
                  <a:pt x="80811" y="84539"/>
                  <a:pt x="80786" y="85343"/>
                  <a:pt x="80737" y="86131"/>
                </a:cubicBezTo>
                <a:lnTo>
                  <a:pt x="80731" y="86305"/>
                </a:lnTo>
                <a:cubicBezTo>
                  <a:pt x="80730" y="86305"/>
                  <a:pt x="80728" y="86305"/>
                  <a:pt x="80726" y="86307"/>
                </a:cubicBezTo>
                <a:cubicBezTo>
                  <a:pt x="80232" y="95496"/>
                  <a:pt x="77465" y="102807"/>
                  <a:pt x="73933" y="104354"/>
                </a:cubicBezTo>
                <a:lnTo>
                  <a:pt x="73932" y="104384"/>
                </a:lnTo>
                <a:cubicBezTo>
                  <a:pt x="73880" y="104410"/>
                  <a:pt x="73828" y="104435"/>
                  <a:pt x="73773" y="104424"/>
                </a:cubicBezTo>
                <a:cubicBezTo>
                  <a:pt x="73466" y="104569"/>
                  <a:pt x="73152" y="104646"/>
                  <a:pt x="72833" y="104660"/>
                </a:cubicBezTo>
                <a:lnTo>
                  <a:pt x="72665" y="104702"/>
                </a:lnTo>
                <a:lnTo>
                  <a:pt x="72665" y="104689"/>
                </a:lnTo>
                <a:lnTo>
                  <a:pt x="72660" y="104690"/>
                </a:lnTo>
                <a:cubicBezTo>
                  <a:pt x="72654" y="104591"/>
                  <a:pt x="72654" y="104492"/>
                  <a:pt x="72654" y="104392"/>
                </a:cubicBezTo>
                <a:cubicBezTo>
                  <a:pt x="72654" y="104244"/>
                  <a:pt x="72654" y="104097"/>
                  <a:pt x="72667" y="103950"/>
                </a:cubicBezTo>
                <a:cubicBezTo>
                  <a:pt x="72667" y="103134"/>
                  <a:pt x="72691" y="102330"/>
                  <a:pt x="72741" y="101542"/>
                </a:cubicBezTo>
                <a:lnTo>
                  <a:pt x="72746" y="101368"/>
                </a:lnTo>
                <a:cubicBezTo>
                  <a:pt x="72748" y="101368"/>
                  <a:pt x="72750" y="101368"/>
                  <a:pt x="72751" y="101367"/>
                </a:cubicBezTo>
                <a:cubicBezTo>
                  <a:pt x="73246" y="92178"/>
                  <a:pt x="76012" y="84866"/>
                  <a:pt x="79544" y="83319"/>
                </a:cubicBezTo>
                <a:lnTo>
                  <a:pt x="79545" y="83290"/>
                </a:lnTo>
                <a:cubicBezTo>
                  <a:pt x="79598" y="83263"/>
                  <a:pt x="79650" y="83239"/>
                  <a:pt x="79705" y="83249"/>
                </a:cubicBezTo>
                <a:cubicBezTo>
                  <a:pt x="80012" y="83105"/>
                  <a:pt x="80326" y="83027"/>
                  <a:pt x="80644" y="83013"/>
                </a:cubicBezTo>
                <a:close/>
                <a:moveTo>
                  <a:pt x="64293" y="82971"/>
                </a:moveTo>
                <a:lnTo>
                  <a:pt x="64461" y="83013"/>
                </a:lnTo>
                <a:cubicBezTo>
                  <a:pt x="64780" y="83027"/>
                  <a:pt x="65094" y="83105"/>
                  <a:pt x="65401" y="83249"/>
                </a:cubicBezTo>
                <a:cubicBezTo>
                  <a:pt x="65456" y="83239"/>
                  <a:pt x="65508" y="83263"/>
                  <a:pt x="65561" y="83290"/>
                </a:cubicBezTo>
                <a:lnTo>
                  <a:pt x="65562" y="83319"/>
                </a:lnTo>
                <a:cubicBezTo>
                  <a:pt x="69094" y="84866"/>
                  <a:pt x="71860" y="92178"/>
                  <a:pt x="72355" y="101367"/>
                </a:cubicBezTo>
                <a:cubicBezTo>
                  <a:pt x="72356" y="101368"/>
                  <a:pt x="72358" y="101368"/>
                  <a:pt x="72360" y="101368"/>
                </a:cubicBezTo>
                <a:lnTo>
                  <a:pt x="72365" y="101542"/>
                </a:lnTo>
                <a:cubicBezTo>
                  <a:pt x="72415" y="102330"/>
                  <a:pt x="72439" y="103134"/>
                  <a:pt x="72439" y="103950"/>
                </a:cubicBezTo>
                <a:cubicBezTo>
                  <a:pt x="72451" y="104097"/>
                  <a:pt x="72452" y="104244"/>
                  <a:pt x="72452" y="104392"/>
                </a:cubicBezTo>
                <a:cubicBezTo>
                  <a:pt x="72452" y="104492"/>
                  <a:pt x="72452" y="104591"/>
                  <a:pt x="72446" y="104690"/>
                </a:cubicBezTo>
                <a:lnTo>
                  <a:pt x="72441" y="104689"/>
                </a:lnTo>
                <a:lnTo>
                  <a:pt x="72441" y="104702"/>
                </a:lnTo>
                <a:lnTo>
                  <a:pt x="72273" y="104660"/>
                </a:lnTo>
                <a:cubicBezTo>
                  <a:pt x="71954" y="104646"/>
                  <a:pt x="71640" y="104569"/>
                  <a:pt x="71333" y="104424"/>
                </a:cubicBezTo>
                <a:cubicBezTo>
                  <a:pt x="71278" y="104435"/>
                  <a:pt x="71226" y="104410"/>
                  <a:pt x="71174" y="104384"/>
                </a:cubicBezTo>
                <a:lnTo>
                  <a:pt x="71173" y="104354"/>
                </a:lnTo>
                <a:cubicBezTo>
                  <a:pt x="67641" y="102807"/>
                  <a:pt x="64874" y="95496"/>
                  <a:pt x="64380" y="86307"/>
                </a:cubicBezTo>
                <a:cubicBezTo>
                  <a:pt x="64378" y="86305"/>
                  <a:pt x="64376" y="86305"/>
                  <a:pt x="64375" y="86305"/>
                </a:cubicBezTo>
                <a:lnTo>
                  <a:pt x="64369" y="86131"/>
                </a:lnTo>
                <a:cubicBezTo>
                  <a:pt x="64319" y="85343"/>
                  <a:pt x="64295" y="84539"/>
                  <a:pt x="64296" y="83723"/>
                </a:cubicBezTo>
                <a:cubicBezTo>
                  <a:pt x="64283" y="83577"/>
                  <a:pt x="64282" y="83429"/>
                  <a:pt x="64282" y="83281"/>
                </a:cubicBezTo>
                <a:lnTo>
                  <a:pt x="64288" y="82983"/>
                </a:lnTo>
                <a:lnTo>
                  <a:pt x="64293" y="82984"/>
                </a:lnTo>
                <a:close/>
                <a:moveTo>
                  <a:pt x="64158" y="82971"/>
                </a:moveTo>
                <a:lnTo>
                  <a:pt x="64158" y="82984"/>
                </a:lnTo>
                <a:lnTo>
                  <a:pt x="64163" y="82983"/>
                </a:lnTo>
                <a:lnTo>
                  <a:pt x="64169" y="83281"/>
                </a:lnTo>
                <a:cubicBezTo>
                  <a:pt x="64169" y="83429"/>
                  <a:pt x="64168" y="83577"/>
                  <a:pt x="64155" y="83723"/>
                </a:cubicBezTo>
                <a:cubicBezTo>
                  <a:pt x="64156" y="84539"/>
                  <a:pt x="64131" y="85343"/>
                  <a:pt x="64082" y="86131"/>
                </a:cubicBezTo>
                <a:lnTo>
                  <a:pt x="64076" y="86305"/>
                </a:lnTo>
                <a:cubicBezTo>
                  <a:pt x="64075" y="86305"/>
                  <a:pt x="64073" y="86305"/>
                  <a:pt x="64071" y="86307"/>
                </a:cubicBezTo>
                <a:cubicBezTo>
                  <a:pt x="63576" y="95496"/>
                  <a:pt x="60810" y="102807"/>
                  <a:pt x="57278" y="104354"/>
                </a:cubicBezTo>
                <a:lnTo>
                  <a:pt x="57277" y="104384"/>
                </a:lnTo>
                <a:cubicBezTo>
                  <a:pt x="57225" y="104410"/>
                  <a:pt x="57172" y="104435"/>
                  <a:pt x="57118" y="104424"/>
                </a:cubicBezTo>
                <a:cubicBezTo>
                  <a:pt x="56811" y="104569"/>
                  <a:pt x="56497" y="104646"/>
                  <a:pt x="56178" y="104660"/>
                </a:cubicBezTo>
                <a:lnTo>
                  <a:pt x="56010" y="104702"/>
                </a:lnTo>
                <a:lnTo>
                  <a:pt x="56010" y="104689"/>
                </a:lnTo>
                <a:lnTo>
                  <a:pt x="56005" y="104690"/>
                </a:lnTo>
                <a:cubicBezTo>
                  <a:pt x="55999" y="104591"/>
                  <a:pt x="55999" y="104492"/>
                  <a:pt x="55999" y="104392"/>
                </a:cubicBezTo>
                <a:cubicBezTo>
                  <a:pt x="55999" y="104244"/>
                  <a:pt x="55999" y="104097"/>
                  <a:pt x="56012" y="103950"/>
                </a:cubicBezTo>
                <a:cubicBezTo>
                  <a:pt x="56012" y="103134"/>
                  <a:pt x="56036" y="102330"/>
                  <a:pt x="56086" y="101542"/>
                </a:cubicBezTo>
                <a:lnTo>
                  <a:pt x="56091" y="101368"/>
                </a:lnTo>
                <a:cubicBezTo>
                  <a:pt x="56093" y="101368"/>
                  <a:pt x="56094" y="101368"/>
                  <a:pt x="56096" y="101367"/>
                </a:cubicBezTo>
                <a:cubicBezTo>
                  <a:pt x="56591" y="92178"/>
                  <a:pt x="59357" y="84866"/>
                  <a:pt x="62889" y="83319"/>
                </a:cubicBezTo>
                <a:lnTo>
                  <a:pt x="62890" y="83290"/>
                </a:lnTo>
                <a:cubicBezTo>
                  <a:pt x="62942" y="83263"/>
                  <a:pt x="62995" y="83239"/>
                  <a:pt x="63050" y="83249"/>
                </a:cubicBezTo>
                <a:cubicBezTo>
                  <a:pt x="63357" y="83105"/>
                  <a:pt x="63671" y="83027"/>
                  <a:pt x="63989" y="83013"/>
                </a:cubicBezTo>
                <a:close/>
                <a:moveTo>
                  <a:pt x="47638" y="82971"/>
                </a:moveTo>
                <a:lnTo>
                  <a:pt x="47806" y="83013"/>
                </a:lnTo>
                <a:cubicBezTo>
                  <a:pt x="48125" y="83027"/>
                  <a:pt x="48439" y="83105"/>
                  <a:pt x="48746" y="83249"/>
                </a:cubicBezTo>
                <a:cubicBezTo>
                  <a:pt x="48801" y="83239"/>
                  <a:pt x="48853" y="83263"/>
                  <a:pt x="48906" y="83290"/>
                </a:cubicBezTo>
                <a:lnTo>
                  <a:pt x="48907" y="83319"/>
                </a:lnTo>
                <a:cubicBezTo>
                  <a:pt x="52439" y="84866"/>
                  <a:pt x="55205" y="92178"/>
                  <a:pt x="55700" y="101367"/>
                </a:cubicBezTo>
                <a:cubicBezTo>
                  <a:pt x="55701" y="101368"/>
                  <a:pt x="55703" y="101368"/>
                  <a:pt x="55705" y="101368"/>
                </a:cubicBezTo>
                <a:lnTo>
                  <a:pt x="55710" y="101542"/>
                </a:lnTo>
                <a:cubicBezTo>
                  <a:pt x="55760" y="102330"/>
                  <a:pt x="55784" y="103134"/>
                  <a:pt x="55783" y="103950"/>
                </a:cubicBezTo>
                <a:cubicBezTo>
                  <a:pt x="55796" y="104097"/>
                  <a:pt x="55797" y="104244"/>
                  <a:pt x="55797" y="104392"/>
                </a:cubicBezTo>
                <a:cubicBezTo>
                  <a:pt x="55797" y="104492"/>
                  <a:pt x="55797" y="104591"/>
                  <a:pt x="55791" y="104690"/>
                </a:cubicBezTo>
                <a:lnTo>
                  <a:pt x="55786" y="104689"/>
                </a:lnTo>
                <a:lnTo>
                  <a:pt x="55786" y="104702"/>
                </a:lnTo>
                <a:lnTo>
                  <a:pt x="55617" y="104660"/>
                </a:lnTo>
                <a:cubicBezTo>
                  <a:pt x="55299" y="104646"/>
                  <a:pt x="54985" y="104569"/>
                  <a:pt x="54678" y="104424"/>
                </a:cubicBezTo>
                <a:cubicBezTo>
                  <a:pt x="54623" y="104435"/>
                  <a:pt x="54571" y="104410"/>
                  <a:pt x="54519" y="104384"/>
                </a:cubicBezTo>
                <a:lnTo>
                  <a:pt x="54517" y="104354"/>
                </a:lnTo>
                <a:cubicBezTo>
                  <a:pt x="50985" y="102807"/>
                  <a:pt x="48219" y="95496"/>
                  <a:pt x="47725" y="86307"/>
                </a:cubicBezTo>
                <a:cubicBezTo>
                  <a:pt x="47723" y="86305"/>
                  <a:pt x="47721" y="86305"/>
                  <a:pt x="47720" y="86305"/>
                </a:cubicBezTo>
                <a:lnTo>
                  <a:pt x="47714" y="86131"/>
                </a:lnTo>
                <a:cubicBezTo>
                  <a:pt x="47664" y="85343"/>
                  <a:pt x="47640" y="84539"/>
                  <a:pt x="47641" y="83723"/>
                </a:cubicBezTo>
                <a:cubicBezTo>
                  <a:pt x="47628" y="83577"/>
                  <a:pt x="47627" y="83429"/>
                  <a:pt x="47627" y="83281"/>
                </a:cubicBezTo>
                <a:lnTo>
                  <a:pt x="47633" y="82983"/>
                </a:lnTo>
                <a:lnTo>
                  <a:pt x="47638" y="82984"/>
                </a:lnTo>
                <a:close/>
                <a:moveTo>
                  <a:pt x="47503" y="82971"/>
                </a:moveTo>
                <a:lnTo>
                  <a:pt x="47503" y="82984"/>
                </a:lnTo>
                <a:lnTo>
                  <a:pt x="47508" y="82983"/>
                </a:lnTo>
                <a:lnTo>
                  <a:pt x="47514" y="83281"/>
                </a:lnTo>
                <a:cubicBezTo>
                  <a:pt x="47514" y="83429"/>
                  <a:pt x="47513" y="83577"/>
                  <a:pt x="47500" y="83723"/>
                </a:cubicBezTo>
                <a:cubicBezTo>
                  <a:pt x="47500" y="84539"/>
                  <a:pt x="47476" y="85343"/>
                  <a:pt x="47427" y="86131"/>
                </a:cubicBezTo>
                <a:lnTo>
                  <a:pt x="47421" y="86305"/>
                </a:lnTo>
                <a:cubicBezTo>
                  <a:pt x="47420" y="86305"/>
                  <a:pt x="47418" y="86305"/>
                  <a:pt x="47416" y="86307"/>
                </a:cubicBezTo>
                <a:cubicBezTo>
                  <a:pt x="46921" y="95496"/>
                  <a:pt x="44155" y="102807"/>
                  <a:pt x="40623" y="104354"/>
                </a:cubicBezTo>
                <a:lnTo>
                  <a:pt x="40622" y="104384"/>
                </a:lnTo>
                <a:cubicBezTo>
                  <a:pt x="40570" y="104410"/>
                  <a:pt x="40517" y="104435"/>
                  <a:pt x="40463" y="104424"/>
                </a:cubicBezTo>
                <a:cubicBezTo>
                  <a:pt x="40156" y="104569"/>
                  <a:pt x="39842" y="104646"/>
                  <a:pt x="39523" y="104660"/>
                </a:cubicBezTo>
                <a:lnTo>
                  <a:pt x="39355" y="104702"/>
                </a:lnTo>
                <a:lnTo>
                  <a:pt x="39355" y="104689"/>
                </a:lnTo>
                <a:lnTo>
                  <a:pt x="39350" y="104690"/>
                </a:lnTo>
                <a:cubicBezTo>
                  <a:pt x="39344" y="104591"/>
                  <a:pt x="39344" y="104492"/>
                  <a:pt x="39344" y="104392"/>
                </a:cubicBezTo>
                <a:cubicBezTo>
                  <a:pt x="39344" y="104244"/>
                  <a:pt x="39344" y="104097"/>
                  <a:pt x="39357" y="103950"/>
                </a:cubicBezTo>
                <a:cubicBezTo>
                  <a:pt x="39357" y="103134"/>
                  <a:pt x="39381" y="102330"/>
                  <a:pt x="39431" y="101542"/>
                </a:cubicBezTo>
                <a:lnTo>
                  <a:pt x="39436" y="101368"/>
                </a:lnTo>
                <a:cubicBezTo>
                  <a:pt x="39438" y="101368"/>
                  <a:pt x="39439" y="101368"/>
                  <a:pt x="39441" y="101367"/>
                </a:cubicBezTo>
                <a:cubicBezTo>
                  <a:pt x="39936" y="92178"/>
                  <a:pt x="42702" y="84866"/>
                  <a:pt x="46234" y="83319"/>
                </a:cubicBezTo>
                <a:lnTo>
                  <a:pt x="46235" y="83290"/>
                </a:lnTo>
                <a:cubicBezTo>
                  <a:pt x="46287" y="83263"/>
                  <a:pt x="46340" y="83239"/>
                  <a:pt x="46395" y="83249"/>
                </a:cubicBezTo>
                <a:cubicBezTo>
                  <a:pt x="46702" y="83105"/>
                  <a:pt x="47016" y="83027"/>
                  <a:pt x="47334" y="83013"/>
                </a:cubicBezTo>
                <a:close/>
                <a:moveTo>
                  <a:pt x="30983" y="82971"/>
                </a:moveTo>
                <a:lnTo>
                  <a:pt x="31151" y="83013"/>
                </a:lnTo>
                <a:cubicBezTo>
                  <a:pt x="31470" y="83027"/>
                  <a:pt x="31784" y="83105"/>
                  <a:pt x="32091" y="83249"/>
                </a:cubicBezTo>
                <a:cubicBezTo>
                  <a:pt x="32146" y="83239"/>
                  <a:pt x="32198" y="83263"/>
                  <a:pt x="32251" y="83290"/>
                </a:cubicBezTo>
                <a:lnTo>
                  <a:pt x="32252" y="83319"/>
                </a:lnTo>
                <a:cubicBezTo>
                  <a:pt x="35784" y="84866"/>
                  <a:pt x="38550" y="92178"/>
                  <a:pt x="39045" y="101367"/>
                </a:cubicBezTo>
                <a:cubicBezTo>
                  <a:pt x="39046" y="101368"/>
                  <a:pt x="39048" y="101368"/>
                  <a:pt x="39050" y="101368"/>
                </a:cubicBezTo>
                <a:lnTo>
                  <a:pt x="39055" y="101542"/>
                </a:lnTo>
                <a:cubicBezTo>
                  <a:pt x="39105" y="102330"/>
                  <a:pt x="39129" y="103134"/>
                  <a:pt x="39128" y="103950"/>
                </a:cubicBezTo>
                <a:cubicBezTo>
                  <a:pt x="39141" y="104097"/>
                  <a:pt x="39142" y="104244"/>
                  <a:pt x="39142" y="104392"/>
                </a:cubicBezTo>
                <a:cubicBezTo>
                  <a:pt x="39142" y="104492"/>
                  <a:pt x="39142" y="104591"/>
                  <a:pt x="39136" y="104690"/>
                </a:cubicBezTo>
                <a:lnTo>
                  <a:pt x="39131" y="104689"/>
                </a:lnTo>
                <a:lnTo>
                  <a:pt x="39131" y="104702"/>
                </a:lnTo>
                <a:lnTo>
                  <a:pt x="38962" y="104660"/>
                </a:lnTo>
                <a:cubicBezTo>
                  <a:pt x="38644" y="104646"/>
                  <a:pt x="38330" y="104569"/>
                  <a:pt x="38023" y="104424"/>
                </a:cubicBezTo>
                <a:cubicBezTo>
                  <a:pt x="37968" y="104435"/>
                  <a:pt x="37916" y="104410"/>
                  <a:pt x="37864" y="104384"/>
                </a:cubicBezTo>
                <a:lnTo>
                  <a:pt x="37862" y="104354"/>
                </a:lnTo>
                <a:cubicBezTo>
                  <a:pt x="34330" y="102807"/>
                  <a:pt x="31564" y="95496"/>
                  <a:pt x="31069" y="86307"/>
                </a:cubicBezTo>
                <a:cubicBezTo>
                  <a:pt x="31068" y="86305"/>
                  <a:pt x="31066" y="86305"/>
                  <a:pt x="31065" y="86305"/>
                </a:cubicBezTo>
                <a:lnTo>
                  <a:pt x="31059" y="86131"/>
                </a:lnTo>
                <a:cubicBezTo>
                  <a:pt x="31009" y="85343"/>
                  <a:pt x="30985" y="84539"/>
                  <a:pt x="30986" y="83723"/>
                </a:cubicBezTo>
                <a:cubicBezTo>
                  <a:pt x="30973" y="83577"/>
                  <a:pt x="30972" y="83429"/>
                  <a:pt x="30972" y="83281"/>
                </a:cubicBezTo>
                <a:lnTo>
                  <a:pt x="30978" y="82983"/>
                </a:lnTo>
                <a:lnTo>
                  <a:pt x="30983" y="82984"/>
                </a:lnTo>
                <a:close/>
                <a:moveTo>
                  <a:pt x="30848" y="82971"/>
                </a:moveTo>
                <a:lnTo>
                  <a:pt x="30848" y="82984"/>
                </a:lnTo>
                <a:lnTo>
                  <a:pt x="30853" y="82983"/>
                </a:lnTo>
                <a:lnTo>
                  <a:pt x="30859" y="83281"/>
                </a:lnTo>
                <a:cubicBezTo>
                  <a:pt x="30859" y="83429"/>
                  <a:pt x="30858" y="83577"/>
                  <a:pt x="30845" y="83723"/>
                </a:cubicBezTo>
                <a:cubicBezTo>
                  <a:pt x="30845" y="84539"/>
                  <a:pt x="30821" y="85343"/>
                  <a:pt x="30772" y="86131"/>
                </a:cubicBezTo>
                <a:lnTo>
                  <a:pt x="30766" y="86305"/>
                </a:lnTo>
                <a:cubicBezTo>
                  <a:pt x="30765" y="86305"/>
                  <a:pt x="30763" y="86305"/>
                  <a:pt x="30761" y="86307"/>
                </a:cubicBezTo>
                <a:cubicBezTo>
                  <a:pt x="30266" y="95496"/>
                  <a:pt x="27500" y="102807"/>
                  <a:pt x="23968" y="104354"/>
                </a:cubicBezTo>
                <a:lnTo>
                  <a:pt x="23967" y="104384"/>
                </a:lnTo>
                <a:cubicBezTo>
                  <a:pt x="23915" y="104410"/>
                  <a:pt x="23862" y="104435"/>
                  <a:pt x="23808" y="104424"/>
                </a:cubicBezTo>
                <a:cubicBezTo>
                  <a:pt x="23501" y="104569"/>
                  <a:pt x="23187" y="104646"/>
                  <a:pt x="22868" y="104660"/>
                </a:cubicBezTo>
                <a:lnTo>
                  <a:pt x="22700" y="104702"/>
                </a:lnTo>
                <a:lnTo>
                  <a:pt x="22700" y="104689"/>
                </a:lnTo>
                <a:lnTo>
                  <a:pt x="22695" y="104690"/>
                </a:lnTo>
                <a:cubicBezTo>
                  <a:pt x="22689" y="104591"/>
                  <a:pt x="22689" y="104492"/>
                  <a:pt x="22689" y="104392"/>
                </a:cubicBezTo>
                <a:cubicBezTo>
                  <a:pt x="22689" y="104244"/>
                  <a:pt x="22689" y="104097"/>
                  <a:pt x="22702" y="103950"/>
                </a:cubicBezTo>
                <a:cubicBezTo>
                  <a:pt x="22702" y="103134"/>
                  <a:pt x="22726" y="102330"/>
                  <a:pt x="22776" y="101542"/>
                </a:cubicBezTo>
                <a:lnTo>
                  <a:pt x="22781" y="101368"/>
                </a:lnTo>
                <a:cubicBezTo>
                  <a:pt x="22783" y="101368"/>
                  <a:pt x="22784" y="101368"/>
                  <a:pt x="22786" y="101367"/>
                </a:cubicBezTo>
                <a:cubicBezTo>
                  <a:pt x="23281" y="92178"/>
                  <a:pt x="26047" y="84866"/>
                  <a:pt x="29579" y="83319"/>
                </a:cubicBezTo>
                <a:lnTo>
                  <a:pt x="29580" y="83290"/>
                </a:lnTo>
                <a:cubicBezTo>
                  <a:pt x="29632" y="83263"/>
                  <a:pt x="29685" y="83239"/>
                  <a:pt x="29740" y="83249"/>
                </a:cubicBezTo>
                <a:cubicBezTo>
                  <a:pt x="30047" y="83105"/>
                  <a:pt x="30361" y="83027"/>
                  <a:pt x="30679" y="83013"/>
                </a:cubicBezTo>
                <a:close/>
                <a:moveTo>
                  <a:pt x="14328" y="82971"/>
                </a:moveTo>
                <a:lnTo>
                  <a:pt x="14496" y="83013"/>
                </a:lnTo>
                <a:cubicBezTo>
                  <a:pt x="14815" y="83027"/>
                  <a:pt x="15129" y="83105"/>
                  <a:pt x="15436" y="83249"/>
                </a:cubicBezTo>
                <a:cubicBezTo>
                  <a:pt x="15491" y="83239"/>
                  <a:pt x="15543" y="83263"/>
                  <a:pt x="15596" y="83290"/>
                </a:cubicBezTo>
                <a:lnTo>
                  <a:pt x="15597" y="83319"/>
                </a:lnTo>
                <a:cubicBezTo>
                  <a:pt x="19129" y="84866"/>
                  <a:pt x="21895" y="92178"/>
                  <a:pt x="22390" y="101367"/>
                </a:cubicBezTo>
                <a:cubicBezTo>
                  <a:pt x="22391" y="101368"/>
                  <a:pt x="22393" y="101368"/>
                  <a:pt x="22395" y="101368"/>
                </a:cubicBezTo>
                <a:lnTo>
                  <a:pt x="22400" y="101542"/>
                </a:lnTo>
                <a:cubicBezTo>
                  <a:pt x="22450" y="102330"/>
                  <a:pt x="22474" y="103134"/>
                  <a:pt x="22473" y="103950"/>
                </a:cubicBezTo>
                <a:cubicBezTo>
                  <a:pt x="22486" y="104097"/>
                  <a:pt x="22487" y="104244"/>
                  <a:pt x="22487" y="104392"/>
                </a:cubicBezTo>
                <a:cubicBezTo>
                  <a:pt x="22487" y="104492"/>
                  <a:pt x="22487" y="104591"/>
                  <a:pt x="22481" y="104690"/>
                </a:cubicBezTo>
                <a:lnTo>
                  <a:pt x="22476" y="104689"/>
                </a:lnTo>
                <a:lnTo>
                  <a:pt x="22476" y="104702"/>
                </a:lnTo>
                <a:lnTo>
                  <a:pt x="22307" y="104660"/>
                </a:lnTo>
                <a:cubicBezTo>
                  <a:pt x="21989" y="104646"/>
                  <a:pt x="21675" y="104569"/>
                  <a:pt x="21368" y="104424"/>
                </a:cubicBezTo>
                <a:cubicBezTo>
                  <a:pt x="21313" y="104435"/>
                  <a:pt x="21261" y="104410"/>
                  <a:pt x="21209" y="104384"/>
                </a:cubicBezTo>
                <a:lnTo>
                  <a:pt x="21207" y="104354"/>
                </a:lnTo>
                <a:cubicBezTo>
                  <a:pt x="17675" y="102807"/>
                  <a:pt x="14909" y="95496"/>
                  <a:pt x="14414" y="86307"/>
                </a:cubicBezTo>
                <a:cubicBezTo>
                  <a:pt x="14413" y="86305"/>
                  <a:pt x="14411" y="86305"/>
                  <a:pt x="14409" y="86305"/>
                </a:cubicBezTo>
                <a:lnTo>
                  <a:pt x="14404" y="86131"/>
                </a:lnTo>
                <a:cubicBezTo>
                  <a:pt x="14354" y="85343"/>
                  <a:pt x="14330" y="84539"/>
                  <a:pt x="14331" y="83723"/>
                </a:cubicBezTo>
                <a:cubicBezTo>
                  <a:pt x="14318" y="83577"/>
                  <a:pt x="14317" y="83429"/>
                  <a:pt x="14317" y="83281"/>
                </a:cubicBezTo>
                <a:lnTo>
                  <a:pt x="14323" y="82983"/>
                </a:lnTo>
                <a:lnTo>
                  <a:pt x="14328" y="82984"/>
                </a:lnTo>
                <a:close/>
                <a:moveTo>
                  <a:pt x="14192" y="82971"/>
                </a:moveTo>
                <a:lnTo>
                  <a:pt x="14193" y="82984"/>
                </a:lnTo>
                <a:lnTo>
                  <a:pt x="14198" y="82983"/>
                </a:lnTo>
                <a:lnTo>
                  <a:pt x="14203" y="83281"/>
                </a:lnTo>
                <a:cubicBezTo>
                  <a:pt x="14203" y="83429"/>
                  <a:pt x="14203" y="83577"/>
                  <a:pt x="14190" y="83723"/>
                </a:cubicBezTo>
                <a:cubicBezTo>
                  <a:pt x="14190" y="84539"/>
                  <a:pt x="14166" y="85343"/>
                  <a:pt x="14117" y="86131"/>
                </a:cubicBezTo>
                <a:lnTo>
                  <a:pt x="14111" y="86305"/>
                </a:lnTo>
                <a:cubicBezTo>
                  <a:pt x="14110" y="86305"/>
                  <a:pt x="14108" y="86305"/>
                  <a:pt x="14106" y="86307"/>
                </a:cubicBezTo>
                <a:cubicBezTo>
                  <a:pt x="13611" y="95496"/>
                  <a:pt x="10845" y="102807"/>
                  <a:pt x="7313" y="104354"/>
                </a:cubicBezTo>
                <a:lnTo>
                  <a:pt x="7312" y="104384"/>
                </a:lnTo>
                <a:cubicBezTo>
                  <a:pt x="7260" y="104410"/>
                  <a:pt x="7207" y="104435"/>
                  <a:pt x="7153" y="104424"/>
                </a:cubicBezTo>
                <a:cubicBezTo>
                  <a:pt x="6846" y="104569"/>
                  <a:pt x="6532" y="104646"/>
                  <a:pt x="6213" y="104660"/>
                </a:cubicBezTo>
                <a:lnTo>
                  <a:pt x="6045" y="104702"/>
                </a:lnTo>
                <a:lnTo>
                  <a:pt x="6045" y="104689"/>
                </a:lnTo>
                <a:lnTo>
                  <a:pt x="6040" y="104690"/>
                </a:lnTo>
                <a:cubicBezTo>
                  <a:pt x="6034" y="104591"/>
                  <a:pt x="6034" y="104492"/>
                  <a:pt x="6034" y="104392"/>
                </a:cubicBezTo>
                <a:cubicBezTo>
                  <a:pt x="6034" y="104244"/>
                  <a:pt x="6034" y="104097"/>
                  <a:pt x="6047" y="103950"/>
                </a:cubicBezTo>
                <a:cubicBezTo>
                  <a:pt x="6047" y="103134"/>
                  <a:pt x="6071" y="102330"/>
                  <a:pt x="6121" y="101542"/>
                </a:cubicBezTo>
                <a:lnTo>
                  <a:pt x="6126" y="101368"/>
                </a:lnTo>
                <a:cubicBezTo>
                  <a:pt x="6128" y="101368"/>
                  <a:pt x="6129" y="101368"/>
                  <a:pt x="6131" y="101367"/>
                </a:cubicBezTo>
                <a:cubicBezTo>
                  <a:pt x="6626" y="92178"/>
                  <a:pt x="9392" y="84866"/>
                  <a:pt x="12924" y="83319"/>
                </a:cubicBezTo>
                <a:lnTo>
                  <a:pt x="12925" y="83290"/>
                </a:lnTo>
                <a:cubicBezTo>
                  <a:pt x="12977" y="83263"/>
                  <a:pt x="13030" y="83239"/>
                  <a:pt x="13085" y="83249"/>
                </a:cubicBezTo>
                <a:cubicBezTo>
                  <a:pt x="13392" y="83105"/>
                  <a:pt x="13706" y="83027"/>
                  <a:pt x="14024" y="83013"/>
                </a:cubicBezTo>
                <a:close/>
                <a:moveTo>
                  <a:pt x="107375" y="64236"/>
                </a:moveTo>
                <a:cubicBezTo>
                  <a:pt x="107899" y="71347"/>
                  <a:pt x="110014" y="76984"/>
                  <a:pt x="112723" y="78537"/>
                </a:cubicBezTo>
                <a:cubicBezTo>
                  <a:pt x="112198" y="71426"/>
                  <a:pt x="110084" y="65789"/>
                  <a:pt x="107375" y="64236"/>
                </a:cubicBezTo>
                <a:close/>
                <a:moveTo>
                  <a:pt x="104351" y="64236"/>
                </a:moveTo>
                <a:cubicBezTo>
                  <a:pt x="101642" y="65789"/>
                  <a:pt x="99528" y="71426"/>
                  <a:pt x="99003" y="78537"/>
                </a:cubicBezTo>
                <a:cubicBezTo>
                  <a:pt x="101712" y="76984"/>
                  <a:pt x="103827" y="71347"/>
                  <a:pt x="104351" y="64236"/>
                </a:cubicBezTo>
                <a:close/>
                <a:moveTo>
                  <a:pt x="90720" y="64236"/>
                </a:moveTo>
                <a:cubicBezTo>
                  <a:pt x="91244" y="71347"/>
                  <a:pt x="93359" y="76984"/>
                  <a:pt x="96068" y="78537"/>
                </a:cubicBezTo>
                <a:cubicBezTo>
                  <a:pt x="95543" y="71426"/>
                  <a:pt x="93429" y="65789"/>
                  <a:pt x="90720" y="64236"/>
                </a:cubicBezTo>
                <a:close/>
                <a:moveTo>
                  <a:pt x="87696" y="64236"/>
                </a:moveTo>
                <a:cubicBezTo>
                  <a:pt x="84987" y="65789"/>
                  <a:pt x="82873" y="71426"/>
                  <a:pt x="82348" y="78537"/>
                </a:cubicBezTo>
                <a:cubicBezTo>
                  <a:pt x="85057" y="76984"/>
                  <a:pt x="87172" y="71347"/>
                  <a:pt x="87696" y="64236"/>
                </a:cubicBezTo>
                <a:close/>
                <a:moveTo>
                  <a:pt x="74065" y="64236"/>
                </a:moveTo>
                <a:cubicBezTo>
                  <a:pt x="74589" y="71347"/>
                  <a:pt x="76704" y="76984"/>
                  <a:pt x="79413" y="78537"/>
                </a:cubicBezTo>
                <a:cubicBezTo>
                  <a:pt x="78888" y="71426"/>
                  <a:pt x="76774" y="65789"/>
                  <a:pt x="74065" y="64236"/>
                </a:cubicBezTo>
                <a:close/>
                <a:moveTo>
                  <a:pt x="71041" y="64236"/>
                </a:moveTo>
                <a:cubicBezTo>
                  <a:pt x="68332" y="65789"/>
                  <a:pt x="66218" y="71426"/>
                  <a:pt x="65693" y="78537"/>
                </a:cubicBezTo>
                <a:cubicBezTo>
                  <a:pt x="68402" y="76984"/>
                  <a:pt x="70517" y="71347"/>
                  <a:pt x="71041" y="64236"/>
                </a:cubicBezTo>
                <a:close/>
                <a:moveTo>
                  <a:pt x="57410" y="64236"/>
                </a:moveTo>
                <a:cubicBezTo>
                  <a:pt x="57934" y="71347"/>
                  <a:pt x="60049" y="76984"/>
                  <a:pt x="62758" y="78537"/>
                </a:cubicBezTo>
                <a:cubicBezTo>
                  <a:pt x="62233" y="71426"/>
                  <a:pt x="60119" y="65789"/>
                  <a:pt x="57410" y="64236"/>
                </a:cubicBezTo>
                <a:close/>
                <a:moveTo>
                  <a:pt x="54386" y="64236"/>
                </a:moveTo>
                <a:cubicBezTo>
                  <a:pt x="51677" y="65789"/>
                  <a:pt x="49563" y="71426"/>
                  <a:pt x="49038" y="78537"/>
                </a:cubicBezTo>
                <a:cubicBezTo>
                  <a:pt x="51747" y="76984"/>
                  <a:pt x="53862" y="71347"/>
                  <a:pt x="54386" y="64236"/>
                </a:cubicBezTo>
                <a:close/>
                <a:moveTo>
                  <a:pt x="40755" y="64236"/>
                </a:moveTo>
                <a:cubicBezTo>
                  <a:pt x="41279" y="71347"/>
                  <a:pt x="43394" y="76984"/>
                  <a:pt x="46102" y="78537"/>
                </a:cubicBezTo>
                <a:cubicBezTo>
                  <a:pt x="45578" y="71426"/>
                  <a:pt x="43464" y="65789"/>
                  <a:pt x="40755" y="64236"/>
                </a:cubicBezTo>
                <a:close/>
                <a:moveTo>
                  <a:pt x="37731" y="64236"/>
                </a:moveTo>
                <a:cubicBezTo>
                  <a:pt x="35022" y="65789"/>
                  <a:pt x="32908" y="71426"/>
                  <a:pt x="32383" y="78537"/>
                </a:cubicBezTo>
                <a:cubicBezTo>
                  <a:pt x="35092" y="76984"/>
                  <a:pt x="37206" y="71347"/>
                  <a:pt x="37731" y="64236"/>
                </a:cubicBezTo>
                <a:close/>
                <a:moveTo>
                  <a:pt x="24100" y="64236"/>
                </a:moveTo>
                <a:cubicBezTo>
                  <a:pt x="24624" y="71347"/>
                  <a:pt x="26739" y="76984"/>
                  <a:pt x="29447" y="78537"/>
                </a:cubicBezTo>
                <a:cubicBezTo>
                  <a:pt x="28923" y="71426"/>
                  <a:pt x="26808" y="65789"/>
                  <a:pt x="24100" y="64236"/>
                </a:cubicBezTo>
                <a:close/>
                <a:moveTo>
                  <a:pt x="21076" y="64236"/>
                </a:moveTo>
                <a:cubicBezTo>
                  <a:pt x="18367" y="65789"/>
                  <a:pt x="16253" y="71426"/>
                  <a:pt x="15728" y="78537"/>
                </a:cubicBezTo>
                <a:cubicBezTo>
                  <a:pt x="18437" y="76984"/>
                  <a:pt x="20551" y="71347"/>
                  <a:pt x="21076" y="64236"/>
                </a:cubicBezTo>
                <a:close/>
                <a:moveTo>
                  <a:pt x="7445" y="64236"/>
                </a:moveTo>
                <a:cubicBezTo>
                  <a:pt x="7969" y="71347"/>
                  <a:pt x="10084" y="76984"/>
                  <a:pt x="12792" y="78537"/>
                </a:cubicBezTo>
                <a:cubicBezTo>
                  <a:pt x="12268" y="71426"/>
                  <a:pt x="10153" y="65789"/>
                  <a:pt x="7445" y="64236"/>
                </a:cubicBezTo>
                <a:close/>
                <a:moveTo>
                  <a:pt x="120000" y="61538"/>
                </a:moveTo>
                <a:lnTo>
                  <a:pt x="120000" y="65030"/>
                </a:lnTo>
                <a:cubicBezTo>
                  <a:pt x="117783" y="67253"/>
                  <a:pt x="116116" y="72335"/>
                  <a:pt x="115658" y="78537"/>
                </a:cubicBezTo>
                <a:cubicBezTo>
                  <a:pt x="117480" y="77493"/>
                  <a:pt x="119032" y="74602"/>
                  <a:pt x="120000" y="70634"/>
                </a:cubicBezTo>
                <a:lnTo>
                  <a:pt x="120000" y="75924"/>
                </a:lnTo>
                <a:cubicBezTo>
                  <a:pt x="118816" y="79048"/>
                  <a:pt x="117264" y="81220"/>
                  <a:pt x="115527" y="81987"/>
                </a:cubicBezTo>
                <a:lnTo>
                  <a:pt x="115526" y="82017"/>
                </a:lnTo>
                <a:cubicBezTo>
                  <a:pt x="115473" y="82044"/>
                  <a:pt x="115421" y="82069"/>
                  <a:pt x="115366" y="82058"/>
                </a:cubicBezTo>
                <a:cubicBezTo>
                  <a:pt x="115059" y="82203"/>
                  <a:pt x="114746" y="82282"/>
                  <a:pt x="114427" y="82295"/>
                </a:cubicBezTo>
                <a:lnTo>
                  <a:pt x="114258" y="82338"/>
                </a:lnTo>
                <a:lnTo>
                  <a:pt x="114258" y="82325"/>
                </a:lnTo>
                <a:lnTo>
                  <a:pt x="114253" y="82326"/>
                </a:lnTo>
                <a:cubicBezTo>
                  <a:pt x="114248" y="82226"/>
                  <a:pt x="114247" y="82126"/>
                  <a:pt x="114247" y="82026"/>
                </a:cubicBezTo>
                <a:cubicBezTo>
                  <a:pt x="114247" y="81877"/>
                  <a:pt x="114248" y="81728"/>
                  <a:pt x="114261" y="81580"/>
                </a:cubicBezTo>
                <a:cubicBezTo>
                  <a:pt x="114260" y="80758"/>
                  <a:pt x="114285" y="79947"/>
                  <a:pt x="114334" y="79153"/>
                </a:cubicBezTo>
                <a:lnTo>
                  <a:pt x="114340" y="78978"/>
                </a:lnTo>
                <a:cubicBezTo>
                  <a:pt x="114341" y="78978"/>
                  <a:pt x="114343" y="78978"/>
                  <a:pt x="114345" y="78976"/>
                </a:cubicBezTo>
                <a:cubicBezTo>
                  <a:pt x="114785" y="70738"/>
                  <a:pt x="117022" y="63998"/>
                  <a:pt x="120000" y="61538"/>
                </a:cubicBezTo>
                <a:close/>
                <a:moveTo>
                  <a:pt x="105975" y="60435"/>
                </a:moveTo>
                <a:lnTo>
                  <a:pt x="106143" y="60478"/>
                </a:lnTo>
                <a:cubicBezTo>
                  <a:pt x="106462" y="60491"/>
                  <a:pt x="106776" y="60570"/>
                  <a:pt x="107083" y="60716"/>
                </a:cubicBezTo>
                <a:cubicBezTo>
                  <a:pt x="107138" y="60705"/>
                  <a:pt x="107190" y="60729"/>
                  <a:pt x="107242" y="60756"/>
                </a:cubicBezTo>
                <a:lnTo>
                  <a:pt x="107243" y="60786"/>
                </a:lnTo>
                <a:cubicBezTo>
                  <a:pt x="110775" y="62345"/>
                  <a:pt x="113542" y="69715"/>
                  <a:pt x="114036" y="78976"/>
                </a:cubicBezTo>
                <a:cubicBezTo>
                  <a:pt x="114038" y="78978"/>
                  <a:pt x="114040" y="78978"/>
                  <a:pt x="114041" y="78978"/>
                </a:cubicBezTo>
                <a:lnTo>
                  <a:pt x="114047" y="79153"/>
                </a:lnTo>
                <a:cubicBezTo>
                  <a:pt x="114097" y="79947"/>
                  <a:pt x="114121" y="80758"/>
                  <a:pt x="114120" y="81580"/>
                </a:cubicBezTo>
                <a:cubicBezTo>
                  <a:pt x="114133" y="81728"/>
                  <a:pt x="114134" y="81877"/>
                  <a:pt x="114134" y="82026"/>
                </a:cubicBezTo>
                <a:cubicBezTo>
                  <a:pt x="114134" y="82126"/>
                  <a:pt x="114133" y="82226"/>
                  <a:pt x="114128" y="82326"/>
                </a:cubicBezTo>
                <a:lnTo>
                  <a:pt x="114123" y="82325"/>
                </a:lnTo>
                <a:lnTo>
                  <a:pt x="114123" y="82338"/>
                </a:lnTo>
                <a:lnTo>
                  <a:pt x="113954" y="82295"/>
                </a:lnTo>
                <a:cubicBezTo>
                  <a:pt x="113636" y="82282"/>
                  <a:pt x="113322" y="82203"/>
                  <a:pt x="113015" y="82058"/>
                </a:cubicBezTo>
                <a:cubicBezTo>
                  <a:pt x="112960" y="82069"/>
                  <a:pt x="112908" y="82044"/>
                  <a:pt x="112855" y="82017"/>
                </a:cubicBezTo>
                <a:lnTo>
                  <a:pt x="112854" y="81987"/>
                </a:lnTo>
                <a:cubicBezTo>
                  <a:pt x="109322" y="80428"/>
                  <a:pt x="106556" y="73059"/>
                  <a:pt x="106061" y="63797"/>
                </a:cubicBezTo>
                <a:cubicBezTo>
                  <a:pt x="106060" y="63796"/>
                  <a:pt x="106058" y="63795"/>
                  <a:pt x="106056" y="63795"/>
                </a:cubicBezTo>
                <a:lnTo>
                  <a:pt x="106051" y="63620"/>
                </a:lnTo>
                <a:cubicBezTo>
                  <a:pt x="106001" y="62826"/>
                  <a:pt x="105977" y="62015"/>
                  <a:pt x="105977" y="61193"/>
                </a:cubicBezTo>
                <a:cubicBezTo>
                  <a:pt x="105965" y="61045"/>
                  <a:pt x="105964" y="60896"/>
                  <a:pt x="105964" y="60747"/>
                </a:cubicBezTo>
                <a:lnTo>
                  <a:pt x="105970" y="60447"/>
                </a:lnTo>
                <a:lnTo>
                  <a:pt x="105975" y="60448"/>
                </a:lnTo>
                <a:close/>
                <a:moveTo>
                  <a:pt x="105751" y="60435"/>
                </a:moveTo>
                <a:lnTo>
                  <a:pt x="105751" y="60448"/>
                </a:lnTo>
                <a:lnTo>
                  <a:pt x="105756" y="60447"/>
                </a:lnTo>
                <a:lnTo>
                  <a:pt x="105762" y="60747"/>
                </a:lnTo>
                <a:cubicBezTo>
                  <a:pt x="105762" y="60896"/>
                  <a:pt x="105761" y="61045"/>
                  <a:pt x="105749" y="61193"/>
                </a:cubicBezTo>
                <a:cubicBezTo>
                  <a:pt x="105749" y="62015"/>
                  <a:pt x="105725" y="62826"/>
                  <a:pt x="105675" y="63620"/>
                </a:cubicBezTo>
                <a:lnTo>
                  <a:pt x="105670" y="63795"/>
                </a:lnTo>
                <a:cubicBezTo>
                  <a:pt x="105668" y="63795"/>
                  <a:pt x="105666" y="63796"/>
                  <a:pt x="105665" y="63797"/>
                </a:cubicBezTo>
                <a:cubicBezTo>
                  <a:pt x="105170" y="73059"/>
                  <a:pt x="102404" y="80428"/>
                  <a:pt x="98872" y="81987"/>
                </a:cubicBezTo>
                <a:lnTo>
                  <a:pt x="98871" y="82017"/>
                </a:lnTo>
                <a:cubicBezTo>
                  <a:pt x="98818" y="82044"/>
                  <a:pt x="98766" y="82069"/>
                  <a:pt x="98711" y="82058"/>
                </a:cubicBezTo>
                <a:cubicBezTo>
                  <a:pt x="98404" y="82203"/>
                  <a:pt x="98090" y="82282"/>
                  <a:pt x="97772" y="82295"/>
                </a:cubicBezTo>
                <a:lnTo>
                  <a:pt x="97603" y="82338"/>
                </a:lnTo>
                <a:lnTo>
                  <a:pt x="97603" y="82325"/>
                </a:lnTo>
                <a:lnTo>
                  <a:pt x="97598" y="82326"/>
                </a:lnTo>
                <a:cubicBezTo>
                  <a:pt x="97593" y="82226"/>
                  <a:pt x="97592" y="82126"/>
                  <a:pt x="97592" y="82026"/>
                </a:cubicBezTo>
                <a:cubicBezTo>
                  <a:pt x="97592" y="81877"/>
                  <a:pt x="97593" y="81728"/>
                  <a:pt x="97606" y="81580"/>
                </a:cubicBezTo>
                <a:cubicBezTo>
                  <a:pt x="97605" y="80758"/>
                  <a:pt x="97630" y="79947"/>
                  <a:pt x="97679" y="79153"/>
                </a:cubicBezTo>
                <a:lnTo>
                  <a:pt x="97685" y="78978"/>
                </a:lnTo>
                <a:cubicBezTo>
                  <a:pt x="97686" y="78978"/>
                  <a:pt x="97688" y="78978"/>
                  <a:pt x="97690" y="78976"/>
                </a:cubicBezTo>
                <a:cubicBezTo>
                  <a:pt x="98184" y="69715"/>
                  <a:pt x="100951" y="62345"/>
                  <a:pt x="104483" y="60786"/>
                </a:cubicBezTo>
                <a:lnTo>
                  <a:pt x="104484" y="60756"/>
                </a:lnTo>
                <a:cubicBezTo>
                  <a:pt x="104536" y="60729"/>
                  <a:pt x="104588" y="60705"/>
                  <a:pt x="104643" y="60716"/>
                </a:cubicBezTo>
                <a:cubicBezTo>
                  <a:pt x="104950" y="60570"/>
                  <a:pt x="105264" y="60491"/>
                  <a:pt x="105583" y="60478"/>
                </a:cubicBezTo>
                <a:close/>
                <a:moveTo>
                  <a:pt x="89320" y="60435"/>
                </a:moveTo>
                <a:lnTo>
                  <a:pt x="89488" y="60478"/>
                </a:lnTo>
                <a:cubicBezTo>
                  <a:pt x="89807" y="60491"/>
                  <a:pt x="90121" y="60570"/>
                  <a:pt x="90428" y="60716"/>
                </a:cubicBezTo>
                <a:cubicBezTo>
                  <a:pt x="90483" y="60705"/>
                  <a:pt x="90535" y="60729"/>
                  <a:pt x="90587" y="60756"/>
                </a:cubicBezTo>
                <a:lnTo>
                  <a:pt x="90588" y="60786"/>
                </a:lnTo>
                <a:cubicBezTo>
                  <a:pt x="94120" y="62345"/>
                  <a:pt x="96887" y="69715"/>
                  <a:pt x="97381" y="78976"/>
                </a:cubicBezTo>
                <a:cubicBezTo>
                  <a:pt x="97383" y="78978"/>
                  <a:pt x="97385" y="78978"/>
                  <a:pt x="97386" y="78978"/>
                </a:cubicBezTo>
                <a:lnTo>
                  <a:pt x="97392" y="79153"/>
                </a:lnTo>
                <a:cubicBezTo>
                  <a:pt x="97441" y="79947"/>
                  <a:pt x="97466" y="80758"/>
                  <a:pt x="97465" y="81580"/>
                </a:cubicBezTo>
                <a:cubicBezTo>
                  <a:pt x="97478" y="81728"/>
                  <a:pt x="97479" y="81877"/>
                  <a:pt x="97479" y="82026"/>
                </a:cubicBezTo>
                <a:cubicBezTo>
                  <a:pt x="97479" y="82126"/>
                  <a:pt x="97478" y="82226"/>
                  <a:pt x="97473" y="82326"/>
                </a:cubicBezTo>
                <a:lnTo>
                  <a:pt x="97468" y="82325"/>
                </a:lnTo>
                <a:lnTo>
                  <a:pt x="97468" y="82338"/>
                </a:lnTo>
                <a:lnTo>
                  <a:pt x="97299" y="82295"/>
                </a:lnTo>
                <a:cubicBezTo>
                  <a:pt x="96981" y="82282"/>
                  <a:pt x="96667" y="82203"/>
                  <a:pt x="96360" y="82058"/>
                </a:cubicBezTo>
                <a:cubicBezTo>
                  <a:pt x="96305" y="82069"/>
                  <a:pt x="96253" y="82044"/>
                  <a:pt x="96200" y="82017"/>
                </a:cubicBezTo>
                <a:lnTo>
                  <a:pt x="96199" y="81987"/>
                </a:lnTo>
                <a:cubicBezTo>
                  <a:pt x="92667" y="80428"/>
                  <a:pt x="89901" y="73059"/>
                  <a:pt x="89406" y="63797"/>
                </a:cubicBezTo>
                <a:cubicBezTo>
                  <a:pt x="89405" y="63796"/>
                  <a:pt x="89403" y="63795"/>
                  <a:pt x="89401" y="63795"/>
                </a:cubicBezTo>
                <a:lnTo>
                  <a:pt x="89396" y="63620"/>
                </a:lnTo>
                <a:cubicBezTo>
                  <a:pt x="89346" y="62826"/>
                  <a:pt x="89322" y="62015"/>
                  <a:pt x="89322" y="61193"/>
                </a:cubicBezTo>
                <a:cubicBezTo>
                  <a:pt x="89310" y="61045"/>
                  <a:pt x="89309" y="60896"/>
                  <a:pt x="89309" y="60747"/>
                </a:cubicBezTo>
                <a:lnTo>
                  <a:pt x="89315" y="60447"/>
                </a:lnTo>
                <a:lnTo>
                  <a:pt x="89320" y="60448"/>
                </a:lnTo>
                <a:close/>
                <a:moveTo>
                  <a:pt x="89096" y="60435"/>
                </a:moveTo>
                <a:lnTo>
                  <a:pt x="89096" y="60448"/>
                </a:lnTo>
                <a:lnTo>
                  <a:pt x="89101" y="60447"/>
                </a:lnTo>
                <a:lnTo>
                  <a:pt x="89107" y="60747"/>
                </a:lnTo>
                <a:cubicBezTo>
                  <a:pt x="89107" y="60896"/>
                  <a:pt x="89106" y="61045"/>
                  <a:pt x="89094" y="61193"/>
                </a:cubicBezTo>
                <a:cubicBezTo>
                  <a:pt x="89094" y="62015"/>
                  <a:pt x="89070" y="62826"/>
                  <a:pt x="89020" y="63620"/>
                </a:cubicBezTo>
                <a:lnTo>
                  <a:pt x="89015" y="63795"/>
                </a:lnTo>
                <a:cubicBezTo>
                  <a:pt x="89013" y="63795"/>
                  <a:pt x="89011" y="63796"/>
                  <a:pt x="89010" y="63797"/>
                </a:cubicBezTo>
                <a:cubicBezTo>
                  <a:pt x="88515" y="73059"/>
                  <a:pt x="85749" y="80428"/>
                  <a:pt x="82217" y="81987"/>
                </a:cubicBezTo>
                <a:lnTo>
                  <a:pt x="82216" y="82017"/>
                </a:lnTo>
                <a:cubicBezTo>
                  <a:pt x="82163" y="82044"/>
                  <a:pt x="82111" y="82069"/>
                  <a:pt x="82056" y="82058"/>
                </a:cubicBezTo>
                <a:cubicBezTo>
                  <a:pt x="81749" y="82203"/>
                  <a:pt x="81435" y="82282"/>
                  <a:pt x="81117" y="82295"/>
                </a:cubicBezTo>
                <a:lnTo>
                  <a:pt x="80948" y="82338"/>
                </a:lnTo>
                <a:lnTo>
                  <a:pt x="80948" y="82325"/>
                </a:lnTo>
                <a:lnTo>
                  <a:pt x="80943" y="82326"/>
                </a:lnTo>
                <a:cubicBezTo>
                  <a:pt x="80938" y="82226"/>
                  <a:pt x="80937" y="82126"/>
                  <a:pt x="80937" y="82026"/>
                </a:cubicBezTo>
                <a:cubicBezTo>
                  <a:pt x="80937" y="81877"/>
                  <a:pt x="80938" y="81728"/>
                  <a:pt x="80951" y="81580"/>
                </a:cubicBezTo>
                <a:cubicBezTo>
                  <a:pt x="80950" y="80758"/>
                  <a:pt x="80975" y="79947"/>
                  <a:pt x="81024" y="79153"/>
                </a:cubicBezTo>
                <a:lnTo>
                  <a:pt x="81030" y="78978"/>
                </a:lnTo>
                <a:cubicBezTo>
                  <a:pt x="81031" y="78978"/>
                  <a:pt x="81033" y="78978"/>
                  <a:pt x="81035" y="78976"/>
                </a:cubicBezTo>
                <a:cubicBezTo>
                  <a:pt x="81529" y="69715"/>
                  <a:pt x="84296" y="62345"/>
                  <a:pt x="87828" y="60786"/>
                </a:cubicBezTo>
                <a:lnTo>
                  <a:pt x="87829" y="60756"/>
                </a:lnTo>
                <a:cubicBezTo>
                  <a:pt x="87881" y="60729"/>
                  <a:pt x="87933" y="60705"/>
                  <a:pt x="87988" y="60716"/>
                </a:cubicBezTo>
                <a:cubicBezTo>
                  <a:pt x="88295" y="60570"/>
                  <a:pt x="88609" y="60491"/>
                  <a:pt x="88928" y="60478"/>
                </a:cubicBezTo>
                <a:close/>
                <a:moveTo>
                  <a:pt x="72665" y="60435"/>
                </a:moveTo>
                <a:lnTo>
                  <a:pt x="72833" y="60478"/>
                </a:lnTo>
                <a:cubicBezTo>
                  <a:pt x="73152" y="60491"/>
                  <a:pt x="73466" y="60570"/>
                  <a:pt x="73773" y="60716"/>
                </a:cubicBezTo>
                <a:cubicBezTo>
                  <a:pt x="73828" y="60705"/>
                  <a:pt x="73880" y="60729"/>
                  <a:pt x="73932" y="60756"/>
                </a:cubicBezTo>
                <a:lnTo>
                  <a:pt x="73933" y="60786"/>
                </a:lnTo>
                <a:cubicBezTo>
                  <a:pt x="77465" y="62345"/>
                  <a:pt x="80232" y="69715"/>
                  <a:pt x="80726" y="78976"/>
                </a:cubicBezTo>
                <a:cubicBezTo>
                  <a:pt x="80728" y="78978"/>
                  <a:pt x="80730" y="78978"/>
                  <a:pt x="80731" y="78978"/>
                </a:cubicBezTo>
                <a:lnTo>
                  <a:pt x="80737" y="79153"/>
                </a:lnTo>
                <a:cubicBezTo>
                  <a:pt x="80786" y="79947"/>
                  <a:pt x="80811" y="80758"/>
                  <a:pt x="80810" y="81580"/>
                </a:cubicBezTo>
                <a:cubicBezTo>
                  <a:pt x="80823" y="81728"/>
                  <a:pt x="80824" y="81877"/>
                  <a:pt x="80824" y="82026"/>
                </a:cubicBezTo>
                <a:cubicBezTo>
                  <a:pt x="80824" y="82126"/>
                  <a:pt x="80823" y="82226"/>
                  <a:pt x="80818" y="82326"/>
                </a:cubicBezTo>
                <a:lnTo>
                  <a:pt x="80813" y="82325"/>
                </a:lnTo>
                <a:lnTo>
                  <a:pt x="80813" y="82338"/>
                </a:lnTo>
                <a:lnTo>
                  <a:pt x="80644" y="82295"/>
                </a:lnTo>
                <a:cubicBezTo>
                  <a:pt x="80326" y="82282"/>
                  <a:pt x="80012" y="82203"/>
                  <a:pt x="79705" y="82058"/>
                </a:cubicBezTo>
                <a:cubicBezTo>
                  <a:pt x="79650" y="82069"/>
                  <a:pt x="79598" y="82044"/>
                  <a:pt x="79545" y="82017"/>
                </a:cubicBezTo>
                <a:lnTo>
                  <a:pt x="79544" y="81987"/>
                </a:lnTo>
                <a:cubicBezTo>
                  <a:pt x="76012" y="80428"/>
                  <a:pt x="73246" y="73059"/>
                  <a:pt x="72751" y="63797"/>
                </a:cubicBezTo>
                <a:cubicBezTo>
                  <a:pt x="72750" y="63796"/>
                  <a:pt x="72748" y="63795"/>
                  <a:pt x="72746" y="63795"/>
                </a:cubicBezTo>
                <a:lnTo>
                  <a:pt x="72741" y="63620"/>
                </a:lnTo>
                <a:cubicBezTo>
                  <a:pt x="72691" y="62826"/>
                  <a:pt x="72667" y="62015"/>
                  <a:pt x="72667" y="61193"/>
                </a:cubicBezTo>
                <a:cubicBezTo>
                  <a:pt x="72655" y="61045"/>
                  <a:pt x="72654" y="60896"/>
                  <a:pt x="72654" y="60747"/>
                </a:cubicBezTo>
                <a:lnTo>
                  <a:pt x="72660" y="60447"/>
                </a:lnTo>
                <a:lnTo>
                  <a:pt x="72665" y="60448"/>
                </a:lnTo>
                <a:close/>
                <a:moveTo>
                  <a:pt x="72441" y="60435"/>
                </a:moveTo>
                <a:lnTo>
                  <a:pt x="72441" y="60448"/>
                </a:lnTo>
                <a:lnTo>
                  <a:pt x="72446" y="60447"/>
                </a:lnTo>
                <a:lnTo>
                  <a:pt x="72452" y="60747"/>
                </a:lnTo>
                <a:cubicBezTo>
                  <a:pt x="72452" y="60896"/>
                  <a:pt x="72451" y="61045"/>
                  <a:pt x="72439" y="61193"/>
                </a:cubicBezTo>
                <a:cubicBezTo>
                  <a:pt x="72439" y="62015"/>
                  <a:pt x="72415" y="62826"/>
                  <a:pt x="72365" y="63620"/>
                </a:cubicBezTo>
                <a:lnTo>
                  <a:pt x="72360" y="63795"/>
                </a:lnTo>
                <a:cubicBezTo>
                  <a:pt x="72358" y="63795"/>
                  <a:pt x="72356" y="63796"/>
                  <a:pt x="72355" y="63797"/>
                </a:cubicBezTo>
                <a:cubicBezTo>
                  <a:pt x="71860" y="73059"/>
                  <a:pt x="69094" y="80428"/>
                  <a:pt x="65562" y="81987"/>
                </a:cubicBezTo>
                <a:lnTo>
                  <a:pt x="65561" y="82017"/>
                </a:lnTo>
                <a:cubicBezTo>
                  <a:pt x="65508" y="82044"/>
                  <a:pt x="65456" y="82069"/>
                  <a:pt x="65401" y="82058"/>
                </a:cubicBezTo>
                <a:cubicBezTo>
                  <a:pt x="65094" y="82203"/>
                  <a:pt x="64780" y="82282"/>
                  <a:pt x="64462" y="82295"/>
                </a:cubicBezTo>
                <a:lnTo>
                  <a:pt x="64293" y="82338"/>
                </a:lnTo>
                <a:lnTo>
                  <a:pt x="64293" y="82325"/>
                </a:lnTo>
                <a:lnTo>
                  <a:pt x="64288" y="82326"/>
                </a:lnTo>
                <a:cubicBezTo>
                  <a:pt x="64283" y="82226"/>
                  <a:pt x="64282" y="82126"/>
                  <a:pt x="64282" y="82026"/>
                </a:cubicBezTo>
                <a:cubicBezTo>
                  <a:pt x="64282" y="81877"/>
                  <a:pt x="64283" y="81728"/>
                  <a:pt x="64296" y="81580"/>
                </a:cubicBezTo>
                <a:cubicBezTo>
                  <a:pt x="64295" y="80758"/>
                  <a:pt x="64319" y="79947"/>
                  <a:pt x="64369" y="79153"/>
                </a:cubicBezTo>
                <a:lnTo>
                  <a:pt x="64375" y="78978"/>
                </a:lnTo>
                <a:cubicBezTo>
                  <a:pt x="64376" y="78978"/>
                  <a:pt x="64378" y="78978"/>
                  <a:pt x="64380" y="78976"/>
                </a:cubicBezTo>
                <a:cubicBezTo>
                  <a:pt x="64874" y="69715"/>
                  <a:pt x="67641" y="62345"/>
                  <a:pt x="71173" y="60786"/>
                </a:cubicBezTo>
                <a:lnTo>
                  <a:pt x="71174" y="60756"/>
                </a:lnTo>
                <a:cubicBezTo>
                  <a:pt x="71226" y="60729"/>
                  <a:pt x="71278" y="60705"/>
                  <a:pt x="71333" y="60716"/>
                </a:cubicBezTo>
                <a:cubicBezTo>
                  <a:pt x="71640" y="60570"/>
                  <a:pt x="71954" y="60491"/>
                  <a:pt x="72273" y="60478"/>
                </a:cubicBezTo>
                <a:close/>
                <a:moveTo>
                  <a:pt x="56010" y="60435"/>
                </a:moveTo>
                <a:lnTo>
                  <a:pt x="56178" y="60478"/>
                </a:lnTo>
                <a:cubicBezTo>
                  <a:pt x="56497" y="60491"/>
                  <a:pt x="56811" y="60570"/>
                  <a:pt x="57118" y="60716"/>
                </a:cubicBezTo>
                <a:cubicBezTo>
                  <a:pt x="57173" y="60705"/>
                  <a:pt x="57225" y="60729"/>
                  <a:pt x="57277" y="60756"/>
                </a:cubicBezTo>
                <a:lnTo>
                  <a:pt x="57278" y="60786"/>
                </a:lnTo>
                <a:cubicBezTo>
                  <a:pt x="60810" y="62345"/>
                  <a:pt x="63577" y="69715"/>
                  <a:pt x="64071" y="78976"/>
                </a:cubicBezTo>
                <a:cubicBezTo>
                  <a:pt x="64073" y="78978"/>
                  <a:pt x="64075" y="78978"/>
                  <a:pt x="64076" y="78978"/>
                </a:cubicBezTo>
                <a:lnTo>
                  <a:pt x="64082" y="79153"/>
                </a:lnTo>
                <a:cubicBezTo>
                  <a:pt x="64131" y="79947"/>
                  <a:pt x="64156" y="80758"/>
                  <a:pt x="64155" y="81580"/>
                </a:cubicBezTo>
                <a:cubicBezTo>
                  <a:pt x="64168" y="81728"/>
                  <a:pt x="64169" y="81877"/>
                  <a:pt x="64169" y="82026"/>
                </a:cubicBezTo>
                <a:cubicBezTo>
                  <a:pt x="64169" y="82126"/>
                  <a:pt x="64168" y="82226"/>
                  <a:pt x="64163" y="82326"/>
                </a:cubicBezTo>
                <a:lnTo>
                  <a:pt x="64158" y="82325"/>
                </a:lnTo>
                <a:lnTo>
                  <a:pt x="64158" y="82338"/>
                </a:lnTo>
                <a:lnTo>
                  <a:pt x="63989" y="82295"/>
                </a:lnTo>
                <a:cubicBezTo>
                  <a:pt x="63670" y="82282"/>
                  <a:pt x="63357" y="82203"/>
                  <a:pt x="63050" y="82058"/>
                </a:cubicBezTo>
                <a:cubicBezTo>
                  <a:pt x="62995" y="82069"/>
                  <a:pt x="62943" y="82044"/>
                  <a:pt x="62890" y="82017"/>
                </a:cubicBezTo>
                <a:lnTo>
                  <a:pt x="62889" y="81987"/>
                </a:lnTo>
                <a:cubicBezTo>
                  <a:pt x="59357" y="80428"/>
                  <a:pt x="56591" y="73059"/>
                  <a:pt x="56096" y="63797"/>
                </a:cubicBezTo>
                <a:cubicBezTo>
                  <a:pt x="56095" y="63796"/>
                  <a:pt x="56093" y="63795"/>
                  <a:pt x="56091" y="63795"/>
                </a:cubicBezTo>
                <a:lnTo>
                  <a:pt x="56086" y="63620"/>
                </a:lnTo>
                <a:cubicBezTo>
                  <a:pt x="56036" y="62826"/>
                  <a:pt x="56012" y="62015"/>
                  <a:pt x="56012" y="61193"/>
                </a:cubicBezTo>
                <a:cubicBezTo>
                  <a:pt x="55999" y="61045"/>
                  <a:pt x="55999" y="60896"/>
                  <a:pt x="55999" y="60747"/>
                </a:cubicBezTo>
                <a:lnTo>
                  <a:pt x="56005" y="60447"/>
                </a:lnTo>
                <a:lnTo>
                  <a:pt x="56010" y="60448"/>
                </a:lnTo>
                <a:close/>
                <a:moveTo>
                  <a:pt x="55786" y="60435"/>
                </a:moveTo>
                <a:lnTo>
                  <a:pt x="55786" y="60448"/>
                </a:lnTo>
                <a:lnTo>
                  <a:pt x="55791" y="60447"/>
                </a:lnTo>
                <a:lnTo>
                  <a:pt x="55797" y="60747"/>
                </a:lnTo>
                <a:cubicBezTo>
                  <a:pt x="55797" y="60896"/>
                  <a:pt x="55796" y="61045"/>
                  <a:pt x="55783" y="61193"/>
                </a:cubicBezTo>
                <a:cubicBezTo>
                  <a:pt x="55784" y="62015"/>
                  <a:pt x="55760" y="62826"/>
                  <a:pt x="55710" y="63620"/>
                </a:cubicBezTo>
                <a:lnTo>
                  <a:pt x="55705" y="63795"/>
                </a:lnTo>
                <a:cubicBezTo>
                  <a:pt x="55703" y="63795"/>
                  <a:pt x="55701" y="63796"/>
                  <a:pt x="55700" y="63797"/>
                </a:cubicBezTo>
                <a:cubicBezTo>
                  <a:pt x="55205" y="73059"/>
                  <a:pt x="52439" y="80428"/>
                  <a:pt x="48907" y="81987"/>
                </a:cubicBezTo>
                <a:lnTo>
                  <a:pt x="48906" y="82017"/>
                </a:lnTo>
                <a:cubicBezTo>
                  <a:pt x="48853" y="82044"/>
                  <a:pt x="48801" y="82069"/>
                  <a:pt x="48746" y="82058"/>
                </a:cubicBezTo>
                <a:cubicBezTo>
                  <a:pt x="48439" y="82203"/>
                  <a:pt x="48125" y="82282"/>
                  <a:pt x="47807" y="82295"/>
                </a:cubicBezTo>
                <a:lnTo>
                  <a:pt x="47638" y="82338"/>
                </a:lnTo>
                <a:lnTo>
                  <a:pt x="47638" y="82325"/>
                </a:lnTo>
                <a:lnTo>
                  <a:pt x="47633" y="82326"/>
                </a:lnTo>
                <a:cubicBezTo>
                  <a:pt x="47628" y="82226"/>
                  <a:pt x="47627" y="82126"/>
                  <a:pt x="47627" y="82026"/>
                </a:cubicBezTo>
                <a:cubicBezTo>
                  <a:pt x="47627" y="81877"/>
                  <a:pt x="47628" y="81728"/>
                  <a:pt x="47641" y="81580"/>
                </a:cubicBezTo>
                <a:cubicBezTo>
                  <a:pt x="47640" y="80758"/>
                  <a:pt x="47664" y="79947"/>
                  <a:pt x="47714" y="79153"/>
                </a:cubicBezTo>
                <a:lnTo>
                  <a:pt x="47720" y="78978"/>
                </a:lnTo>
                <a:cubicBezTo>
                  <a:pt x="47721" y="78978"/>
                  <a:pt x="47723" y="78978"/>
                  <a:pt x="47725" y="78976"/>
                </a:cubicBezTo>
                <a:cubicBezTo>
                  <a:pt x="48219" y="69715"/>
                  <a:pt x="50985" y="62345"/>
                  <a:pt x="54517" y="60786"/>
                </a:cubicBezTo>
                <a:lnTo>
                  <a:pt x="54519" y="60756"/>
                </a:lnTo>
                <a:cubicBezTo>
                  <a:pt x="54571" y="60729"/>
                  <a:pt x="54623" y="60705"/>
                  <a:pt x="54678" y="60716"/>
                </a:cubicBezTo>
                <a:cubicBezTo>
                  <a:pt x="54985" y="60570"/>
                  <a:pt x="55299" y="60491"/>
                  <a:pt x="55618" y="60478"/>
                </a:cubicBezTo>
                <a:close/>
                <a:moveTo>
                  <a:pt x="39355" y="60435"/>
                </a:moveTo>
                <a:lnTo>
                  <a:pt x="39523" y="60478"/>
                </a:lnTo>
                <a:cubicBezTo>
                  <a:pt x="39842" y="60491"/>
                  <a:pt x="40156" y="60570"/>
                  <a:pt x="40463" y="60716"/>
                </a:cubicBezTo>
                <a:cubicBezTo>
                  <a:pt x="40518" y="60705"/>
                  <a:pt x="40570" y="60729"/>
                  <a:pt x="40622" y="60756"/>
                </a:cubicBezTo>
                <a:lnTo>
                  <a:pt x="40623" y="60786"/>
                </a:lnTo>
                <a:cubicBezTo>
                  <a:pt x="44155" y="62345"/>
                  <a:pt x="46921" y="69715"/>
                  <a:pt x="47416" y="78976"/>
                </a:cubicBezTo>
                <a:cubicBezTo>
                  <a:pt x="47418" y="78978"/>
                  <a:pt x="47420" y="78978"/>
                  <a:pt x="47421" y="78978"/>
                </a:cubicBezTo>
                <a:lnTo>
                  <a:pt x="47427" y="79153"/>
                </a:lnTo>
                <a:cubicBezTo>
                  <a:pt x="47476" y="79947"/>
                  <a:pt x="47500" y="80758"/>
                  <a:pt x="47500" y="81580"/>
                </a:cubicBezTo>
                <a:cubicBezTo>
                  <a:pt x="47513" y="81728"/>
                  <a:pt x="47514" y="81877"/>
                  <a:pt x="47514" y="82026"/>
                </a:cubicBezTo>
                <a:cubicBezTo>
                  <a:pt x="47514" y="82126"/>
                  <a:pt x="47513" y="82226"/>
                  <a:pt x="47508" y="82326"/>
                </a:cubicBezTo>
                <a:lnTo>
                  <a:pt x="47503" y="82325"/>
                </a:lnTo>
                <a:lnTo>
                  <a:pt x="47503" y="82338"/>
                </a:lnTo>
                <a:lnTo>
                  <a:pt x="47334" y="82295"/>
                </a:lnTo>
                <a:cubicBezTo>
                  <a:pt x="47015" y="82282"/>
                  <a:pt x="46702" y="82203"/>
                  <a:pt x="46395" y="82058"/>
                </a:cubicBezTo>
                <a:cubicBezTo>
                  <a:pt x="46340" y="82069"/>
                  <a:pt x="46288" y="82044"/>
                  <a:pt x="46235" y="82017"/>
                </a:cubicBezTo>
                <a:lnTo>
                  <a:pt x="46234" y="81987"/>
                </a:lnTo>
                <a:cubicBezTo>
                  <a:pt x="42702" y="80428"/>
                  <a:pt x="39936" y="73059"/>
                  <a:pt x="39441" y="63797"/>
                </a:cubicBezTo>
                <a:cubicBezTo>
                  <a:pt x="39439" y="63796"/>
                  <a:pt x="39438" y="63795"/>
                  <a:pt x="39436" y="63795"/>
                </a:cubicBezTo>
                <a:lnTo>
                  <a:pt x="39431" y="63620"/>
                </a:lnTo>
                <a:cubicBezTo>
                  <a:pt x="39381" y="62826"/>
                  <a:pt x="39357" y="62015"/>
                  <a:pt x="39357" y="61193"/>
                </a:cubicBezTo>
                <a:cubicBezTo>
                  <a:pt x="39344" y="61045"/>
                  <a:pt x="39344" y="60896"/>
                  <a:pt x="39344" y="60747"/>
                </a:cubicBezTo>
                <a:lnTo>
                  <a:pt x="39350" y="60447"/>
                </a:lnTo>
                <a:lnTo>
                  <a:pt x="39355" y="60448"/>
                </a:lnTo>
                <a:close/>
                <a:moveTo>
                  <a:pt x="39131" y="60435"/>
                </a:moveTo>
                <a:lnTo>
                  <a:pt x="39131" y="60448"/>
                </a:lnTo>
                <a:lnTo>
                  <a:pt x="39136" y="60447"/>
                </a:lnTo>
                <a:lnTo>
                  <a:pt x="39142" y="60747"/>
                </a:lnTo>
                <a:cubicBezTo>
                  <a:pt x="39142" y="60896"/>
                  <a:pt x="39141" y="61045"/>
                  <a:pt x="39128" y="61193"/>
                </a:cubicBezTo>
                <a:cubicBezTo>
                  <a:pt x="39129" y="62015"/>
                  <a:pt x="39105" y="62826"/>
                  <a:pt x="39055" y="63620"/>
                </a:cubicBezTo>
                <a:lnTo>
                  <a:pt x="39050" y="63795"/>
                </a:lnTo>
                <a:cubicBezTo>
                  <a:pt x="39048" y="63795"/>
                  <a:pt x="39046" y="63796"/>
                  <a:pt x="39045" y="63797"/>
                </a:cubicBezTo>
                <a:cubicBezTo>
                  <a:pt x="38550" y="73059"/>
                  <a:pt x="35784" y="80428"/>
                  <a:pt x="32252" y="81987"/>
                </a:cubicBezTo>
                <a:lnTo>
                  <a:pt x="32251" y="82017"/>
                </a:lnTo>
                <a:cubicBezTo>
                  <a:pt x="32198" y="82044"/>
                  <a:pt x="32146" y="82069"/>
                  <a:pt x="32091" y="82058"/>
                </a:cubicBezTo>
                <a:cubicBezTo>
                  <a:pt x="31784" y="82203"/>
                  <a:pt x="31470" y="82282"/>
                  <a:pt x="31152" y="82295"/>
                </a:cubicBezTo>
                <a:lnTo>
                  <a:pt x="30983" y="82338"/>
                </a:lnTo>
                <a:lnTo>
                  <a:pt x="30983" y="82325"/>
                </a:lnTo>
                <a:lnTo>
                  <a:pt x="30978" y="82326"/>
                </a:lnTo>
                <a:cubicBezTo>
                  <a:pt x="30972" y="82226"/>
                  <a:pt x="30972" y="82126"/>
                  <a:pt x="30972" y="82026"/>
                </a:cubicBezTo>
                <a:cubicBezTo>
                  <a:pt x="30972" y="81877"/>
                  <a:pt x="30973" y="81728"/>
                  <a:pt x="30986" y="81580"/>
                </a:cubicBezTo>
                <a:cubicBezTo>
                  <a:pt x="30985" y="80758"/>
                  <a:pt x="31009" y="79947"/>
                  <a:pt x="31059" y="79153"/>
                </a:cubicBezTo>
                <a:lnTo>
                  <a:pt x="31065" y="78978"/>
                </a:lnTo>
                <a:cubicBezTo>
                  <a:pt x="31066" y="78978"/>
                  <a:pt x="31068" y="78978"/>
                  <a:pt x="31069" y="78976"/>
                </a:cubicBezTo>
                <a:cubicBezTo>
                  <a:pt x="31564" y="69715"/>
                  <a:pt x="34330" y="62345"/>
                  <a:pt x="37862" y="60786"/>
                </a:cubicBezTo>
                <a:lnTo>
                  <a:pt x="37864" y="60756"/>
                </a:lnTo>
                <a:cubicBezTo>
                  <a:pt x="37916" y="60729"/>
                  <a:pt x="37968" y="60705"/>
                  <a:pt x="38023" y="60716"/>
                </a:cubicBezTo>
                <a:cubicBezTo>
                  <a:pt x="38330" y="60570"/>
                  <a:pt x="38644" y="60491"/>
                  <a:pt x="38963" y="60478"/>
                </a:cubicBezTo>
                <a:close/>
                <a:moveTo>
                  <a:pt x="22700" y="60435"/>
                </a:moveTo>
                <a:lnTo>
                  <a:pt x="22868" y="60478"/>
                </a:lnTo>
                <a:cubicBezTo>
                  <a:pt x="23187" y="60491"/>
                  <a:pt x="23501" y="60570"/>
                  <a:pt x="23808" y="60716"/>
                </a:cubicBezTo>
                <a:cubicBezTo>
                  <a:pt x="23862" y="60705"/>
                  <a:pt x="23915" y="60729"/>
                  <a:pt x="23967" y="60756"/>
                </a:cubicBezTo>
                <a:lnTo>
                  <a:pt x="23968" y="60786"/>
                </a:lnTo>
                <a:cubicBezTo>
                  <a:pt x="27500" y="62345"/>
                  <a:pt x="30266" y="69715"/>
                  <a:pt x="30761" y="78976"/>
                </a:cubicBezTo>
                <a:cubicBezTo>
                  <a:pt x="30763" y="78978"/>
                  <a:pt x="30765" y="78978"/>
                  <a:pt x="30766" y="78978"/>
                </a:cubicBezTo>
                <a:lnTo>
                  <a:pt x="30772" y="79153"/>
                </a:lnTo>
                <a:cubicBezTo>
                  <a:pt x="30821" y="79947"/>
                  <a:pt x="30845" y="80758"/>
                  <a:pt x="30845" y="81580"/>
                </a:cubicBezTo>
                <a:cubicBezTo>
                  <a:pt x="30858" y="81728"/>
                  <a:pt x="30859" y="81877"/>
                  <a:pt x="30859" y="82026"/>
                </a:cubicBezTo>
                <a:cubicBezTo>
                  <a:pt x="30859" y="82126"/>
                  <a:pt x="30858" y="82226"/>
                  <a:pt x="30853" y="82326"/>
                </a:cubicBezTo>
                <a:lnTo>
                  <a:pt x="30848" y="82325"/>
                </a:lnTo>
                <a:lnTo>
                  <a:pt x="30848" y="82338"/>
                </a:lnTo>
                <a:lnTo>
                  <a:pt x="30679" y="82295"/>
                </a:lnTo>
                <a:cubicBezTo>
                  <a:pt x="30360" y="82282"/>
                  <a:pt x="30047" y="82203"/>
                  <a:pt x="29740" y="82058"/>
                </a:cubicBezTo>
                <a:cubicBezTo>
                  <a:pt x="29685" y="82069"/>
                  <a:pt x="29632" y="82044"/>
                  <a:pt x="29580" y="82017"/>
                </a:cubicBezTo>
                <a:lnTo>
                  <a:pt x="29579" y="81987"/>
                </a:lnTo>
                <a:cubicBezTo>
                  <a:pt x="26047" y="80428"/>
                  <a:pt x="23281" y="73059"/>
                  <a:pt x="22786" y="63797"/>
                </a:cubicBezTo>
                <a:cubicBezTo>
                  <a:pt x="22784" y="63796"/>
                  <a:pt x="22783" y="63795"/>
                  <a:pt x="22781" y="63795"/>
                </a:cubicBezTo>
                <a:lnTo>
                  <a:pt x="22776" y="63620"/>
                </a:lnTo>
                <a:cubicBezTo>
                  <a:pt x="22726" y="62826"/>
                  <a:pt x="22702" y="62015"/>
                  <a:pt x="22702" y="61193"/>
                </a:cubicBezTo>
                <a:cubicBezTo>
                  <a:pt x="22689" y="61045"/>
                  <a:pt x="22689" y="60896"/>
                  <a:pt x="22689" y="60747"/>
                </a:cubicBezTo>
                <a:lnTo>
                  <a:pt x="22695" y="60447"/>
                </a:lnTo>
                <a:lnTo>
                  <a:pt x="22700" y="60448"/>
                </a:lnTo>
                <a:close/>
                <a:moveTo>
                  <a:pt x="22476" y="60435"/>
                </a:moveTo>
                <a:lnTo>
                  <a:pt x="22476" y="60448"/>
                </a:lnTo>
                <a:lnTo>
                  <a:pt x="22481" y="60447"/>
                </a:lnTo>
                <a:lnTo>
                  <a:pt x="22487" y="60747"/>
                </a:lnTo>
                <a:cubicBezTo>
                  <a:pt x="22487" y="60896"/>
                  <a:pt x="22486" y="61045"/>
                  <a:pt x="22473" y="61193"/>
                </a:cubicBezTo>
                <a:cubicBezTo>
                  <a:pt x="22474" y="62015"/>
                  <a:pt x="22450" y="62826"/>
                  <a:pt x="22400" y="63620"/>
                </a:cubicBezTo>
                <a:lnTo>
                  <a:pt x="22395" y="63795"/>
                </a:lnTo>
                <a:cubicBezTo>
                  <a:pt x="22393" y="63795"/>
                  <a:pt x="22391" y="63796"/>
                  <a:pt x="22390" y="63797"/>
                </a:cubicBezTo>
                <a:cubicBezTo>
                  <a:pt x="21895" y="73059"/>
                  <a:pt x="19129" y="80428"/>
                  <a:pt x="15597" y="81987"/>
                </a:cubicBezTo>
                <a:lnTo>
                  <a:pt x="15596" y="82017"/>
                </a:lnTo>
                <a:cubicBezTo>
                  <a:pt x="15543" y="82044"/>
                  <a:pt x="15491" y="82069"/>
                  <a:pt x="15436" y="82058"/>
                </a:cubicBezTo>
                <a:cubicBezTo>
                  <a:pt x="15129" y="82203"/>
                  <a:pt x="14815" y="82282"/>
                  <a:pt x="14497" y="82295"/>
                </a:cubicBezTo>
                <a:lnTo>
                  <a:pt x="14328" y="82338"/>
                </a:lnTo>
                <a:lnTo>
                  <a:pt x="14328" y="82325"/>
                </a:lnTo>
                <a:lnTo>
                  <a:pt x="14323" y="82326"/>
                </a:lnTo>
                <a:cubicBezTo>
                  <a:pt x="14317" y="82226"/>
                  <a:pt x="14317" y="82126"/>
                  <a:pt x="14317" y="82026"/>
                </a:cubicBezTo>
                <a:cubicBezTo>
                  <a:pt x="14317" y="81877"/>
                  <a:pt x="14318" y="81728"/>
                  <a:pt x="14331" y="81580"/>
                </a:cubicBezTo>
                <a:cubicBezTo>
                  <a:pt x="14330" y="80758"/>
                  <a:pt x="14354" y="79947"/>
                  <a:pt x="14404" y="79153"/>
                </a:cubicBezTo>
                <a:lnTo>
                  <a:pt x="14409" y="78978"/>
                </a:lnTo>
                <a:cubicBezTo>
                  <a:pt x="14411" y="78978"/>
                  <a:pt x="14413" y="78978"/>
                  <a:pt x="14414" y="78976"/>
                </a:cubicBezTo>
                <a:cubicBezTo>
                  <a:pt x="14909" y="69715"/>
                  <a:pt x="17675" y="62345"/>
                  <a:pt x="21207" y="60786"/>
                </a:cubicBezTo>
                <a:lnTo>
                  <a:pt x="21209" y="60756"/>
                </a:lnTo>
                <a:cubicBezTo>
                  <a:pt x="21261" y="60729"/>
                  <a:pt x="21313" y="60705"/>
                  <a:pt x="21368" y="60716"/>
                </a:cubicBezTo>
                <a:cubicBezTo>
                  <a:pt x="21675" y="60570"/>
                  <a:pt x="21989" y="60491"/>
                  <a:pt x="22308" y="60478"/>
                </a:cubicBezTo>
                <a:close/>
                <a:moveTo>
                  <a:pt x="6045" y="60435"/>
                </a:moveTo>
                <a:lnTo>
                  <a:pt x="6213" y="60478"/>
                </a:lnTo>
                <a:cubicBezTo>
                  <a:pt x="6532" y="60491"/>
                  <a:pt x="6846" y="60570"/>
                  <a:pt x="7153" y="60716"/>
                </a:cubicBezTo>
                <a:cubicBezTo>
                  <a:pt x="7207" y="60705"/>
                  <a:pt x="7260" y="60729"/>
                  <a:pt x="7312" y="60756"/>
                </a:cubicBezTo>
                <a:lnTo>
                  <a:pt x="7313" y="60786"/>
                </a:lnTo>
                <a:cubicBezTo>
                  <a:pt x="10845" y="62345"/>
                  <a:pt x="13611" y="69715"/>
                  <a:pt x="14106" y="78976"/>
                </a:cubicBezTo>
                <a:cubicBezTo>
                  <a:pt x="14108" y="78978"/>
                  <a:pt x="14110" y="78978"/>
                  <a:pt x="14111" y="78978"/>
                </a:cubicBezTo>
                <a:lnTo>
                  <a:pt x="14117" y="79153"/>
                </a:lnTo>
                <a:cubicBezTo>
                  <a:pt x="14166" y="79947"/>
                  <a:pt x="14190" y="80758"/>
                  <a:pt x="14190" y="81580"/>
                </a:cubicBezTo>
                <a:cubicBezTo>
                  <a:pt x="14203" y="81728"/>
                  <a:pt x="14204" y="81877"/>
                  <a:pt x="14204" y="82026"/>
                </a:cubicBezTo>
                <a:cubicBezTo>
                  <a:pt x="14204" y="82126"/>
                  <a:pt x="14203" y="82226"/>
                  <a:pt x="14198" y="82326"/>
                </a:cubicBezTo>
                <a:lnTo>
                  <a:pt x="14193" y="82325"/>
                </a:lnTo>
                <a:lnTo>
                  <a:pt x="14193" y="82338"/>
                </a:lnTo>
                <a:lnTo>
                  <a:pt x="14024" y="82295"/>
                </a:lnTo>
                <a:cubicBezTo>
                  <a:pt x="13705" y="82282"/>
                  <a:pt x="13392" y="82203"/>
                  <a:pt x="13085" y="82058"/>
                </a:cubicBezTo>
                <a:cubicBezTo>
                  <a:pt x="13030" y="82069"/>
                  <a:pt x="12977" y="82044"/>
                  <a:pt x="12925" y="82017"/>
                </a:cubicBezTo>
                <a:lnTo>
                  <a:pt x="12924" y="81987"/>
                </a:lnTo>
                <a:cubicBezTo>
                  <a:pt x="9392" y="80428"/>
                  <a:pt x="6626" y="73059"/>
                  <a:pt x="6131" y="63797"/>
                </a:cubicBezTo>
                <a:cubicBezTo>
                  <a:pt x="6129" y="63796"/>
                  <a:pt x="6128" y="63795"/>
                  <a:pt x="6126" y="63795"/>
                </a:cubicBezTo>
                <a:lnTo>
                  <a:pt x="6121" y="63620"/>
                </a:lnTo>
                <a:cubicBezTo>
                  <a:pt x="6071" y="62826"/>
                  <a:pt x="6047" y="62015"/>
                  <a:pt x="6047" y="61193"/>
                </a:cubicBezTo>
                <a:cubicBezTo>
                  <a:pt x="6034" y="61045"/>
                  <a:pt x="6034" y="60896"/>
                  <a:pt x="6034" y="60747"/>
                </a:cubicBezTo>
                <a:lnTo>
                  <a:pt x="6040" y="60447"/>
                </a:lnTo>
                <a:lnTo>
                  <a:pt x="6045" y="60448"/>
                </a:lnTo>
                <a:close/>
                <a:moveTo>
                  <a:pt x="5821" y="60435"/>
                </a:moveTo>
                <a:lnTo>
                  <a:pt x="5821" y="60448"/>
                </a:lnTo>
                <a:lnTo>
                  <a:pt x="5826" y="60447"/>
                </a:lnTo>
                <a:lnTo>
                  <a:pt x="5832" y="60747"/>
                </a:lnTo>
                <a:cubicBezTo>
                  <a:pt x="5832" y="60896"/>
                  <a:pt x="5831" y="61045"/>
                  <a:pt x="5818" y="61193"/>
                </a:cubicBezTo>
                <a:cubicBezTo>
                  <a:pt x="5819" y="62015"/>
                  <a:pt x="5795" y="62826"/>
                  <a:pt x="5745" y="63620"/>
                </a:cubicBezTo>
                <a:lnTo>
                  <a:pt x="5740" y="63795"/>
                </a:lnTo>
                <a:cubicBezTo>
                  <a:pt x="5738" y="63795"/>
                  <a:pt x="5736" y="63796"/>
                  <a:pt x="5735" y="63797"/>
                </a:cubicBezTo>
                <a:cubicBezTo>
                  <a:pt x="5291" y="72107"/>
                  <a:pt x="3018" y="78895"/>
                  <a:pt x="0" y="81288"/>
                </a:cubicBezTo>
                <a:lnTo>
                  <a:pt x="0" y="77815"/>
                </a:lnTo>
                <a:cubicBezTo>
                  <a:pt x="2256" y="75641"/>
                  <a:pt x="3958" y="70512"/>
                  <a:pt x="4421" y="64236"/>
                </a:cubicBezTo>
                <a:cubicBezTo>
                  <a:pt x="2548" y="65309"/>
                  <a:pt x="960" y="68335"/>
                  <a:pt x="0" y="72475"/>
                </a:cubicBezTo>
                <a:lnTo>
                  <a:pt x="0" y="67047"/>
                </a:lnTo>
                <a:cubicBezTo>
                  <a:pt x="1195" y="63821"/>
                  <a:pt x="2777" y="61570"/>
                  <a:pt x="4552" y="60786"/>
                </a:cubicBezTo>
                <a:lnTo>
                  <a:pt x="4554" y="60756"/>
                </a:lnTo>
                <a:cubicBezTo>
                  <a:pt x="4606" y="60729"/>
                  <a:pt x="4658" y="60705"/>
                  <a:pt x="4713" y="60716"/>
                </a:cubicBezTo>
                <a:cubicBezTo>
                  <a:pt x="5020" y="60570"/>
                  <a:pt x="5334" y="60491"/>
                  <a:pt x="5653" y="60478"/>
                </a:cubicBezTo>
                <a:close/>
                <a:moveTo>
                  <a:pt x="112723" y="42206"/>
                </a:moveTo>
                <a:cubicBezTo>
                  <a:pt x="110014" y="43747"/>
                  <a:pt x="107899" y="49340"/>
                  <a:pt x="107375" y="56395"/>
                </a:cubicBezTo>
                <a:cubicBezTo>
                  <a:pt x="110084" y="54855"/>
                  <a:pt x="112198" y="49261"/>
                  <a:pt x="112723" y="42206"/>
                </a:cubicBezTo>
                <a:close/>
                <a:moveTo>
                  <a:pt x="99003" y="42206"/>
                </a:moveTo>
                <a:cubicBezTo>
                  <a:pt x="99528" y="49261"/>
                  <a:pt x="101642" y="54855"/>
                  <a:pt x="104351" y="56395"/>
                </a:cubicBezTo>
                <a:cubicBezTo>
                  <a:pt x="103827" y="49340"/>
                  <a:pt x="101712" y="43747"/>
                  <a:pt x="99003" y="42206"/>
                </a:cubicBezTo>
                <a:close/>
                <a:moveTo>
                  <a:pt x="96068" y="42206"/>
                </a:moveTo>
                <a:cubicBezTo>
                  <a:pt x="93359" y="43747"/>
                  <a:pt x="91244" y="49340"/>
                  <a:pt x="90720" y="56395"/>
                </a:cubicBezTo>
                <a:cubicBezTo>
                  <a:pt x="93429" y="54855"/>
                  <a:pt x="95543" y="49261"/>
                  <a:pt x="96068" y="42206"/>
                </a:cubicBezTo>
                <a:close/>
                <a:moveTo>
                  <a:pt x="82348" y="42206"/>
                </a:moveTo>
                <a:cubicBezTo>
                  <a:pt x="82873" y="49261"/>
                  <a:pt x="84987" y="54855"/>
                  <a:pt x="87696" y="56395"/>
                </a:cubicBezTo>
                <a:cubicBezTo>
                  <a:pt x="87172" y="49340"/>
                  <a:pt x="85057" y="43747"/>
                  <a:pt x="82348" y="42206"/>
                </a:cubicBezTo>
                <a:close/>
                <a:moveTo>
                  <a:pt x="79413" y="42206"/>
                </a:moveTo>
                <a:cubicBezTo>
                  <a:pt x="76704" y="43747"/>
                  <a:pt x="74589" y="49340"/>
                  <a:pt x="74065" y="56395"/>
                </a:cubicBezTo>
                <a:cubicBezTo>
                  <a:pt x="76774" y="54855"/>
                  <a:pt x="78888" y="49261"/>
                  <a:pt x="79413" y="42206"/>
                </a:cubicBezTo>
                <a:close/>
                <a:moveTo>
                  <a:pt x="65693" y="42206"/>
                </a:moveTo>
                <a:cubicBezTo>
                  <a:pt x="66218" y="49261"/>
                  <a:pt x="68332" y="54855"/>
                  <a:pt x="71041" y="56395"/>
                </a:cubicBezTo>
                <a:cubicBezTo>
                  <a:pt x="70517" y="49340"/>
                  <a:pt x="68402" y="43747"/>
                  <a:pt x="65693" y="42206"/>
                </a:cubicBezTo>
                <a:close/>
                <a:moveTo>
                  <a:pt x="62757" y="42206"/>
                </a:moveTo>
                <a:cubicBezTo>
                  <a:pt x="60049" y="43747"/>
                  <a:pt x="57934" y="49340"/>
                  <a:pt x="57410" y="56395"/>
                </a:cubicBezTo>
                <a:cubicBezTo>
                  <a:pt x="60119" y="54855"/>
                  <a:pt x="62233" y="49261"/>
                  <a:pt x="62757" y="42206"/>
                </a:cubicBezTo>
                <a:close/>
                <a:moveTo>
                  <a:pt x="49038" y="42206"/>
                </a:moveTo>
                <a:cubicBezTo>
                  <a:pt x="49563" y="49261"/>
                  <a:pt x="51677" y="54855"/>
                  <a:pt x="54386" y="56395"/>
                </a:cubicBezTo>
                <a:cubicBezTo>
                  <a:pt x="53862" y="49340"/>
                  <a:pt x="51747" y="43747"/>
                  <a:pt x="49038" y="42206"/>
                </a:cubicBezTo>
                <a:close/>
                <a:moveTo>
                  <a:pt x="46102" y="42206"/>
                </a:moveTo>
                <a:cubicBezTo>
                  <a:pt x="43394" y="43747"/>
                  <a:pt x="41279" y="49340"/>
                  <a:pt x="40755" y="56395"/>
                </a:cubicBezTo>
                <a:cubicBezTo>
                  <a:pt x="43463" y="54855"/>
                  <a:pt x="45578" y="49261"/>
                  <a:pt x="46102" y="42206"/>
                </a:cubicBezTo>
                <a:close/>
                <a:moveTo>
                  <a:pt x="32383" y="42206"/>
                </a:moveTo>
                <a:cubicBezTo>
                  <a:pt x="32908" y="49261"/>
                  <a:pt x="35022" y="54855"/>
                  <a:pt x="37731" y="56395"/>
                </a:cubicBezTo>
                <a:cubicBezTo>
                  <a:pt x="37206" y="49340"/>
                  <a:pt x="35092" y="43747"/>
                  <a:pt x="32383" y="42206"/>
                </a:cubicBezTo>
                <a:close/>
                <a:moveTo>
                  <a:pt x="29447" y="42206"/>
                </a:moveTo>
                <a:cubicBezTo>
                  <a:pt x="26739" y="43747"/>
                  <a:pt x="24624" y="49340"/>
                  <a:pt x="24100" y="56395"/>
                </a:cubicBezTo>
                <a:cubicBezTo>
                  <a:pt x="26808" y="54855"/>
                  <a:pt x="28923" y="49261"/>
                  <a:pt x="29447" y="42206"/>
                </a:cubicBezTo>
                <a:close/>
                <a:moveTo>
                  <a:pt x="15728" y="42206"/>
                </a:moveTo>
                <a:cubicBezTo>
                  <a:pt x="16253" y="49261"/>
                  <a:pt x="18367" y="54855"/>
                  <a:pt x="21076" y="56395"/>
                </a:cubicBezTo>
                <a:cubicBezTo>
                  <a:pt x="20551" y="49340"/>
                  <a:pt x="18437" y="43747"/>
                  <a:pt x="15728" y="42206"/>
                </a:cubicBezTo>
                <a:close/>
                <a:moveTo>
                  <a:pt x="12792" y="42206"/>
                </a:moveTo>
                <a:cubicBezTo>
                  <a:pt x="10084" y="43747"/>
                  <a:pt x="7969" y="49340"/>
                  <a:pt x="7445" y="56395"/>
                </a:cubicBezTo>
                <a:cubicBezTo>
                  <a:pt x="10153" y="54855"/>
                  <a:pt x="12268" y="49261"/>
                  <a:pt x="12792" y="42206"/>
                </a:cubicBezTo>
                <a:close/>
                <a:moveTo>
                  <a:pt x="0" y="39477"/>
                </a:moveTo>
                <a:cubicBezTo>
                  <a:pt x="3018" y="41851"/>
                  <a:pt x="5291" y="48585"/>
                  <a:pt x="5735" y="56831"/>
                </a:cubicBezTo>
                <a:cubicBezTo>
                  <a:pt x="5736" y="56832"/>
                  <a:pt x="5738" y="56832"/>
                  <a:pt x="5740" y="56832"/>
                </a:cubicBezTo>
                <a:lnTo>
                  <a:pt x="5745" y="57006"/>
                </a:lnTo>
                <a:cubicBezTo>
                  <a:pt x="5795" y="57794"/>
                  <a:pt x="5819" y="58598"/>
                  <a:pt x="5818" y="59414"/>
                </a:cubicBezTo>
                <a:cubicBezTo>
                  <a:pt x="5831" y="59561"/>
                  <a:pt x="5832" y="59708"/>
                  <a:pt x="5832" y="59856"/>
                </a:cubicBezTo>
                <a:cubicBezTo>
                  <a:pt x="5832" y="59956"/>
                  <a:pt x="5832" y="60055"/>
                  <a:pt x="5826" y="60154"/>
                </a:cubicBezTo>
                <a:lnTo>
                  <a:pt x="5821" y="60153"/>
                </a:lnTo>
                <a:lnTo>
                  <a:pt x="5821" y="60166"/>
                </a:lnTo>
                <a:lnTo>
                  <a:pt x="5652" y="60124"/>
                </a:lnTo>
                <a:cubicBezTo>
                  <a:pt x="5334" y="60110"/>
                  <a:pt x="5020" y="60032"/>
                  <a:pt x="4713" y="59888"/>
                </a:cubicBezTo>
                <a:cubicBezTo>
                  <a:pt x="4658" y="59899"/>
                  <a:pt x="4606" y="59874"/>
                  <a:pt x="4554" y="59848"/>
                </a:cubicBezTo>
                <a:lnTo>
                  <a:pt x="4552" y="59818"/>
                </a:lnTo>
                <a:cubicBezTo>
                  <a:pt x="2777" y="59040"/>
                  <a:pt x="1195" y="56806"/>
                  <a:pt x="0" y="53606"/>
                </a:cubicBezTo>
                <a:lnTo>
                  <a:pt x="0" y="48221"/>
                </a:lnTo>
                <a:cubicBezTo>
                  <a:pt x="960" y="52329"/>
                  <a:pt x="2548" y="55330"/>
                  <a:pt x="4421" y="56395"/>
                </a:cubicBezTo>
                <a:cubicBezTo>
                  <a:pt x="3958" y="50168"/>
                  <a:pt x="2256" y="45080"/>
                  <a:pt x="0" y="42923"/>
                </a:cubicBezTo>
                <a:close/>
                <a:moveTo>
                  <a:pt x="114258" y="38435"/>
                </a:moveTo>
                <a:lnTo>
                  <a:pt x="114427" y="38477"/>
                </a:lnTo>
                <a:cubicBezTo>
                  <a:pt x="114745" y="38491"/>
                  <a:pt x="115059" y="38569"/>
                  <a:pt x="115366" y="38713"/>
                </a:cubicBezTo>
                <a:cubicBezTo>
                  <a:pt x="115421" y="38702"/>
                  <a:pt x="115473" y="38727"/>
                  <a:pt x="115526" y="38753"/>
                </a:cubicBezTo>
                <a:lnTo>
                  <a:pt x="115527" y="38783"/>
                </a:lnTo>
                <a:cubicBezTo>
                  <a:pt x="117264" y="39544"/>
                  <a:pt x="118816" y="41700"/>
                  <a:pt x="120000" y="44798"/>
                </a:cubicBezTo>
                <a:lnTo>
                  <a:pt x="120000" y="50048"/>
                </a:lnTo>
                <a:cubicBezTo>
                  <a:pt x="119032" y="46110"/>
                  <a:pt x="117480" y="43242"/>
                  <a:pt x="115658" y="42207"/>
                </a:cubicBezTo>
                <a:cubicBezTo>
                  <a:pt x="116116" y="48360"/>
                  <a:pt x="117783" y="53401"/>
                  <a:pt x="120000" y="55607"/>
                </a:cubicBezTo>
                <a:lnTo>
                  <a:pt x="120000" y="59072"/>
                </a:lnTo>
                <a:cubicBezTo>
                  <a:pt x="117022" y="56632"/>
                  <a:pt x="114785" y="49944"/>
                  <a:pt x="114345" y="41771"/>
                </a:cubicBezTo>
                <a:cubicBezTo>
                  <a:pt x="114343" y="41769"/>
                  <a:pt x="114341" y="41769"/>
                  <a:pt x="114340" y="41769"/>
                </a:cubicBezTo>
                <a:lnTo>
                  <a:pt x="114334" y="41595"/>
                </a:lnTo>
                <a:cubicBezTo>
                  <a:pt x="114285" y="40807"/>
                  <a:pt x="114260" y="40003"/>
                  <a:pt x="114261" y="39187"/>
                </a:cubicBezTo>
                <a:cubicBezTo>
                  <a:pt x="114248" y="39040"/>
                  <a:pt x="114247" y="38893"/>
                  <a:pt x="114247" y="38745"/>
                </a:cubicBezTo>
                <a:lnTo>
                  <a:pt x="114253" y="38447"/>
                </a:lnTo>
                <a:lnTo>
                  <a:pt x="114258" y="38448"/>
                </a:lnTo>
                <a:close/>
                <a:moveTo>
                  <a:pt x="114123" y="38435"/>
                </a:moveTo>
                <a:lnTo>
                  <a:pt x="114123" y="38448"/>
                </a:lnTo>
                <a:lnTo>
                  <a:pt x="114128" y="38447"/>
                </a:lnTo>
                <a:lnTo>
                  <a:pt x="114134" y="38745"/>
                </a:lnTo>
                <a:cubicBezTo>
                  <a:pt x="114134" y="38893"/>
                  <a:pt x="114133" y="39040"/>
                  <a:pt x="114120" y="39187"/>
                </a:cubicBezTo>
                <a:cubicBezTo>
                  <a:pt x="114121" y="40003"/>
                  <a:pt x="114096" y="40807"/>
                  <a:pt x="114047" y="41595"/>
                </a:cubicBezTo>
                <a:lnTo>
                  <a:pt x="114041" y="41769"/>
                </a:lnTo>
                <a:cubicBezTo>
                  <a:pt x="114040" y="41769"/>
                  <a:pt x="114038" y="41769"/>
                  <a:pt x="114036" y="41771"/>
                </a:cubicBezTo>
                <a:cubicBezTo>
                  <a:pt x="113542" y="50959"/>
                  <a:pt x="110775" y="58271"/>
                  <a:pt x="107243" y="59818"/>
                </a:cubicBezTo>
                <a:lnTo>
                  <a:pt x="107242" y="59848"/>
                </a:lnTo>
                <a:cubicBezTo>
                  <a:pt x="107190" y="59874"/>
                  <a:pt x="107138" y="59899"/>
                  <a:pt x="107083" y="59888"/>
                </a:cubicBezTo>
                <a:cubicBezTo>
                  <a:pt x="106776" y="60032"/>
                  <a:pt x="106462" y="60110"/>
                  <a:pt x="106143" y="60124"/>
                </a:cubicBezTo>
                <a:lnTo>
                  <a:pt x="105975" y="60166"/>
                </a:lnTo>
                <a:lnTo>
                  <a:pt x="105975" y="60153"/>
                </a:lnTo>
                <a:lnTo>
                  <a:pt x="105970" y="60154"/>
                </a:lnTo>
                <a:cubicBezTo>
                  <a:pt x="105964" y="60055"/>
                  <a:pt x="105964" y="59956"/>
                  <a:pt x="105964" y="59856"/>
                </a:cubicBezTo>
                <a:cubicBezTo>
                  <a:pt x="105964" y="59708"/>
                  <a:pt x="105965" y="59561"/>
                  <a:pt x="105977" y="59414"/>
                </a:cubicBezTo>
                <a:cubicBezTo>
                  <a:pt x="105977" y="58598"/>
                  <a:pt x="106001" y="57794"/>
                  <a:pt x="106051" y="57006"/>
                </a:cubicBezTo>
                <a:lnTo>
                  <a:pt x="106056" y="56832"/>
                </a:lnTo>
                <a:cubicBezTo>
                  <a:pt x="106058" y="56832"/>
                  <a:pt x="106060" y="56832"/>
                  <a:pt x="106061" y="56831"/>
                </a:cubicBezTo>
                <a:cubicBezTo>
                  <a:pt x="106556" y="47642"/>
                  <a:pt x="109322" y="40330"/>
                  <a:pt x="112854" y="38783"/>
                </a:cubicBezTo>
                <a:lnTo>
                  <a:pt x="112855" y="38753"/>
                </a:lnTo>
                <a:cubicBezTo>
                  <a:pt x="112908" y="38727"/>
                  <a:pt x="112960" y="38702"/>
                  <a:pt x="113015" y="38713"/>
                </a:cubicBezTo>
                <a:cubicBezTo>
                  <a:pt x="113322" y="38569"/>
                  <a:pt x="113636" y="38491"/>
                  <a:pt x="113955" y="38477"/>
                </a:cubicBezTo>
                <a:close/>
                <a:moveTo>
                  <a:pt x="97603" y="38435"/>
                </a:moveTo>
                <a:lnTo>
                  <a:pt x="97772" y="38477"/>
                </a:lnTo>
                <a:cubicBezTo>
                  <a:pt x="98090" y="38491"/>
                  <a:pt x="98404" y="38569"/>
                  <a:pt x="98711" y="38713"/>
                </a:cubicBezTo>
                <a:cubicBezTo>
                  <a:pt x="98766" y="38702"/>
                  <a:pt x="98818" y="38727"/>
                  <a:pt x="98871" y="38753"/>
                </a:cubicBezTo>
                <a:lnTo>
                  <a:pt x="98872" y="38783"/>
                </a:lnTo>
                <a:cubicBezTo>
                  <a:pt x="102404" y="40330"/>
                  <a:pt x="105170" y="47642"/>
                  <a:pt x="105665" y="56831"/>
                </a:cubicBezTo>
                <a:cubicBezTo>
                  <a:pt x="105666" y="56832"/>
                  <a:pt x="105668" y="56832"/>
                  <a:pt x="105670" y="56832"/>
                </a:cubicBezTo>
                <a:lnTo>
                  <a:pt x="105675" y="57006"/>
                </a:lnTo>
                <a:cubicBezTo>
                  <a:pt x="105725" y="57794"/>
                  <a:pt x="105749" y="58598"/>
                  <a:pt x="105749" y="59414"/>
                </a:cubicBezTo>
                <a:cubicBezTo>
                  <a:pt x="105761" y="59561"/>
                  <a:pt x="105762" y="59708"/>
                  <a:pt x="105762" y="59856"/>
                </a:cubicBezTo>
                <a:cubicBezTo>
                  <a:pt x="105762" y="59956"/>
                  <a:pt x="105762" y="60055"/>
                  <a:pt x="105756" y="60154"/>
                </a:cubicBezTo>
                <a:lnTo>
                  <a:pt x="105751" y="60153"/>
                </a:lnTo>
                <a:lnTo>
                  <a:pt x="105751" y="60166"/>
                </a:lnTo>
                <a:lnTo>
                  <a:pt x="105583" y="60124"/>
                </a:lnTo>
                <a:cubicBezTo>
                  <a:pt x="105264" y="60110"/>
                  <a:pt x="104950" y="60032"/>
                  <a:pt x="104643" y="59888"/>
                </a:cubicBezTo>
                <a:cubicBezTo>
                  <a:pt x="104588" y="59899"/>
                  <a:pt x="104536" y="59874"/>
                  <a:pt x="104484" y="59848"/>
                </a:cubicBezTo>
                <a:lnTo>
                  <a:pt x="104483" y="59818"/>
                </a:lnTo>
                <a:cubicBezTo>
                  <a:pt x="100951" y="58271"/>
                  <a:pt x="98184" y="50959"/>
                  <a:pt x="97690" y="41771"/>
                </a:cubicBezTo>
                <a:cubicBezTo>
                  <a:pt x="97688" y="41769"/>
                  <a:pt x="97686" y="41769"/>
                  <a:pt x="97685" y="41769"/>
                </a:cubicBezTo>
                <a:lnTo>
                  <a:pt x="97679" y="41595"/>
                </a:lnTo>
                <a:cubicBezTo>
                  <a:pt x="97630" y="40807"/>
                  <a:pt x="97605" y="40003"/>
                  <a:pt x="97606" y="39187"/>
                </a:cubicBezTo>
                <a:cubicBezTo>
                  <a:pt x="97593" y="39040"/>
                  <a:pt x="97592" y="38893"/>
                  <a:pt x="97592" y="38745"/>
                </a:cubicBezTo>
                <a:lnTo>
                  <a:pt x="97598" y="38447"/>
                </a:lnTo>
                <a:lnTo>
                  <a:pt x="97603" y="38448"/>
                </a:lnTo>
                <a:close/>
                <a:moveTo>
                  <a:pt x="97468" y="38435"/>
                </a:moveTo>
                <a:lnTo>
                  <a:pt x="97468" y="38448"/>
                </a:lnTo>
                <a:lnTo>
                  <a:pt x="97473" y="38447"/>
                </a:lnTo>
                <a:lnTo>
                  <a:pt x="97479" y="38745"/>
                </a:lnTo>
                <a:cubicBezTo>
                  <a:pt x="97479" y="38893"/>
                  <a:pt x="97478" y="39040"/>
                  <a:pt x="97465" y="39187"/>
                </a:cubicBezTo>
                <a:cubicBezTo>
                  <a:pt x="97466" y="40003"/>
                  <a:pt x="97441" y="40807"/>
                  <a:pt x="97392" y="41595"/>
                </a:cubicBezTo>
                <a:lnTo>
                  <a:pt x="97386" y="41769"/>
                </a:lnTo>
                <a:cubicBezTo>
                  <a:pt x="97385" y="41769"/>
                  <a:pt x="97383" y="41769"/>
                  <a:pt x="97381" y="41771"/>
                </a:cubicBezTo>
                <a:cubicBezTo>
                  <a:pt x="96887" y="50959"/>
                  <a:pt x="94120" y="58271"/>
                  <a:pt x="90588" y="59818"/>
                </a:cubicBezTo>
                <a:lnTo>
                  <a:pt x="90587" y="59848"/>
                </a:lnTo>
                <a:cubicBezTo>
                  <a:pt x="90535" y="59874"/>
                  <a:pt x="90483" y="59899"/>
                  <a:pt x="90428" y="59888"/>
                </a:cubicBezTo>
                <a:cubicBezTo>
                  <a:pt x="90121" y="60032"/>
                  <a:pt x="89807" y="60110"/>
                  <a:pt x="89488" y="60124"/>
                </a:cubicBezTo>
                <a:lnTo>
                  <a:pt x="89320" y="60166"/>
                </a:lnTo>
                <a:lnTo>
                  <a:pt x="89320" y="60153"/>
                </a:lnTo>
                <a:lnTo>
                  <a:pt x="89315" y="60154"/>
                </a:lnTo>
                <a:cubicBezTo>
                  <a:pt x="89309" y="60055"/>
                  <a:pt x="89309" y="59956"/>
                  <a:pt x="89309" y="59856"/>
                </a:cubicBezTo>
                <a:cubicBezTo>
                  <a:pt x="89309" y="59708"/>
                  <a:pt x="89310" y="59561"/>
                  <a:pt x="89322" y="59414"/>
                </a:cubicBezTo>
                <a:cubicBezTo>
                  <a:pt x="89322" y="58598"/>
                  <a:pt x="89346" y="57794"/>
                  <a:pt x="89396" y="57006"/>
                </a:cubicBezTo>
                <a:lnTo>
                  <a:pt x="89401" y="56832"/>
                </a:lnTo>
                <a:cubicBezTo>
                  <a:pt x="89403" y="56832"/>
                  <a:pt x="89405" y="56832"/>
                  <a:pt x="89406" y="56831"/>
                </a:cubicBezTo>
                <a:cubicBezTo>
                  <a:pt x="89901" y="47642"/>
                  <a:pt x="92667" y="40330"/>
                  <a:pt x="96199" y="38783"/>
                </a:cubicBezTo>
                <a:lnTo>
                  <a:pt x="96200" y="38753"/>
                </a:lnTo>
                <a:cubicBezTo>
                  <a:pt x="96253" y="38727"/>
                  <a:pt x="96305" y="38702"/>
                  <a:pt x="96360" y="38713"/>
                </a:cubicBezTo>
                <a:cubicBezTo>
                  <a:pt x="96667" y="38569"/>
                  <a:pt x="96981" y="38491"/>
                  <a:pt x="97299" y="38477"/>
                </a:cubicBezTo>
                <a:close/>
                <a:moveTo>
                  <a:pt x="80948" y="38435"/>
                </a:moveTo>
                <a:lnTo>
                  <a:pt x="81117" y="38477"/>
                </a:lnTo>
                <a:cubicBezTo>
                  <a:pt x="81435" y="38491"/>
                  <a:pt x="81749" y="38569"/>
                  <a:pt x="82056" y="38713"/>
                </a:cubicBezTo>
                <a:cubicBezTo>
                  <a:pt x="82111" y="38702"/>
                  <a:pt x="82163" y="38727"/>
                  <a:pt x="82216" y="38753"/>
                </a:cubicBezTo>
                <a:lnTo>
                  <a:pt x="82217" y="38783"/>
                </a:lnTo>
                <a:cubicBezTo>
                  <a:pt x="85749" y="40330"/>
                  <a:pt x="88515" y="47642"/>
                  <a:pt x="89010" y="56831"/>
                </a:cubicBezTo>
                <a:cubicBezTo>
                  <a:pt x="89011" y="56832"/>
                  <a:pt x="89013" y="56832"/>
                  <a:pt x="89015" y="56832"/>
                </a:cubicBezTo>
                <a:lnTo>
                  <a:pt x="89020" y="57006"/>
                </a:lnTo>
                <a:cubicBezTo>
                  <a:pt x="89070" y="57794"/>
                  <a:pt x="89094" y="58598"/>
                  <a:pt x="89094" y="59414"/>
                </a:cubicBezTo>
                <a:cubicBezTo>
                  <a:pt x="89106" y="59561"/>
                  <a:pt x="89107" y="59708"/>
                  <a:pt x="89107" y="59856"/>
                </a:cubicBezTo>
                <a:cubicBezTo>
                  <a:pt x="89107" y="59956"/>
                  <a:pt x="89107" y="60055"/>
                  <a:pt x="89101" y="60154"/>
                </a:cubicBezTo>
                <a:lnTo>
                  <a:pt x="89096" y="60153"/>
                </a:lnTo>
                <a:lnTo>
                  <a:pt x="89096" y="60166"/>
                </a:lnTo>
                <a:lnTo>
                  <a:pt x="88928" y="60124"/>
                </a:lnTo>
                <a:cubicBezTo>
                  <a:pt x="88609" y="60110"/>
                  <a:pt x="88295" y="60032"/>
                  <a:pt x="87988" y="59888"/>
                </a:cubicBezTo>
                <a:cubicBezTo>
                  <a:pt x="87933" y="59899"/>
                  <a:pt x="87881" y="59874"/>
                  <a:pt x="87829" y="59848"/>
                </a:cubicBezTo>
                <a:lnTo>
                  <a:pt x="87828" y="59818"/>
                </a:lnTo>
                <a:cubicBezTo>
                  <a:pt x="84296" y="58271"/>
                  <a:pt x="81529" y="50959"/>
                  <a:pt x="81035" y="41771"/>
                </a:cubicBezTo>
                <a:cubicBezTo>
                  <a:pt x="81033" y="41769"/>
                  <a:pt x="81031" y="41769"/>
                  <a:pt x="81030" y="41769"/>
                </a:cubicBezTo>
                <a:lnTo>
                  <a:pt x="81024" y="41595"/>
                </a:lnTo>
                <a:cubicBezTo>
                  <a:pt x="80975" y="40807"/>
                  <a:pt x="80950" y="40003"/>
                  <a:pt x="80951" y="39187"/>
                </a:cubicBezTo>
                <a:cubicBezTo>
                  <a:pt x="80938" y="39040"/>
                  <a:pt x="80937" y="38893"/>
                  <a:pt x="80937" y="38745"/>
                </a:cubicBezTo>
                <a:lnTo>
                  <a:pt x="80943" y="38447"/>
                </a:lnTo>
                <a:lnTo>
                  <a:pt x="80948" y="38448"/>
                </a:lnTo>
                <a:close/>
                <a:moveTo>
                  <a:pt x="80813" y="38435"/>
                </a:moveTo>
                <a:lnTo>
                  <a:pt x="80813" y="38448"/>
                </a:lnTo>
                <a:lnTo>
                  <a:pt x="80818" y="38447"/>
                </a:lnTo>
                <a:lnTo>
                  <a:pt x="80824" y="38745"/>
                </a:lnTo>
                <a:cubicBezTo>
                  <a:pt x="80824" y="38893"/>
                  <a:pt x="80823" y="39040"/>
                  <a:pt x="80810" y="39187"/>
                </a:cubicBezTo>
                <a:cubicBezTo>
                  <a:pt x="80811" y="40003"/>
                  <a:pt x="80786" y="40807"/>
                  <a:pt x="80737" y="41595"/>
                </a:cubicBezTo>
                <a:lnTo>
                  <a:pt x="80731" y="41769"/>
                </a:lnTo>
                <a:cubicBezTo>
                  <a:pt x="80730" y="41769"/>
                  <a:pt x="80728" y="41769"/>
                  <a:pt x="80726" y="41771"/>
                </a:cubicBezTo>
                <a:cubicBezTo>
                  <a:pt x="80232" y="50959"/>
                  <a:pt x="77465" y="58271"/>
                  <a:pt x="73933" y="59818"/>
                </a:cubicBezTo>
                <a:lnTo>
                  <a:pt x="73932" y="59848"/>
                </a:lnTo>
                <a:cubicBezTo>
                  <a:pt x="73880" y="59874"/>
                  <a:pt x="73828" y="59899"/>
                  <a:pt x="73773" y="59888"/>
                </a:cubicBezTo>
                <a:cubicBezTo>
                  <a:pt x="73466" y="60032"/>
                  <a:pt x="73152" y="60110"/>
                  <a:pt x="72833" y="60124"/>
                </a:cubicBezTo>
                <a:lnTo>
                  <a:pt x="72665" y="60166"/>
                </a:lnTo>
                <a:lnTo>
                  <a:pt x="72665" y="60153"/>
                </a:lnTo>
                <a:lnTo>
                  <a:pt x="72660" y="60154"/>
                </a:lnTo>
                <a:cubicBezTo>
                  <a:pt x="72654" y="60055"/>
                  <a:pt x="72654" y="59956"/>
                  <a:pt x="72654" y="59856"/>
                </a:cubicBezTo>
                <a:cubicBezTo>
                  <a:pt x="72654" y="59708"/>
                  <a:pt x="72654" y="59561"/>
                  <a:pt x="72667" y="59414"/>
                </a:cubicBezTo>
                <a:cubicBezTo>
                  <a:pt x="72667" y="58598"/>
                  <a:pt x="72691" y="57794"/>
                  <a:pt x="72741" y="57006"/>
                </a:cubicBezTo>
                <a:lnTo>
                  <a:pt x="72746" y="56832"/>
                </a:lnTo>
                <a:cubicBezTo>
                  <a:pt x="72748" y="56832"/>
                  <a:pt x="72750" y="56832"/>
                  <a:pt x="72751" y="56831"/>
                </a:cubicBezTo>
                <a:cubicBezTo>
                  <a:pt x="73246" y="47642"/>
                  <a:pt x="76012" y="40330"/>
                  <a:pt x="79544" y="38783"/>
                </a:cubicBezTo>
                <a:lnTo>
                  <a:pt x="79545" y="38753"/>
                </a:lnTo>
                <a:cubicBezTo>
                  <a:pt x="79598" y="38727"/>
                  <a:pt x="79650" y="38702"/>
                  <a:pt x="79705" y="38713"/>
                </a:cubicBezTo>
                <a:cubicBezTo>
                  <a:pt x="80012" y="38569"/>
                  <a:pt x="80326" y="38491"/>
                  <a:pt x="80644" y="38477"/>
                </a:cubicBezTo>
                <a:close/>
                <a:moveTo>
                  <a:pt x="64293" y="38435"/>
                </a:moveTo>
                <a:lnTo>
                  <a:pt x="64461" y="38477"/>
                </a:lnTo>
                <a:cubicBezTo>
                  <a:pt x="64780" y="38491"/>
                  <a:pt x="65094" y="38569"/>
                  <a:pt x="65401" y="38713"/>
                </a:cubicBezTo>
                <a:cubicBezTo>
                  <a:pt x="65456" y="38702"/>
                  <a:pt x="65508" y="38727"/>
                  <a:pt x="65561" y="38753"/>
                </a:cubicBezTo>
                <a:lnTo>
                  <a:pt x="65562" y="38783"/>
                </a:lnTo>
                <a:cubicBezTo>
                  <a:pt x="69094" y="40330"/>
                  <a:pt x="71860" y="47642"/>
                  <a:pt x="72355" y="56831"/>
                </a:cubicBezTo>
                <a:cubicBezTo>
                  <a:pt x="72356" y="56832"/>
                  <a:pt x="72358" y="56832"/>
                  <a:pt x="72360" y="56832"/>
                </a:cubicBezTo>
                <a:lnTo>
                  <a:pt x="72365" y="57006"/>
                </a:lnTo>
                <a:cubicBezTo>
                  <a:pt x="72415" y="57794"/>
                  <a:pt x="72439" y="58598"/>
                  <a:pt x="72439" y="59414"/>
                </a:cubicBezTo>
                <a:cubicBezTo>
                  <a:pt x="72451" y="59561"/>
                  <a:pt x="72452" y="59708"/>
                  <a:pt x="72452" y="59856"/>
                </a:cubicBezTo>
                <a:cubicBezTo>
                  <a:pt x="72452" y="59956"/>
                  <a:pt x="72452" y="60055"/>
                  <a:pt x="72446" y="60154"/>
                </a:cubicBezTo>
                <a:lnTo>
                  <a:pt x="72441" y="60153"/>
                </a:lnTo>
                <a:lnTo>
                  <a:pt x="72441" y="60166"/>
                </a:lnTo>
                <a:lnTo>
                  <a:pt x="72273" y="60124"/>
                </a:lnTo>
                <a:cubicBezTo>
                  <a:pt x="71954" y="60110"/>
                  <a:pt x="71640" y="60032"/>
                  <a:pt x="71333" y="59888"/>
                </a:cubicBezTo>
                <a:cubicBezTo>
                  <a:pt x="71278" y="59899"/>
                  <a:pt x="71226" y="59874"/>
                  <a:pt x="71174" y="59848"/>
                </a:cubicBezTo>
                <a:lnTo>
                  <a:pt x="71173" y="59818"/>
                </a:lnTo>
                <a:cubicBezTo>
                  <a:pt x="67641" y="58271"/>
                  <a:pt x="64874" y="50959"/>
                  <a:pt x="64380" y="41771"/>
                </a:cubicBezTo>
                <a:cubicBezTo>
                  <a:pt x="64378" y="41769"/>
                  <a:pt x="64376" y="41769"/>
                  <a:pt x="64375" y="41769"/>
                </a:cubicBezTo>
                <a:lnTo>
                  <a:pt x="64369" y="41595"/>
                </a:lnTo>
                <a:cubicBezTo>
                  <a:pt x="64319" y="40807"/>
                  <a:pt x="64295" y="40003"/>
                  <a:pt x="64296" y="39187"/>
                </a:cubicBezTo>
                <a:cubicBezTo>
                  <a:pt x="64283" y="39040"/>
                  <a:pt x="64282" y="38893"/>
                  <a:pt x="64282" y="38745"/>
                </a:cubicBezTo>
                <a:lnTo>
                  <a:pt x="64288" y="38447"/>
                </a:lnTo>
                <a:lnTo>
                  <a:pt x="64293" y="38448"/>
                </a:lnTo>
                <a:close/>
                <a:moveTo>
                  <a:pt x="64158" y="38435"/>
                </a:moveTo>
                <a:lnTo>
                  <a:pt x="64158" y="38448"/>
                </a:lnTo>
                <a:lnTo>
                  <a:pt x="64163" y="38447"/>
                </a:lnTo>
                <a:lnTo>
                  <a:pt x="64169" y="38745"/>
                </a:lnTo>
                <a:cubicBezTo>
                  <a:pt x="64169" y="38893"/>
                  <a:pt x="64168" y="39040"/>
                  <a:pt x="64155" y="39187"/>
                </a:cubicBezTo>
                <a:cubicBezTo>
                  <a:pt x="64156" y="40003"/>
                  <a:pt x="64131" y="40807"/>
                  <a:pt x="64082" y="41595"/>
                </a:cubicBezTo>
                <a:lnTo>
                  <a:pt x="64076" y="41769"/>
                </a:lnTo>
                <a:cubicBezTo>
                  <a:pt x="64075" y="41769"/>
                  <a:pt x="64073" y="41769"/>
                  <a:pt x="64071" y="41771"/>
                </a:cubicBezTo>
                <a:cubicBezTo>
                  <a:pt x="63576" y="50959"/>
                  <a:pt x="60810" y="58271"/>
                  <a:pt x="57278" y="59818"/>
                </a:cubicBezTo>
                <a:lnTo>
                  <a:pt x="57277" y="59848"/>
                </a:lnTo>
                <a:cubicBezTo>
                  <a:pt x="57225" y="59874"/>
                  <a:pt x="57172" y="59899"/>
                  <a:pt x="57118" y="59888"/>
                </a:cubicBezTo>
                <a:cubicBezTo>
                  <a:pt x="56811" y="60032"/>
                  <a:pt x="56497" y="60110"/>
                  <a:pt x="56178" y="60124"/>
                </a:cubicBezTo>
                <a:lnTo>
                  <a:pt x="56010" y="60166"/>
                </a:lnTo>
                <a:lnTo>
                  <a:pt x="56010" y="60153"/>
                </a:lnTo>
                <a:lnTo>
                  <a:pt x="56005" y="60154"/>
                </a:lnTo>
                <a:cubicBezTo>
                  <a:pt x="55999" y="60055"/>
                  <a:pt x="55999" y="59956"/>
                  <a:pt x="55999" y="59856"/>
                </a:cubicBezTo>
                <a:cubicBezTo>
                  <a:pt x="55999" y="59708"/>
                  <a:pt x="55999" y="59561"/>
                  <a:pt x="56012" y="59414"/>
                </a:cubicBezTo>
                <a:cubicBezTo>
                  <a:pt x="56012" y="58598"/>
                  <a:pt x="56036" y="57794"/>
                  <a:pt x="56086" y="57006"/>
                </a:cubicBezTo>
                <a:lnTo>
                  <a:pt x="56091" y="56832"/>
                </a:lnTo>
                <a:cubicBezTo>
                  <a:pt x="56093" y="56832"/>
                  <a:pt x="56094" y="56832"/>
                  <a:pt x="56096" y="56831"/>
                </a:cubicBezTo>
                <a:cubicBezTo>
                  <a:pt x="56591" y="47642"/>
                  <a:pt x="59357" y="40330"/>
                  <a:pt x="62889" y="38783"/>
                </a:cubicBezTo>
                <a:lnTo>
                  <a:pt x="62890" y="38753"/>
                </a:lnTo>
                <a:cubicBezTo>
                  <a:pt x="62942" y="38727"/>
                  <a:pt x="62995" y="38702"/>
                  <a:pt x="63050" y="38713"/>
                </a:cubicBezTo>
                <a:cubicBezTo>
                  <a:pt x="63357" y="38569"/>
                  <a:pt x="63671" y="38491"/>
                  <a:pt x="63989" y="38477"/>
                </a:cubicBezTo>
                <a:close/>
                <a:moveTo>
                  <a:pt x="47638" y="38435"/>
                </a:moveTo>
                <a:lnTo>
                  <a:pt x="47806" y="38477"/>
                </a:lnTo>
                <a:cubicBezTo>
                  <a:pt x="48125" y="38491"/>
                  <a:pt x="48439" y="38569"/>
                  <a:pt x="48746" y="38713"/>
                </a:cubicBezTo>
                <a:cubicBezTo>
                  <a:pt x="48801" y="38702"/>
                  <a:pt x="48853" y="38727"/>
                  <a:pt x="48906" y="38753"/>
                </a:cubicBezTo>
                <a:lnTo>
                  <a:pt x="48907" y="38783"/>
                </a:lnTo>
                <a:cubicBezTo>
                  <a:pt x="52439" y="40330"/>
                  <a:pt x="55205" y="47642"/>
                  <a:pt x="55700" y="56831"/>
                </a:cubicBezTo>
                <a:cubicBezTo>
                  <a:pt x="55701" y="56832"/>
                  <a:pt x="55703" y="56832"/>
                  <a:pt x="55705" y="56832"/>
                </a:cubicBezTo>
                <a:lnTo>
                  <a:pt x="55710" y="57006"/>
                </a:lnTo>
                <a:cubicBezTo>
                  <a:pt x="55760" y="57794"/>
                  <a:pt x="55784" y="58598"/>
                  <a:pt x="55783" y="59414"/>
                </a:cubicBezTo>
                <a:cubicBezTo>
                  <a:pt x="55796" y="59561"/>
                  <a:pt x="55797" y="59708"/>
                  <a:pt x="55797" y="59856"/>
                </a:cubicBezTo>
                <a:cubicBezTo>
                  <a:pt x="55797" y="59956"/>
                  <a:pt x="55797" y="60055"/>
                  <a:pt x="55791" y="60154"/>
                </a:cubicBezTo>
                <a:lnTo>
                  <a:pt x="55786" y="60153"/>
                </a:lnTo>
                <a:lnTo>
                  <a:pt x="55786" y="60166"/>
                </a:lnTo>
                <a:lnTo>
                  <a:pt x="55617" y="60124"/>
                </a:lnTo>
                <a:cubicBezTo>
                  <a:pt x="55299" y="60110"/>
                  <a:pt x="54985" y="60032"/>
                  <a:pt x="54678" y="59888"/>
                </a:cubicBezTo>
                <a:cubicBezTo>
                  <a:pt x="54623" y="59899"/>
                  <a:pt x="54571" y="59874"/>
                  <a:pt x="54519" y="59848"/>
                </a:cubicBezTo>
                <a:lnTo>
                  <a:pt x="54517" y="59818"/>
                </a:lnTo>
                <a:cubicBezTo>
                  <a:pt x="50985" y="58271"/>
                  <a:pt x="48219" y="50959"/>
                  <a:pt x="47725" y="41771"/>
                </a:cubicBezTo>
                <a:cubicBezTo>
                  <a:pt x="47723" y="41769"/>
                  <a:pt x="47721" y="41769"/>
                  <a:pt x="47720" y="41769"/>
                </a:cubicBezTo>
                <a:lnTo>
                  <a:pt x="47714" y="41595"/>
                </a:lnTo>
                <a:cubicBezTo>
                  <a:pt x="47664" y="40807"/>
                  <a:pt x="47640" y="40003"/>
                  <a:pt x="47641" y="39187"/>
                </a:cubicBezTo>
                <a:cubicBezTo>
                  <a:pt x="47628" y="39040"/>
                  <a:pt x="47627" y="38893"/>
                  <a:pt x="47627" y="38745"/>
                </a:cubicBezTo>
                <a:lnTo>
                  <a:pt x="47633" y="38447"/>
                </a:lnTo>
                <a:lnTo>
                  <a:pt x="47638" y="38448"/>
                </a:lnTo>
                <a:close/>
                <a:moveTo>
                  <a:pt x="47503" y="38435"/>
                </a:moveTo>
                <a:lnTo>
                  <a:pt x="47503" y="38448"/>
                </a:lnTo>
                <a:lnTo>
                  <a:pt x="47508" y="38447"/>
                </a:lnTo>
                <a:lnTo>
                  <a:pt x="47514" y="38745"/>
                </a:lnTo>
                <a:cubicBezTo>
                  <a:pt x="47514" y="38893"/>
                  <a:pt x="47513" y="39040"/>
                  <a:pt x="47500" y="39187"/>
                </a:cubicBezTo>
                <a:cubicBezTo>
                  <a:pt x="47500" y="40003"/>
                  <a:pt x="47476" y="40807"/>
                  <a:pt x="47427" y="41595"/>
                </a:cubicBezTo>
                <a:lnTo>
                  <a:pt x="47421" y="41769"/>
                </a:lnTo>
                <a:cubicBezTo>
                  <a:pt x="47420" y="41769"/>
                  <a:pt x="47418" y="41769"/>
                  <a:pt x="47416" y="41771"/>
                </a:cubicBezTo>
                <a:cubicBezTo>
                  <a:pt x="46921" y="50959"/>
                  <a:pt x="44155" y="58271"/>
                  <a:pt x="40623" y="59818"/>
                </a:cubicBezTo>
                <a:lnTo>
                  <a:pt x="40622" y="59848"/>
                </a:lnTo>
                <a:cubicBezTo>
                  <a:pt x="40570" y="59874"/>
                  <a:pt x="40517" y="59899"/>
                  <a:pt x="40463" y="59888"/>
                </a:cubicBezTo>
                <a:cubicBezTo>
                  <a:pt x="40156" y="60032"/>
                  <a:pt x="39842" y="60110"/>
                  <a:pt x="39523" y="60124"/>
                </a:cubicBezTo>
                <a:lnTo>
                  <a:pt x="39355" y="60166"/>
                </a:lnTo>
                <a:lnTo>
                  <a:pt x="39355" y="60153"/>
                </a:lnTo>
                <a:lnTo>
                  <a:pt x="39350" y="60154"/>
                </a:lnTo>
                <a:cubicBezTo>
                  <a:pt x="39344" y="60055"/>
                  <a:pt x="39344" y="59956"/>
                  <a:pt x="39344" y="59856"/>
                </a:cubicBezTo>
                <a:cubicBezTo>
                  <a:pt x="39344" y="59708"/>
                  <a:pt x="39344" y="59561"/>
                  <a:pt x="39357" y="59414"/>
                </a:cubicBezTo>
                <a:cubicBezTo>
                  <a:pt x="39357" y="58598"/>
                  <a:pt x="39381" y="57794"/>
                  <a:pt x="39431" y="57006"/>
                </a:cubicBezTo>
                <a:lnTo>
                  <a:pt x="39436" y="56832"/>
                </a:lnTo>
                <a:cubicBezTo>
                  <a:pt x="39438" y="56832"/>
                  <a:pt x="39439" y="56832"/>
                  <a:pt x="39441" y="56831"/>
                </a:cubicBezTo>
                <a:cubicBezTo>
                  <a:pt x="39936" y="47642"/>
                  <a:pt x="42702" y="40330"/>
                  <a:pt x="46234" y="38783"/>
                </a:cubicBezTo>
                <a:lnTo>
                  <a:pt x="46235" y="38753"/>
                </a:lnTo>
                <a:cubicBezTo>
                  <a:pt x="46287" y="38727"/>
                  <a:pt x="46340" y="38702"/>
                  <a:pt x="46395" y="38713"/>
                </a:cubicBezTo>
                <a:cubicBezTo>
                  <a:pt x="46702" y="38569"/>
                  <a:pt x="47016" y="38491"/>
                  <a:pt x="47334" y="38477"/>
                </a:cubicBezTo>
                <a:close/>
                <a:moveTo>
                  <a:pt x="30983" y="38435"/>
                </a:moveTo>
                <a:lnTo>
                  <a:pt x="31151" y="38477"/>
                </a:lnTo>
                <a:cubicBezTo>
                  <a:pt x="31470" y="38491"/>
                  <a:pt x="31784" y="38569"/>
                  <a:pt x="32091" y="38713"/>
                </a:cubicBezTo>
                <a:cubicBezTo>
                  <a:pt x="32146" y="38702"/>
                  <a:pt x="32198" y="38727"/>
                  <a:pt x="32251" y="38753"/>
                </a:cubicBezTo>
                <a:lnTo>
                  <a:pt x="32252" y="38783"/>
                </a:lnTo>
                <a:cubicBezTo>
                  <a:pt x="35784" y="40330"/>
                  <a:pt x="38550" y="47642"/>
                  <a:pt x="39045" y="56831"/>
                </a:cubicBezTo>
                <a:cubicBezTo>
                  <a:pt x="39046" y="56832"/>
                  <a:pt x="39048" y="56832"/>
                  <a:pt x="39050" y="56832"/>
                </a:cubicBezTo>
                <a:lnTo>
                  <a:pt x="39055" y="57006"/>
                </a:lnTo>
                <a:cubicBezTo>
                  <a:pt x="39105" y="57794"/>
                  <a:pt x="39129" y="58598"/>
                  <a:pt x="39128" y="59414"/>
                </a:cubicBezTo>
                <a:cubicBezTo>
                  <a:pt x="39141" y="59561"/>
                  <a:pt x="39142" y="59708"/>
                  <a:pt x="39142" y="59856"/>
                </a:cubicBezTo>
                <a:cubicBezTo>
                  <a:pt x="39142" y="59956"/>
                  <a:pt x="39142" y="60055"/>
                  <a:pt x="39136" y="60154"/>
                </a:cubicBezTo>
                <a:lnTo>
                  <a:pt x="39131" y="60153"/>
                </a:lnTo>
                <a:lnTo>
                  <a:pt x="39131" y="60166"/>
                </a:lnTo>
                <a:lnTo>
                  <a:pt x="38962" y="60124"/>
                </a:lnTo>
                <a:cubicBezTo>
                  <a:pt x="38644" y="60110"/>
                  <a:pt x="38330" y="60032"/>
                  <a:pt x="38023" y="59888"/>
                </a:cubicBezTo>
                <a:cubicBezTo>
                  <a:pt x="37968" y="59899"/>
                  <a:pt x="37916" y="59874"/>
                  <a:pt x="37864" y="59848"/>
                </a:cubicBezTo>
                <a:lnTo>
                  <a:pt x="37862" y="59818"/>
                </a:lnTo>
                <a:cubicBezTo>
                  <a:pt x="34330" y="58271"/>
                  <a:pt x="31564" y="50959"/>
                  <a:pt x="31069" y="41771"/>
                </a:cubicBezTo>
                <a:cubicBezTo>
                  <a:pt x="31068" y="41769"/>
                  <a:pt x="31066" y="41769"/>
                  <a:pt x="31065" y="41769"/>
                </a:cubicBezTo>
                <a:lnTo>
                  <a:pt x="31059" y="41595"/>
                </a:lnTo>
                <a:cubicBezTo>
                  <a:pt x="31009" y="40807"/>
                  <a:pt x="30985" y="40003"/>
                  <a:pt x="30986" y="39187"/>
                </a:cubicBezTo>
                <a:cubicBezTo>
                  <a:pt x="30973" y="39040"/>
                  <a:pt x="30972" y="38893"/>
                  <a:pt x="30972" y="38745"/>
                </a:cubicBezTo>
                <a:lnTo>
                  <a:pt x="30978" y="38447"/>
                </a:lnTo>
                <a:lnTo>
                  <a:pt x="30983" y="38448"/>
                </a:lnTo>
                <a:close/>
                <a:moveTo>
                  <a:pt x="30848" y="38435"/>
                </a:moveTo>
                <a:lnTo>
                  <a:pt x="30848" y="38448"/>
                </a:lnTo>
                <a:lnTo>
                  <a:pt x="30853" y="38447"/>
                </a:lnTo>
                <a:lnTo>
                  <a:pt x="30859" y="38745"/>
                </a:lnTo>
                <a:cubicBezTo>
                  <a:pt x="30859" y="38893"/>
                  <a:pt x="30858" y="39040"/>
                  <a:pt x="30845" y="39187"/>
                </a:cubicBezTo>
                <a:cubicBezTo>
                  <a:pt x="30845" y="40003"/>
                  <a:pt x="30821" y="40807"/>
                  <a:pt x="30772" y="41595"/>
                </a:cubicBezTo>
                <a:lnTo>
                  <a:pt x="30766" y="41769"/>
                </a:lnTo>
                <a:cubicBezTo>
                  <a:pt x="30765" y="41769"/>
                  <a:pt x="30763" y="41769"/>
                  <a:pt x="30761" y="41771"/>
                </a:cubicBezTo>
                <a:cubicBezTo>
                  <a:pt x="30266" y="50959"/>
                  <a:pt x="27500" y="58271"/>
                  <a:pt x="23968" y="59818"/>
                </a:cubicBezTo>
                <a:lnTo>
                  <a:pt x="23967" y="59848"/>
                </a:lnTo>
                <a:cubicBezTo>
                  <a:pt x="23915" y="59874"/>
                  <a:pt x="23862" y="59899"/>
                  <a:pt x="23808" y="59888"/>
                </a:cubicBezTo>
                <a:cubicBezTo>
                  <a:pt x="23501" y="60032"/>
                  <a:pt x="23187" y="60110"/>
                  <a:pt x="22868" y="60124"/>
                </a:cubicBezTo>
                <a:lnTo>
                  <a:pt x="22700" y="60166"/>
                </a:lnTo>
                <a:lnTo>
                  <a:pt x="22700" y="60153"/>
                </a:lnTo>
                <a:lnTo>
                  <a:pt x="22695" y="60154"/>
                </a:lnTo>
                <a:cubicBezTo>
                  <a:pt x="22689" y="60055"/>
                  <a:pt x="22689" y="59956"/>
                  <a:pt x="22689" y="59856"/>
                </a:cubicBezTo>
                <a:cubicBezTo>
                  <a:pt x="22689" y="59708"/>
                  <a:pt x="22689" y="59561"/>
                  <a:pt x="22702" y="59414"/>
                </a:cubicBezTo>
                <a:cubicBezTo>
                  <a:pt x="22702" y="58598"/>
                  <a:pt x="22726" y="57794"/>
                  <a:pt x="22776" y="57006"/>
                </a:cubicBezTo>
                <a:lnTo>
                  <a:pt x="22781" y="56832"/>
                </a:lnTo>
                <a:cubicBezTo>
                  <a:pt x="22783" y="56832"/>
                  <a:pt x="22784" y="56832"/>
                  <a:pt x="22786" y="56831"/>
                </a:cubicBezTo>
                <a:cubicBezTo>
                  <a:pt x="23281" y="47642"/>
                  <a:pt x="26047" y="40330"/>
                  <a:pt x="29579" y="38783"/>
                </a:cubicBezTo>
                <a:lnTo>
                  <a:pt x="29580" y="38753"/>
                </a:lnTo>
                <a:cubicBezTo>
                  <a:pt x="29632" y="38727"/>
                  <a:pt x="29685" y="38702"/>
                  <a:pt x="29740" y="38713"/>
                </a:cubicBezTo>
                <a:cubicBezTo>
                  <a:pt x="30047" y="38569"/>
                  <a:pt x="30361" y="38491"/>
                  <a:pt x="30679" y="38477"/>
                </a:cubicBezTo>
                <a:close/>
                <a:moveTo>
                  <a:pt x="14328" y="38435"/>
                </a:moveTo>
                <a:lnTo>
                  <a:pt x="14496" y="38477"/>
                </a:lnTo>
                <a:cubicBezTo>
                  <a:pt x="14815" y="38491"/>
                  <a:pt x="15129" y="38569"/>
                  <a:pt x="15436" y="38713"/>
                </a:cubicBezTo>
                <a:cubicBezTo>
                  <a:pt x="15491" y="38702"/>
                  <a:pt x="15543" y="38727"/>
                  <a:pt x="15596" y="38753"/>
                </a:cubicBezTo>
                <a:lnTo>
                  <a:pt x="15597" y="38783"/>
                </a:lnTo>
                <a:cubicBezTo>
                  <a:pt x="19129" y="40330"/>
                  <a:pt x="21895" y="47642"/>
                  <a:pt x="22390" y="56831"/>
                </a:cubicBezTo>
                <a:cubicBezTo>
                  <a:pt x="22391" y="56832"/>
                  <a:pt x="22393" y="56832"/>
                  <a:pt x="22395" y="56832"/>
                </a:cubicBezTo>
                <a:lnTo>
                  <a:pt x="22400" y="57006"/>
                </a:lnTo>
                <a:cubicBezTo>
                  <a:pt x="22450" y="57794"/>
                  <a:pt x="22474" y="58598"/>
                  <a:pt x="22473" y="59414"/>
                </a:cubicBezTo>
                <a:cubicBezTo>
                  <a:pt x="22486" y="59561"/>
                  <a:pt x="22487" y="59708"/>
                  <a:pt x="22487" y="59856"/>
                </a:cubicBezTo>
                <a:cubicBezTo>
                  <a:pt x="22487" y="59956"/>
                  <a:pt x="22487" y="60055"/>
                  <a:pt x="22481" y="60154"/>
                </a:cubicBezTo>
                <a:lnTo>
                  <a:pt x="22476" y="60153"/>
                </a:lnTo>
                <a:lnTo>
                  <a:pt x="22476" y="60166"/>
                </a:lnTo>
                <a:lnTo>
                  <a:pt x="22307" y="60124"/>
                </a:lnTo>
                <a:cubicBezTo>
                  <a:pt x="21989" y="60110"/>
                  <a:pt x="21675" y="60032"/>
                  <a:pt x="21368" y="59888"/>
                </a:cubicBezTo>
                <a:cubicBezTo>
                  <a:pt x="21313" y="59899"/>
                  <a:pt x="21261" y="59874"/>
                  <a:pt x="21209" y="59848"/>
                </a:cubicBezTo>
                <a:lnTo>
                  <a:pt x="21207" y="59818"/>
                </a:lnTo>
                <a:cubicBezTo>
                  <a:pt x="17675" y="58271"/>
                  <a:pt x="14909" y="50959"/>
                  <a:pt x="14414" y="41771"/>
                </a:cubicBezTo>
                <a:cubicBezTo>
                  <a:pt x="14413" y="41769"/>
                  <a:pt x="14411" y="41769"/>
                  <a:pt x="14409" y="41769"/>
                </a:cubicBezTo>
                <a:lnTo>
                  <a:pt x="14404" y="41595"/>
                </a:lnTo>
                <a:cubicBezTo>
                  <a:pt x="14354" y="40807"/>
                  <a:pt x="14330" y="40003"/>
                  <a:pt x="14331" y="39187"/>
                </a:cubicBezTo>
                <a:cubicBezTo>
                  <a:pt x="14318" y="39040"/>
                  <a:pt x="14317" y="38893"/>
                  <a:pt x="14317" y="38745"/>
                </a:cubicBezTo>
                <a:lnTo>
                  <a:pt x="14323" y="38447"/>
                </a:lnTo>
                <a:lnTo>
                  <a:pt x="14328" y="38448"/>
                </a:lnTo>
                <a:close/>
                <a:moveTo>
                  <a:pt x="14192" y="38435"/>
                </a:moveTo>
                <a:lnTo>
                  <a:pt x="14193" y="38448"/>
                </a:lnTo>
                <a:lnTo>
                  <a:pt x="14198" y="38447"/>
                </a:lnTo>
                <a:lnTo>
                  <a:pt x="14203" y="38745"/>
                </a:lnTo>
                <a:cubicBezTo>
                  <a:pt x="14203" y="38893"/>
                  <a:pt x="14203" y="39040"/>
                  <a:pt x="14190" y="39187"/>
                </a:cubicBezTo>
                <a:cubicBezTo>
                  <a:pt x="14190" y="40003"/>
                  <a:pt x="14166" y="40807"/>
                  <a:pt x="14117" y="41595"/>
                </a:cubicBezTo>
                <a:lnTo>
                  <a:pt x="14111" y="41769"/>
                </a:lnTo>
                <a:cubicBezTo>
                  <a:pt x="14110" y="41769"/>
                  <a:pt x="14108" y="41769"/>
                  <a:pt x="14106" y="41771"/>
                </a:cubicBezTo>
                <a:cubicBezTo>
                  <a:pt x="13611" y="50959"/>
                  <a:pt x="10845" y="58271"/>
                  <a:pt x="7313" y="59818"/>
                </a:cubicBezTo>
                <a:lnTo>
                  <a:pt x="7312" y="59848"/>
                </a:lnTo>
                <a:cubicBezTo>
                  <a:pt x="7260" y="59874"/>
                  <a:pt x="7207" y="59899"/>
                  <a:pt x="7153" y="59888"/>
                </a:cubicBezTo>
                <a:cubicBezTo>
                  <a:pt x="6846" y="60032"/>
                  <a:pt x="6532" y="60110"/>
                  <a:pt x="6213" y="60124"/>
                </a:cubicBezTo>
                <a:lnTo>
                  <a:pt x="6045" y="60166"/>
                </a:lnTo>
                <a:lnTo>
                  <a:pt x="6045" y="60153"/>
                </a:lnTo>
                <a:lnTo>
                  <a:pt x="6040" y="60154"/>
                </a:lnTo>
                <a:cubicBezTo>
                  <a:pt x="6034" y="60055"/>
                  <a:pt x="6034" y="59956"/>
                  <a:pt x="6034" y="59856"/>
                </a:cubicBezTo>
                <a:cubicBezTo>
                  <a:pt x="6034" y="59708"/>
                  <a:pt x="6034" y="59561"/>
                  <a:pt x="6047" y="59414"/>
                </a:cubicBezTo>
                <a:cubicBezTo>
                  <a:pt x="6047" y="58598"/>
                  <a:pt x="6071" y="57794"/>
                  <a:pt x="6121" y="57006"/>
                </a:cubicBezTo>
                <a:lnTo>
                  <a:pt x="6126" y="56832"/>
                </a:lnTo>
                <a:cubicBezTo>
                  <a:pt x="6128" y="56832"/>
                  <a:pt x="6129" y="56832"/>
                  <a:pt x="6131" y="56831"/>
                </a:cubicBezTo>
                <a:cubicBezTo>
                  <a:pt x="6626" y="47642"/>
                  <a:pt x="9392" y="40330"/>
                  <a:pt x="12924" y="38783"/>
                </a:cubicBezTo>
                <a:lnTo>
                  <a:pt x="12925" y="38753"/>
                </a:lnTo>
                <a:cubicBezTo>
                  <a:pt x="12977" y="38727"/>
                  <a:pt x="13030" y="38702"/>
                  <a:pt x="13085" y="38713"/>
                </a:cubicBezTo>
                <a:cubicBezTo>
                  <a:pt x="13392" y="38569"/>
                  <a:pt x="13706" y="38491"/>
                  <a:pt x="14024" y="38477"/>
                </a:cubicBezTo>
                <a:close/>
                <a:moveTo>
                  <a:pt x="107375" y="19700"/>
                </a:moveTo>
                <a:cubicBezTo>
                  <a:pt x="107899" y="26811"/>
                  <a:pt x="110014" y="32448"/>
                  <a:pt x="112723" y="34001"/>
                </a:cubicBezTo>
                <a:cubicBezTo>
                  <a:pt x="112198" y="26890"/>
                  <a:pt x="110084" y="21253"/>
                  <a:pt x="107375" y="19700"/>
                </a:cubicBezTo>
                <a:close/>
                <a:moveTo>
                  <a:pt x="104351" y="19700"/>
                </a:moveTo>
                <a:cubicBezTo>
                  <a:pt x="101642" y="21253"/>
                  <a:pt x="99528" y="26890"/>
                  <a:pt x="99003" y="34001"/>
                </a:cubicBezTo>
                <a:cubicBezTo>
                  <a:pt x="101712" y="32448"/>
                  <a:pt x="103827" y="26811"/>
                  <a:pt x="104351" y="19700"/>
                </a:cubicBezTo>
                <a:close/>
                <a:moveTo>
                  <a:pt x="90720" y="19700"/>
                </a:moveTo>
                <a:cubicBezTo>
                  <a:pt x="91244" y="26811"/>
                  <a:pt x="93359" y="32448"/>
                  <a:pt x="96068" y="34001"/>
                </a:cubicBezTo>
                <a:cubicBezTo>
                  <a:pt x="95543" y="26890"/>
                  <a:pt x="93429" y="21253"/>
                  <a:pt x="90720" y="19700"/>
                </a:cubicBezTo>
                <a:close/>
                <a:moveTo>
                  <a:pt x="87696" y="19700"/>
                </a:moveTo>
                <a:cubicBezTo>
                  <a:pt x="84987" y="21253"/>
                  <a:pt x="82873" y="26890"/>
                  <a:pt x="82348" y="34001"/>
                </a:cubicBezTo>
                <a:cubicBezTo>
                  <a:pt x="85057" y="32448"/>
                  <a:pt x="87172" y="26811"/>
                  <a:pt x="87696" y="19700"/>
                </a:cubicBezTo>
                <a:close/>
                <a:moveTo>
                  <a:pt x="74065" y="19700"/>
                </a:moveTo>
                <a:cubicBezTo>
                  <a:pt x="74589" y="26811"/>
                  <a:pt x="76704" y="32448"/>
                  <a:pt x="79413" y="34001"/>
                </a:cubicBezTo>
                <a:cubicBezTo>
                  <a:pt x="78888" y="26890"/>
                  <a:pt x="76774" y="21253"/>
                  <a:pt x="74065" y="19700"/>
                </a:cubicBezTo>
                <a:close/>
                <a:moveTo>
                  <a:pt x="71041" y="19700"/>
                </a:moveTo>
                <a:cubicBezTo>
                  <a:pt x="68332" y="21253"/>
                  <a:pt x="66218" y="26890"/>
                  <a:pt x="65693" y="34001"/>
                </a:cubicBezTo>
                <a:cubicBezTo>
                  <a:pt x="68402" y="32448"/>
                  <a:pt x="70517" y="26811"/>
                  <a:pt x="71041" y="19700"/>
                </a:cubicBezTo>
                <a:close/>
                <a:moveTo>
                  <a:pt x="57410" y="19700"/>
                </a:moveTo>
                <a:cubicBezTo>
                  <a:pt x="57934" y="26811"/>
                  <a:pt x="60049" y="32448"/>
                  <a:pt x="62758" y="34001"/>
                </a:cubicBezTo>
                <a:cubicBezTo>
                  <a:pt x="62233" y="26890"/>
                  <a:pt x="60119" y="21253"/>
                  <a:pt x="57410" y="19700"/>
                </a:cubicBezTo>
                <a:close/>
                <a:moveTo>
                  <a:pt x="54386" y="19700"/>
                </a:moveTo>
                <a:cubicBezTo>
                  <a:pt x="51677" y="21253"/>
                  <a:pt x="49563" y="26890"/>
                  <a:pt x="49038" y="34001"/>
                </a:cubicBezTo>
                <a:cubicBezTo>
                  <a:pt x="51747" y="32448"/>
                  <a:pt x="53862" y="26811"/>
                  <a:pt x="54386" y="19700"/>
                </a:cubicBezTo>
                <a:close/>
                <a:moveTo>
                  <a:pt x="40755" y="19700"/>
                </a:moveTo>
                <a:cubicBezTo>
                  <a:pt x="41279" y="26811"/>
                  <a:pt x="43394" y="32448"/>
                  <a:pt x="46102" y="34001"/>
                </a:cubicBezTo>
                <a:cubicBezTo>
                  <a:pt x="45578" y="26890"/>
                  <a:pt x="43464" y="21253"/>
                  <a:pt x="40755" y="19700"/>
                </a:cubicBezTo>
                <a:close/>
                <a:moveTo>
                  <a:pt x="37731" y="19700"/>
                </a:moveTo>
                <a:cubicBezTo>
                  <a:pt x="35022" y="21253"/>
                  <a:pt x="32908" y="26890"/>
                  <a:pt x="32383" y="34001"/>
                </a:cubicBezTo>
                <a:cubicBezTo>
                  <a:pt x="35092" y="32448"/>
                  <a:pt x="37206" y="26811"/>
                  <a:pt x="37731" y="19700"/>
                </a:cubicBezTo>
                <a:close/>
                <a:moveTo>
                  <a:pt x="24100" y="19700"/>
                </a:moveTo>
                <a:cubicBezTo>
                  <a:pt x="24624" y="26811"/>
                  <a:pt x="26739" y="32448"/>
                  <a:pt x="29447" y="34001"/>
                </a:cubicBezTo>
                <a:cubicBezTo>
                  <a:pt x="28923" y="26890"/>
                  <a:pt x="26808" y="21253"/>
                  <a:pt x="24100" y="19700"/>
                </a:cubicBezTo>
                <a:close/>
                <a:moveTo>
                  <a:pt x="21076" y="19700"/>
                </a:moveTo>
                <a:cubicBezTo>
                  <a:pt x="18367" y="21253"/>
                  <a:pt x="16253" y="26890"/>
                  <a:pt x="15728" y="34001"/>
                </a:cubicBezTo>
                <a:cubicBezTo>
                  <a:pt x="18437" y="32448"/>
                  <a:pt x="20551" y="26811"/>
                  <a:pt x="21076" y="19700"/>
                </a:cubicBezTo>
                <a:close/>
                <a:moveTo>
                  <a:pt x="7445" y="19700"/>
                </a:moveTo>
                <a:cubicBezTo>
                  <a:pt x="7969" y="26811"/>
                  <a:pt x="10084" y="32448"/>
                  <a:pt x="12792" y="34001"/>
                </a:cubicBezTo>
                <a:cubicBezTo>
                  <a:pt x="12268" y="26890"/>
                  <a:pt x="10153" y="21253"/>
                  <a:pt x="7445" y="19700"/>
                </a:cubicBezTo>
                <a:close/>
                <a:moveTo>
                  <a:pt x="120000" y="17002"/>
                </a:moveTo>
                <a:lnTo>
                  <a:pt x="120000" y="20494"/>
                </a:lnTo>
                <a:cubicBezTo>
                  <a:pt x="117783" y="22717"/>
                  <a:pt x="116116" y="27799"/>
                  <a:pt x="115658" y="34001"/>
                </a:cubicBezTo>
                <a:cubicBezTo>
                  <a:pt x="117480" y="32957"/>
                  <a:pt x="119032" y="30066"/>
                  <a:pt x="120000" y="26098"/>
                </a:cubicBezTo>
                <a:lnTo>
                  <a:pt x="120000" y="31388"/>
                </a:lnTo>
                <a:cubicBezTo>
                  <a:pt x="118816" y="34512"/>
                  <a:pt x="117264" y="36684"/>
                  <a:pt x="115527" y="37451"/>
                </a:cubicBezTo>
                <a:lnTo>
                  <a:pt x="115526" y="37481"/>
                </a:lnTo>
                <a:cubicBezTo>
                  <a:pt x="115473" y="37508"/>
                  <a:pt x="115421" y="37533"/>
                  <a:pt x="115366" y="37522"/>
                </a:cubicBezTo>
                <a:cubicBezTo>
                  <a:pt x="115059" y="37667"/>
                  <a:pt x="114746" y="37746"/>
                  <a:pt x="114427" y="37759"/>
                </a:cubicBezTo>
                <a:lnTo>
                  <a:pt x="114258" y="37802"/>
                </a:lnTo>
                <a:lnTo>
                  <a:pt x="114258" y="37789"/>
                </a:lnTo>
                <a:lnTo>
                  <a:pt x="114253" y="37790"/>
                </a:lnTo>
                <a:cubicBezTo>
                  <a:pt x="114248" y="37690"/>
                  <a:pt x="114247" y="37590"/>
                  <a:pt x="114247" y="37490"/>
                </a:cubicBezTo>
                <a:cubicBezTo>
                  <a:pt x="114247" y="37341"/>
                  <a:pt x="114248" y="37192"/>
                  <a:pt x="114261" y="37044"/>
                </a:cubicBezTo>
                <a:cubicBezTo>
                  <a:pt x="114260" y="36222"/>
                  <a:pt x="114285" y="35411"/>
                  <a:pt x="114334" y="34617"/>
                </a:cubicBezTo>
                <a:lnTo>
                  <a:pt x="114340" y="34442"/>
                </a:lnTo>
                <a:cubicBezTo>
                  <a:pt x="114341" y="34442"/>
                  <a:pt x="114343" y="34441"/>
                  <a:pt x="114345" y="34440"/>
                </a:cubicBezTo>
                <a:cubicBezTo>
                  <a:pt x="114785" y="26202"/>
                  <a:pt x="117022" y="19462"/>
                  <a:pt x="120000" y="17002"/>
                </a:cubicBezTo>
                <a:close/>
                <a:moveTo>
                  <a:pt x="105975" y="15899"/>
                </a:moveTo>
                <a:lnTo>
                  <a:pt x="106143" y="15942"/>
                </a:lnTo>
                <a:cubicBezTo>
                  <a:pt x="106462" y="15955"/>
                  <a:pt x="106776" y="16034"/>
                  <a:pt x="107083" y="16179"/>
                </a:cubicBezTo>
                <a:cubicBezTo>
                  <a:pt x="107138" y="16168"/>
                  <a:pt x="107190" y="16193"/>
                  <a:pt x="107242" y="16220"/>
                </a:cubicBezTo>
                <a:lnTo>
                  <a:pt x="107243" y="16250"/>
                </a:lnTo>
                <a:cubicBezTo>
                  <a:pt x="110775" y="17809"/>
                  <a:pt x="113542" y="25178"/>
                  <a:pt x="114036" y="34440"/>
                </a:cubicBezTo>
                <a:cubicBezTo>
                  <a:pt x="114038" y="34441"/>
                  <a:pt x="114040" y="34442"/>
                  <a:pt x="114041" y="34442"/>
                </a:cubicBezTo>
                <a:lnTo>
                  <a:pt x="114047" y="34617"/>
                </a:lnTo>
                <a:cubicBezTo>
                  <a:pt x="114097" y="35411"/>
                  <a:pt x="114121" y="36222"/>
                  <a:pt x="114120" y="37044"/>
                </a:cubicBezTo>
                <a:cubicBezTo>
                  <a:pt x="114133" y="37192"/>
                  <a:pt x="114134" y="37341"/>
                  <a:pt x="114134" y="37490"/>
                </a:cubicBezTo>
                <a:cubicBezTo>
                  <a:pt x="114134" y="37590"/>
                  <a:pt x="114133" y="37690"/>
                  <a:pt x="114128" y="37790"/>
                </a:cubicBezTo>
                <a:lnTo>
                  <a:pt x="114123" y="37789"/>
                </a:lnTo>
                <a:lnTo>
                  <a:pt x="114123" y="37802"/>
                </a:lnTo>
                <a:lnTo>
                  <a:pt x="113954" y="37759"/>
                </a:lnTo>
                <a:cubicBezTo>
                  <a:pt x="113636" y="37746"/>
                  <a:pt x="113322" y="37667"/>
                  <a:pt x="113015" y="37522"/>
                </a:cubicBezTo>
                <a:cubicBezTo>
                  <a:pt x="112960" y="37533"/>
                  <a:pt x="112908" y="37508"/>
                  <a:pt x="112855" y="37481"/>
                </a:cubicBezTo>
                <a:lnTo>
                  <a:pt x="112854" y="37451"/>
                </a:lnTo>
                <a:cubicBezTo>
                  <a:pt x="109322" y="35892"/>
                  <a:pt x="106556" y="28522"/>
                  <a:pt x="106061" y="19261"/>
                </a:cubicBezTo>
                <a:cubicBezTo>
                  <a:pt x="106060" y="19260"/>
                  <a:pt x="106058" y="19259"/>
                  <a:pt x="106056" y="19259"/>
                </a:cubicBezTo>
                <a:lnTo>
                  <a:pt x="106051" y="19084"/>
                </a:lnTo>
                <a:cubicBezTo>
                  <a:pt x="106001" y="18290"/>
                  <a:pt x="105977" y="17479"/>
                  <a:pt x="105977" y="16657"/>
                </a:cubicBezTo>
                <a:cubicBezTo>
                  <a:pt x="105965" y="16509"/>
                  <a:pt x="105964" y="16360"/>
                  <a:pt x="105964" y="16211"/>
                </a:cubicBezTo>
                <a:lnTo>
                  <a:pt x="105970" y="15911"/>
                </a:lnTo>
                <a:lnTo>
                  <a:pt x="105975" y="15912"/>
                </a:lnTo>
                <a:close/>
                <a:moveTo>
                  <a:pt x="105751" y="15899"/>
                </a:moveTo>
                <a:lnTo>
                  <a:pt x="105751" y="15912"/>
                </a:lnTo>
                <a:lnTo>
                  <a:pt x="105756" y="15911"/>
                </a:lnTo>
                <a:lnTo>
                  <a:pt x="105762" y="16211"/>
                </a:lnTo>
                <a:cubicBezTo>
                  <a:pt x="105762" y="16360"/>
                  <a:pt x="105761" y="16509"/>
                  <a:pt x="105749" y="16657"/>
                </a:cubicBezTo>
                <a:cubicBezTo>
                  <a:pt x="105749" y="17479"/>
                  <a:pt x="105725" y="18290"/>
                  <a:pt x="105675" y="19084"/>
                </a:cubicBezTo>
                <a:lnTo>
                  <a:pt x="105670" y="19259"/>
                </a:lnTo>
                <a:cubicBezTo>
                  <a:pt x="105668" y="19259"/>
                  <a:pt x="105666" y="19260"/>
                  <a:pt x="105665" y="19261"/>
                </a:cubicBezTo>
                <a:cubicBezTo>
                  <a:pt x="105170" y="28522"/>
                  <a:pt x="102404" y="35892"/>
                  <a:pt x="98872" y="37451"/>
                </a:cubicBezTo>
                <a:lnTo>
                  <a:pt x="98871" y="37481"/>
                </a:lnTo>
                <a:cubicBezTo>
                  <a:pt x="98818" y="37508"/>
                  <a:pt x="98766" y="37533"/>
                  <a:pt x="98711" y="37522"/>
                </a:cubicBezTo>
                <a:cubicBezTo>
                  <a:pt x="98404" y="37667"/>
                  <a:pt x="98090" y="37746"/>
                  <a:pt x="97772" y="37759"/>
                </a:cubicBezTo>
                <a:lnTo>
                  <a:pt x="97603" y="37802"/>
                </a:lnTo>
                <a:lnTo>
                  <a:pt x="97603" y="37789"/>
                </a:lnTo>
                <a:lnTo>
                  <a:pt x="97598" y="37790"/>
                </a:lnTo>
                <a:cubicBezTo>
                  <a:pt x="97593" y="37690"/>
                  <a:pt x="97592" y="37590"/>
                  <a:pt x="97592" y="37490"/>
                </a:cubicBezTo>
                <a:cubicBezTo>
                  <a:pt x="97592" y="37341"/>
                  <a:pt x="97593" y="37192"/>
                  <a:pt x="97606" y="37044"/>
                </a:cubicBezTo>
                <a:cubicBezTo>
                  <a:pt x="97605" y="36222"/>
                  <a:pt x="97630" y="35411"/>
                  <a:pt x="97679" y="34617"/>
                </a:cubicBezTo>
                <a:lnTo>
                  <a:pt x="97685" y="34442"/>
                </a:lnTo>
                <a:cubicBezTo>
                  <a:pt x="97686" y="34442"/>
                  <a:pt x="97688" y="34441"/>
                  <a:pt x="97690" y="34440"/>
                </a:cubicBezTo>
                <a:cubicBezTo>
                  <a:pt x="98184" y="25178"/>
                  <a:pt x="100951" y="17809"/>
                  <a:pt x="104483" y="16250"/>
                </a:cubicBezTo>
                <a:lnTo>
                  <a:pt x="104484" y="16220"/>
                </a:lnTo>
                <a:cubicBezTo>
                  <a:pt x="104536" y="16193"/>
                  <a:pt x="104588" y="16168"/>
                  <a:pt x="104643" y="16179"/>
                </a:cubicBezTo>
                <a:cubicBezTo>
                  <a:pt x="104950" y="16034"/>
                  <a:pt x="105264" y="15955"/>
                  <a:pt x="105583" y="15942"/>
                </a:cubicBezTo>
                <a:close/>
                <a:moveTo>
                  <a:pt x="89320" y="15899"/>
                </a:moveTo>
                <a:lnTo>
                  <a:pt x="89488" y="15942"/>
                </a:lnTo>
                <a:cubicBezTo>
                  <a:pt x="89807" y="15955"/>
                  <a:pt x="90121" y="16034"/>
                  <a:pt x="90428" y="16179"/>
                </a:cubicBezTo>
                <a:cubicBezTo>
                  <a:pt x="90483" y="16168"/>
                  <a:pt x="90535" y="16193"/>
                  <a:pt x="90587" y="16220"/>
                </a:cubicBezTo>
                <a:lnTo>
                  <a:pt x="90588" y="16250"/>
                </a:lnTo>
                <a:cubicBezTo>
                  <a:pt x="94120" y="17809"/>
                  <a:pt x="96887" y="25178"/>
                  <a:pt x="97381" y="34440"/>
                </a:cubicBezTo>
                <a:cubicBezTo>
                  <a:pt x="97383" y="34441"/>
                  <a:pt x="97385" y="34442"/>
                  <a:pt x="97386" y="34442"/>
                </a:cubicBezTo>
                <a:lnTo>
                  <a:pt x="97392" y="34617"/>
                </a:lnTo>
                <a:cubicBezTo>
                  <a:pt x="97441" y="35411"/>
                  <a:pt x="97466" y="36222"/>
                  <a:pt x="97465" y="37044"/>
                </a:cubicBezTo>
                <a:cubicBezTo>
                  <a:pt x="97478" y="37192"/>
                  <a:pt x="97479" y="37341"/>
                  <a:pt x="97479" y="37490"/>
                </a:cubicBezTo>
                <a:cubicBezTo>
                  <a:pt x="97479" y="37590"/>
                  <a:pt x="97478" y="37690"/>
                  <a:pt x="97473" y="37790"/>
                </a:cubicBezTo>
                <a:lnTo>
                  <a:pt x="97468" y="37789"/>
                </a:lnTo>
                <a:lnTo>
                  <a:pt x="97468" y="37802"/>
                </a:lnTo>
                <a:lnTo>
                  <a:pt x="97299" y="37759"/>
                </a:lnTo>
                <a:cubicBezTo>
                  <a:pt x="96981" y="37746"/>
                  <a:pt x="96667" y="37667"/>
                  <a:pt x="96360" y="37522"/>
                </a:cubicBezTo>
                <a:cubicBezTo>
                  <a:pt x="96305" y="37533"/>
                  <a:pt x="96253" y="37508"/>
                  <a:pt x="96200" y="37481"/>
                </a:cubicBezTo>
                <a:lnTo>
                  <a:pt x="96199" y="37451"/>
                </a:lnTo>
                <a:cubicBezTo>
                  <a:pt x="92667" y="35892"/>
                  <a:pt x="89901" y="28522"/>
                  <a:pt x="89406" y="19261"/>
                </a:cubicBezTo>
                <a:cubicBezTo>
                  <a:pt x="89405" y="19260"/>
                  <a:pt x="89403" y="19259"/>
                  <a:pt x="89401" y="19259"/>
                </a:cubicBezTo>
                <a:lnTo>
                  <a:pt x="89396" y="19084"/>
                </a:lnTo>
                <a:cubicBezTo>
                  <a:pt x="89346" y="18290"/>
                  <a:pt x="89322" y="17479"/>
                  <a:pt x="89322" y="16657"/>
                </a:cubicBezTo>
                <a:cubicBezTo>
                  <a:pt x="89310" y="16509"/>
                  <a:pt x="89309" y="16360"/>
                  <a:pt x="89309" y="16211"/>
                </a:cubicBezTo>
                <a:lnTo>
                  <a:pt x="89315" y="15911"/>
                </a:lnTo>
                <a:lnTo>
                  <a:pt x="89320" y="15912"/>
                </a:lnTo>
                <a:close/>
                <a:moveTo>
                  <a:pt x="89096" y="15899"/>
                </a:moveTo>
                <a:lnTo>
                  <a:pt x="89096" y="15912"/>
                </a:lnTo>
                <a:lnTo>
                  <a:pt x="89101" y="15911"/>
                </a:lnTo>
                <a:lnTo>
                  <a:pt x="89107" y="16211"/>
                </a:lnTo>
                <a:cubicBezTo>
                  <a:pt x="89107" y="16360"/>
                  <a:pt x="89106" y="16509"/>
                  <a:pt x="89094" y="16657"/>
                </a:cubicBezTo>
                <a:cubicBezTo>
                  <a:pt x="89094" y="17479"/>
                  <a:pt x="89070" y="18290"/>
                  <a:pt x="89020" y="19084"/>
                </a:cubicBezTo>
                <a:lnTo>
                  <a:pt x="89015" y="19259"/>
                </a:lnTo>
                <a:cubicBezTo>
                  <a:pt x="89013" y="19259"/>
                  <a:pt x="89011" y="19260"/>
                  <a:pt x="89010" y="19261"/>
                </a:cubicBezTo>
                <a:cubicBezTo>
                  <a:pt x="88515" y="28522"/>
                  <a:pt x="85749" y="35892"/>
                  <a:pt x="82217" y="37451"/>
                </a:cubicBezTo>
                <a:lnTo>
                  <a:pt x="82216" y="37481"/>
                </a:lnTo>
                <a:cubicBezTo>
                  <a:pt x="82163" y="37508"/>
                  <a:pt x="82111" y="37533"/>
                  <a:pt x="82056" y="37522"/>
                </a:cubicBezTo>
                <a:cubicBezTo>
                  <a:pt x="81749" y="37667"/>
                  <a:pt x="81435" y="37746"/>
                  <a:pt x="81117" y="37759"/>
                </a:cubicBezTo>
                <a:lnTo>
                  <a:pt x="80948" y="37802"/>
                </a:lnTo>
                <a:lnTo>
                  <a:pt x="80948" y="37789"/>
                </a:lnTo>
                <a:lnTo>
                  <a:pt x="80943" y="37790"/>
                </a:lnTo>
                <a:cubicBezTo>
                  <a:pt x="80938" y="37690"/>
                  <a:pt x="80937" y="37590"/>
                  <a:pt x="80937" y="37490"/>
                </a:cubicBezTo>
                <a:cubicBezTo>
                  <a:pt x="80937" y="37341"/>
                  <a:pt x="80938" y="37192"/>
                  <a:pt x="80951" y="37044"/>
                </a:cubicBezTo>
                <a:cubicBezTo>
                  <a:pt x="80950" y="36222"/>
                  <a:pt x="80975" y="35411"/>
                  <a:pt x="81024" y="34617"/>
                </a:cubicBezTo>
                <a:lnTo>
                  <a:pt x="81030" y="34442"/>
                </a:lnTo>
                <a:cubicBezTo>
                  <a:pt x="81031" y="34442"/>
                  <a:pt x="81033" y="34441"/>
                  <a:pt x="81035" y="34440"/>
                </a:cubicBezTo>
                <a:cubicBezTo>
                  <a:pt x="81529" y="25178"/>
                  <a:pt x="84296" y="17809"/>
                  <a:pt x="87828" y="16250"/>
                </a:cubicBezTo>
                <a:lnTo>
                  <a:pt x="87829" y="16220"/>
                </a:lnTo>
                <a:cubicBezTo>
                  <a:pt x="87881" y="16193"/>
                  <a:pt x="87933" y="16168"/>
                  <a:pt x="87988" y="16179"/>
                </a:cubicBezTo>
                <a:cubicBezTo>
                  <a:pt x="88295" y="16034"/>
                  <a:pt x="88609" y="15955"/>
                  <a:pt x="88928" y="15942"/>
                </a:cubicBezTo>
                <a:close/>
                <a:moveTo>
                  <a:pt x="72665" y="15899"/>
                </a:moveTo>
                <a:lnTo>
                  <a:pt x="72833" y="15942"/>
                </a:lnTo>
                <a:cubicBezTo>
                  <a:pt x="73152" y="15955"/>
                  <a:pt x="73466" y="16034"/>
                  <a:pt x="73773" y="16179"/>
                </a:cubicBezTo>
                <a:cubicBezTo>
                  <a:pt x="73828" y="16168"/>
                  <a:pt x="73880" y="16193"/>
                  <a:pt x="73932" y="16220"/>
                </a:cubicBezTo>
                <a:lnTo>
                  <a:pt x="73933" y="16250"/>
                </a:lnTo>
                <a:cubicBezTo>
                  <a:pt x="77465" y="17809"/>
                  <a:pt x="80232" y="25178"/>
                  <a:pt x="80726" y="34440"/>
                </a:cubicBezTo>
                <a:cubicBezTo>
                  <a:pt x="80728" y="34441"/>
                  <a:pt x="80730" y="34442"/>
                  <a:pt x="80731" y="34442"/>
                </a:cubicBezTo>
                <a:lnTo>
                  <a:pt x="80737" y="34617"/>
                </a:lnTo>
                <a:cubicBezTo>
                  <a:pt x="80786" y="35411"/>
                  <a:pt x="80811" y="36222"/>
                  <a:pt x="80810" y="37044"/>
                </a:cubicBezTo>
                <a:cubicBezTo>
                  <a:pt x="80823" y="37192"/>
                  <a:pt x="80824" y="37341"/>
                  <a:pt x="80824" y="37490"/>
                </a:cubicBezTo>
                <a:cubicBezTo>
                  <a:pt x="80824" y="37590"/>
                  <a:pt x="80823" y="37690"/>
                  <a:pt x="80818" y="37790"/>
                </a:cubicBezTo>
                <a:lnTo>
                  <a:pt x="80813" y="37789"/>
                </a:lnTo>
                <a:lnTo>
                  <a:pt x="80813" y="37802"/>
                </a:lnTo>
                <a:lnTo>
                  <a:pt x="80644" y="37759"/>
                </a:lnTo>
                <a:cubicBezTo>
                  <a:pt x="80326" y="37746"/>
                  <a:pt x="80012" y="37667"/>
                  <a:pt x="79705" y="37522"/>
                </a:cubicBezTo>
                <a:cubicBezTo>
                  <a:pt x="79650" y="37533"/>
                  <a:pt x="79598" y="37508"/>
                  <a:pt x="79545" y="37481"/>
                </a:cubicBezTo>
                <a:lnTo>
                  <a:pt x="79544" y="37451"/>
                </a:lnTo>
                <a:cubicBezTo>
                  <a:pt x="76012" y="35892"/>
                  <a:pt x="73246" y="28522"/>
                  <a:pt x="72751" y="19261"/>
                </a:cubicBezTo>
                <a:cubicBezTo>
                  <a:pt x="72750" y="19260"/>
                  <a:pt x="72748" y="19259"/>
                  <a:pt x="72746" y="19259"/>
                </a:cubicBezTo>
                <a:lnTo>
                  <a:pt x="72741" y="19084"/>
                </a:lnTo>
                <a:cubicBezTo>
                  <a:pt x="72691" y="18290"/>
                  <a:pt x="72667" y="17479"/>
                  <a:pt x="72667" y="16657"/>
                </a:cubicBezTo>
                <a:cubicBezTo>
                  <a:pt x="72655" y="16509"/>
                  <a:pt x="72654" y="16360"/>
                  <a:pt x="72654" y="16211"/>
                </a:cubicBezTo>
                <a:lnTo>
                  <a:pt x="72660" y="15911"/>
                </a:lnTo>
                <a:lnTo>
                  <a:pt x="72665" y="15912"/>
                </a:lnTo>
                <a:close/>
                <a:moveTo>
                  <a:pt x="56010" y="15899"/>
                </a:moveTo>
                <a:lnTo>
                  <a:pt x="56178" y="15942"/>
                </a:lnTo>
                <a:cubicBezTo>
                  <a:pt x="56497" y="15955"/>
                  <a:pt x="56811" y="16034"/>
                  <a:pt x="57118" y="16179"/>
                </a:cubicBezTo>
                <a:cubicBezTo>
                  <a:pt x="57173" y="16168"/>
                  <a:pt x="57225" y="16193"/>
                  <a:pt x="57277" y="16220"/>
                </a:cubicBezTo>
                <a:lnTo>
                  <a:pt x="57278" y="16250"/>
                </a:lnTo>
                <a:cubicBezTo>
                  <a:pt x="60810" y="17809"/>
                  <a:pt x="63577" y="25178"/>
                  <a:pt x="64071" y="34440"/>
                </a:cubicBezTo>
                <a:cubicBezTo>
                  <a:pt x="64073" y="34441"/>
                  <a:pt x="64075" y="34442"/>
                  <a:pt x="64076" y="34442"/>
                </a:cubicBezTo>
                <a:lnTo>
                  <a:pt x="64082" y="34617"/>
                </a:lnTo>
                <a:cubicBezTo>
                  <a:pt x="64131" y="35411"/>
                  <a:pt x="64156" y="36222"/>
                  <a:pt x="64155" y="37044"/>
                </a:cubicBezTo>
                <a:cubicBezTo>
                  <a:pt x="64168" y="37192"/>
                  <a:pt x="64169" y="37341"/>
                  <a:pt x="64169" y="37490"/>
                </a:cubicBezTo>
                <a:cubicBezTo>
                  <a:pt x="64169" y="37590"/>
                  <a:pt x="64168" y="37690"/>
                  <a:pt x="64163" y="37790"/>
                </a:cubicBezTo>
                <a:lnTo>
                  <a:pt x="64158" y="37789"/>
                </a:lnTo>
                <a:lnTo>
                  <a:pt x="64158" y="37802"/>
                </a:lnTo>
                <a:lnTo>
                  <a:pt x="63989" y="37759"/>
                </a:lnTo>
                <a:cubicBezTo>
                  <a:pt x="63670" y="37746"/>
                  <a:pt x="63357" y="37667"/>
                  <a:pt x="63050" y="37522"/>
                </a:cubicBezTo>
                <a:cubicBezTo>
                  <a:pt x="62995" y="37533"/>
                  <a:pt x="62943" y="37508"/>
                  <a:pt x="62890" y="37481"/>
                </a:cubicBezTo>
                <a:lnTo>
                  <a:pt x="62889" y="37451"/>
                </a:lnTo>
                <a:cubicBezTo>
                  <a:pt x="59357" y="35892"/>
                  <a:pt x="56591" y="28522"/>
                  <a:pt x="56096" y="19261"/>
                </a:cubicBezTo>
                <a:cubicBezTo>
                  <a:pt x="56095" y="19260"/>
                  <a:pt x="56093" y="19259"/>
                  <a:pt x="56091" y="19259"/>
                </a:cubicBezTo>
                <a:lnTo>
                  <a:pt x="56086" y="19084"/>
                </a:lnTo>
                <a:cubicBezTo>
                  <a:pt x="56036" y="18290"/>
                  <a:pt x="56012" y="17479"/>
                  <a:pt x="56012" y="16657"/>
                </a:cubicBezTo>
                <a:cubicBezTo>
                  <a:pt x="55999" y="16509"/>
                  <a:pt x="55999" y="16360"/>
                  <a:pt x="55999" y="16211"/>
                </a:cubicBezTo>
                <a:lnTo>
                  <a:pt x="56005" y="15911"/>
                </a:lnTo>
                <a:lnTo>
                  <a:pt x="56010" y="15912"/>
                </a:lnTo>
                <a:close/>
                <a:moveTo>
                  <a:pt x="55786" y="15899"/>
                </a:moveTo>
                <a:lnTo>
                  <a:pt x="55786" y="15912"/>
                </a:lnTo>
                <a:lnTo>
                  <a:pt x="55791" y="15911"/>
                </a:lnTo>
                <a:lnTo>
                  <a:pt x="55797" y="16211"/>
                </a:lnTo>
                <a:cubicBezTo>
                  <a:pt x="55797" y="16360"/>
                  <a:pt x="55796" y="16509"/>
                  <a:pt x="55783" y="16657"/>
                </a:cubicBezTo>
                <a:cubicBezTo>
                  <a:pt x="55784" y="17479"/>
                  <a:pt x="55760" y="18290"/>
                  <a:pt x="55710" y="19084"/>
                </a:cubicBezTo>
                <a:lnTo>
                  <a:pt x="55705" y="19259"/>
                </a:lnTo>
                <a:cubicBezTo>
                  <a:pt x="55703" y="19259"/>
                  <a:pt x="55701" y="19260"/>
                  <a:pt x="55700" y="19261"/>
                </a:cubicBezTo>
                <a:cubicBezTo>
                  <a:pt x="55205" y="28522"/>
                  <a:pt x="52439" y="35892"/>
                  <a:pt x="48907" y="37451"/>
                </a:cubicBezTo>
                <a:lnTo>
                  <a:pt x="48906" y="37481"/>
                </a:lnTo>
                <a:cubicBezTo>
                  <a:pt x="48853" y="37508"/>
                  <a:pt x="48801" y="37533"/>
                  <a:pt x="48746" y="37522"/>
                </a:cubicBezTo>
                <a:cubicBezTo>
                  <a:pt x="48439" y="37667"/>
                  <a:pt x="48125" y="37746"/>
                  <a:pt x="47807" y="37759"/>
                </a:cubicBezTo>
                <a:lnTo>
                  <a:pt x="47638" y="37802"/>
                </a:lnTo>
                <a:lnTo>
                  <a:pt x="47638" y="37789"/>
                </a:lnTo>
                <a:lnTo>
                  <a:pt x="47633" y="37790"/>
                </a:lnTo>
                <a:cubicBezTo>
                  <a:pt x="47628" y="37690"/>
                  <a:pt x="47627" y="37590"/>
                  <a:pt x="47627" y="37490"/>
                </a:cubicBezTo>
                <a:cubicBezTo>
                  <a:pt x="47627" y="37341"/>
                  <a:pt x="47628" y="37192"/>
                  <a:pt x="47641" y="37044"/>
                </a:cubicBezTo>
                <a:cubicBezTo>
                  <a:pt x="47640" y="36222"/>
                  <a:pt x="47664" y="35411"/>
                  <a:pt x="47714" y="34617"/>
                </a:cubicBezTo>
                <a:lnTo>
                  <a:pt x="47720" y="34442"/>
                </a:lnTo>
                <a:cubicBezTo>
                  <a:pt x="47721" y="34442"/>
                  <a:pt x="47723" y="34441"/>
                  <a:pt x="47725" y="34440"/>
                </a:cubicBezTo>
                <a:cubicBezTo>
                  <a:pt x="48219" y="25178"/>
                  <a:pt x="50985" y="17809"/>
                  <a:pt x="54517" y="16250"/>
                </a:cubicBezTo>
                <a:lnTo>
                  <a:pt x="54519" y="16220"/>
                </a:lnTo>
                <a:cubicBezTo>
                  <a:pt x="54571" y="16193"/>
                  <a:pt x="54623" y="16168"/>
                  <a:pt x="54678" y="16179"/>
                </a:cubicBezTo>
                <a:cubicBezTo>
                  <a:pt x="54985" y="16034"/>
                  <a:pt x="55299" y="15955"/>
                  <a:pt x="55618" y="15942"/>
                </a:cubicBezTo>
                <a:close/>
                <a:moveTo>
                  <a:pt x="39355" y="15899"/>
                </a:moveTo>
                <a:lnTo>
                  <a:pt x="39523" y="15942"/>
                </a:lnTo>
                <a:cubicBezTo>
                  <a:pt x="39842" y="15955"/>
                  <a:pt x="40156" y="16034"/>
                  <a:pt x="40463" y="16179"/>
                </a:cubicBezTo>
                <a:cubicBezTo>
                  <a:pt x="40518" y="16168"/>
                  <a:pt x="40570" y="16193"/>
                  <a:pt x="40622" y="16220"/>
                </a:cubicBezTo>
                <a:lnTo>
                  <a:pt x="40623" y="16250"/>
                </a:lnTo>
                <a:cubicBezTo>
                  <a:pt x="44155" y="17809"/>
                  <a:pt x="46921" y="25178"/>
                  <a:pt x="47416" y="34440"/>
                </a:cubicBezTo>
                <a:cubicBezTo>
                  <a:pt x="47418" y="34441"/>
                  <a:pt x="47420" y="34442"/>
                  <a:pt x="47421" y="34442"/>
                </a:cubicBezTo>
                <a:lnTo>
                  <a:pt x="47427" y="34617"/>
                </a:lnTo>
                <a:cubicBezTo>
                  <a:pt x="47476" y="35411"/>
                  <a:pt x="47500" y="36222"/>
                  <a:pt x="47500" y="37044"/>
                </a:cubicBezTo>
                <a:cubicBezTo>
                  <a:pt x="47513" y="37192"/>
                  <a:pt x="47514" y="37341"/>
                  <a:pt x="47514" y="37490"/>
                </a:cubicBezTo>
                <a:cubicBezTo>
                  <a:pt x="47514" y="37590"/>
                  <a:pt x="47513" y="37690"/>
                  <a:pt x="47508" y="37790"/>
                </a:cubicBezTo>
                <a:lnTo>
                  <a:pt x="47503" y="37789"/>
                </a:lnTo>
                <a:lnTo>
                  <a:pt x="47503" y="37802"/>
                </a:lnTo>
                <a:lnTo>
                  <a:pt x="47334" y="37759"/>
                </a:lnTo>
                <a:cubicBezTo>
                  <a:pt x="47015" y="37746"/>
                  <a:pt x="46702" y="37667"/>
                  <a:pt x="46395" y="37522"/>
                </a:cubicBezTo>
                <a:cubicBezTo>
                  <a:pt x="46340" y="37533"/>
                  <a:pt x="46288" y="37508"/>
                  <a:pt x="46235" y="37481"/>
                </a:cubicBezTo>
                <a:lnTo>
                  <a:pt x="46234" y="37451"/>
                </a:lnTo>
                <a:cubicBezTo>
                  <a:pt x="42702" y="35892"/>
                  <a:pt x="39936" y="28522"/>
                  <a:pt x="39441" y="19261"/>
                </a:cubicBezTo>
                <a:cubicBezTo>
                  <a:pt x="39439" y="19260"/>
                  <a:pt x="39438" y="19259"/>
                  <a:pt x="39436" y="19259"/>
                </a:cubicBezTo>
                <a:lnTo>
                  <a:pt x="39431" y="19084"/>
                </a:lnTo>
                <a:cubicBezTo>
                  <a:pt x="39381" y="18290"/>
                  <a:pt x="39357" y="17479"/>
                  <a:pt x="39357" y="16657"/>
                </a:cubicBezTo>
                <a:cubicBezTo>
                  <a:pt x="39344" y="16509"/>
                  <a:pt x="39344" y="16360"/>
                  <a:pt x="39344" y="16211"/>
                </a:cubicBezTo>
                <a:lnTo>
                  <a:pt x="39350" y="15911"/>
                </a:lnTo>
                <a:lnTo>
                  <a:pt x="39355" y="15912"/>
                </a:lnTo>
                <a:close/>
                <a:moveTo>
                  <a:pt x="39131" y="15899"/>
                </a:moveTo>
                <a:lnTo>
                  <a:pt x="39131" y="15912"/>
                </a:lnTo>
                <a:lnTo>
                  <a:pt x="39136" y="15911"/>
                </a:lnTo>
                <a:lnTo>
                  <a:pt x="39142" y="16211"/>
                </a:lnTo>
                <a:cubicBezTo>
                  <a:pt x="39142" y="16360"/>
                  <a:pt x="39141" y="16509"/>
                  <a:pt x="39128" y="16657"/>
                </a:cubicBezTo>
                <a:cubicBezTo>
                  <a:pt x="39129" y="17479"/>
                  <a:pt x="39105" y="18290"/>
                  <a:pt x="39055" y="19084"/>
                </a:cubicBezTo>
                <a:lnTo>
                  <a:pt x="39050" y="19259"/>
                </a:lnTo>
                <a:cubicBezTo>
                  <a:pt x="39048" y="19259"/>
                  <a:pt x="39046" y="19260"/>
                  <a:pt x="39045" y="19261"/>
                </a:cubicBezTo>
                <a:cubicBezTo>
                  <a:pt x="38550" y="28522"/>
                  <a:pt x="35784" y="35892"/>
                  <a:pt x="32252" y="37451"/>
                </a:cubicBezTo>
                <a:lnTo>
                  <a:pt x="32251" y="37481"/>
                </a:lnTo>
                <a:cubicBezTo>
                  <a:pt x="32198" y="37508"/>
                  <a:pt x="32146" y="37533"/>
                  <a:pt x="32091" y="37522"/>
                </a:cubicBezTo>
                <a:cubicBezTo>
                  <a:pt x="31784" y="37667"/>
                  <a:pt x="31470" y="37746"/>
                  <a:pt x="31152" y="37759"/>
                </a:cubicBezTo>
                <a:lnTo>
                  <a:pt x="30983" y="37802"/>
                </a:lnTo>
                <a:lnTo>
                  <a:pt x="30983" y="37789"/>
                </a:lnTo>
                <a:lnTo>
                  <a:pt x="30978" y="37790"/>
                </a:lnTo>
                <a:cubicBezTo>
                  <a:pt x="30972" y="37690"/>
                  <a:pt x="30972" y="37590"/>
                  <a:pt x="30972" y="37490"/>
                </a:cubicBezTo>
                <a:cubicBezTo>
                  <a:pt x="30972" y="37341"/>
                  <a:pt x="30973" y="37192"/>
                  <a:pt x="30986" y="37044"/>
                </a:cubicBezTo>
                <a:cubicBezTo>
                  <a:pt x="30985" y="36222"/>
                  <a:pt x="31009" y="35411"/>
                  <a:pt x="31059" y="34617"/>
                </a:cubicBezTo>
                <a:lnTo>
                  <a:pt x="31065" y="34442"/>
                </a:lnTo>
                <a:cubicBezTo>
                  <a:pt x="31066" y="34442"/>
                  <a:pt x="31068" y="34441"/>
                  <a:pt x="31069" y="34440"/>
                </a:cubicBezTo>
                <a:cubicBezTo>
                  <a:pt x="31564" y="25178"/>
                  <a:pt x="34330" y="17809"/>
                  <a:pt x="37862" y="16250"/>
                </a:cubicBezTo>
                <a:lnTo>
                  <a:pt x="37864" y="16220"/>
                </a:lnTo>
                <a:cubicBezTo>
                  <a:pt x="37916" y="16193"/>
                  <a:pt x="37968" y="16168"/>
                  <a:pt x="38023" y="16179"/>
                </a:cubicBezTo>
                <a:cubicBezTo>
                  <a:pt x="38330" y="16034"/>
                  <a:pt x="38644" y="15955"/>
                  <a:pt x="38963" y="15942"/>
                </a:cubicBezTo>
                <a:close/>
                <a:moveTo>
                  <a:pt x="22700" y="15899"/>
                </a:moveTo>
                <a:lnTo>
                  <a:pt x="22868" y="15942"/>
                </a:lnTo>
                <a:cubicBezTo>
                  <a:pt x="23187" y="15955"/>
                  <a:pt x="23501" y="16034"/>
                  <a:pt x="23808" y="16179"/>
                </a:cubicBezTo>
                <a:cubicBezTo>
                  <a:pt x="23862" y="16168"/>
                  <a:pt x="23915" y="16193"/>
                  <a:pt x="23967" y="16220"/>
                </a:cubicBezTo>
                <a:lnTo>
                  <a:pt x="23968" y="16250"/>
                </a:lnTo>
                <a:cubicBezTo>
                  <a:pt x="27500" y="17809"/>
                  <a:pt x="30266" y="25178"/>
                  <a:pt x="30761" y="34440"/>
                </a:cubicBezTo>
                <a:cubicBezTo>
                  <a:pt x="30763" y="34441"/>
                  <a:pt x="30765" y="34442"/>
                  <a:pt x="30766" y="34442"/>
                </a:cubicBezTo>
                <a:lnTo>
                  <a:pt x="30772" y="34617"/>
                </a:lnTo>
                <a:cubicBezTo>
                  <a:pt x="30821" y="35411"/>
                  <a:pt x="30845" y="36222"/>
                  <a:pt x="30845" y="37044"/>
                </a:cubicBezTo>
                <a:cubicBezTo>
                  <a:pt x="30858" y="37192"/>
                  <a:pt x="30859" y="37341"/>
                  <a:pt x="30859" y="37490"/>
                </a:cubicBezTo>
                <a:cubicBezTo>
                  <a:pt x="30859" y="37590"/>
                  <a:pt x="30858" y="37690"/>
                  <a:pt x="30853" y="37790"/>
                </a:cubicBezTo>
                <a:lnTo>
                  <a:pt x="30848" y="37789"/>
                </a:lnTo>
                <a:lnTo>
                  <a:pt x="30848" y="37802"/>
                </a:lnTo>
                <a:lnTo>
                  <a:pt x="30679" y="37759"/>
                </a:lnTo>
                <a:cubicBezTo>
                  <a:pt x="30360" y="37746"/>
                  <a:pt x="30047" y="37667"/>
                  <a:pt x="29740" y="37522"/>
                </a:cubicBezTo>
                <a:cubicBezTo>
                  <a:pt x="29685" y="37533"/>
                  <a:pt x="29632" y="37508"/>
                  <a:pt x="29580" y="37481"/>
                </a:cubicBezTo>
                <a:lnTo>
                  <a:pt x="29579" y="37451"/>
                </a:lnTo>
                <a:cubicBezTo>
                  <a:pt x="26047" y="35892"/>
                  <a:pt x="23281" y="28522"/>
                  <a:pt x="22786" y="19261"/>
                </a:cubicBezTo>
                <a:cubicBezTo>
                  <a:pt x="22784" y="19260"/>
                  <a:pt x="22783" y="19259"/>
                  <a:pt x="22781" y="19259"/>
                </a:cubicBezTo>
                <a:lnTo>
                  <a:pt x="22776" y="19084"/>
                </a:lnTo>
                <a:cubicBezTo>
                  <a:pt x="22726" y="18290"/>
                  <a:pt x="22702" y="17479"/>
                  <a:pt x="22702" y="16657"/>
                </a:cubicBezTo>
                <a:cubicBezTo>
                  <a:pt x="22689" y="16509"/>
                  <a:pt x="22689" y="16360"/>
                  <a:pt x="22689" y="16211"/>
                </a:cubicBezTo>
                <a:lnTo>
                  <a:pt x="22695" y="15911"/>
                </a:lnTo>
                <a:lnTo>
                  <a:pt x="22700" y="15912"/>
                </a:lnTo>
                <a:close/>
                <a:moveTo>
                  <a:pt x="22476" y="15899"/>
                </a:moveTo>
                <a:lnTo>
                  <a:pt x="22476" y="15912"/>
                </a:lnTo>
                <a:lnTo>
                  <a:pt x="22481" y="15911"/>
                </a:lnTo>
                <a:lnTo>
                  <a:pt x="22487" y="16211"/>
                </a:lnTo>
                <a:cubicBezTo>
                  <a:pt x="22487" y="16360"/>
                  <a:pt x="22486" y="16509"/>
                  <a:pt x="22473" y="16657"/>
                </a:cubicBezTo>
                <a:cubicBezTo>
                  <a:pt x="22474" y="17479"/>
                  <a:pt x="22450" y="18290"/>
                  <a:pt x="22400" y="19084"/>
                </a:cubicBezTo>
                <a:lnTo>
                  <a:pt x="22395" y="19259"/>
                </a:lnTo>
                <a:cubicBezTo>
                  <a:pt x="22393" y="19259"/>
                  <a:pt x="22391" y="19260"/>
                  <a:pt x="22390" y="19261"/>
                </a:cubicBezTo>
                <a:cubicBezTo>
                  <a:pt x="21895" y="28522"/>
                  <a:pt x="19129" y="35892"/>
                  <a:pt x="15597" y="37451"/>
                </a:cubicBezTo>
                <a:lnTo>
                  <a:pt x="15596" y="37481"/>
                </a:lnTo>
                <a:cubicBezTo>
                  <a:pt x="15543" y="37508"/>
                  <a:pt x="15491" y="37533"/>
                  <a:pt x="15436" y="37522"/>
                </a:cubicBezTo>
                <a:cubicBezTo>
                  <a:pt x="15129" y="37667"/>
                  <a:pt x="14815" y="37746"/>
                  <a:pt x="14497" y="37759"/>
                </a:cubicBezTo>
                <a:lnTo>
                  <a:pt x="14328" y="37802"/>
                </a:lnTo>
                <a:lnTo>
                  <a:pt x="14328" y="37789"/>
                </a:lnTo>
                <a:lnTo>
                  <a:pt x="14323" y="37790"/>
                </a:lnTo>
                <a:cubicBezTo>
                  <a:pt x="14317" y="37690"/>
                  <a:pt x="14317" y="37590"/>
                  <a:pt x="14317" y="37490"/>
                </a:cubicBezTo>
                <a:cubicBezTo>
                  <a:pt x="14317" y="37341"/>
                  <a:pt x="14318" y="37192"/>
                  <a:pt x="14331" y="37044"/>
                </a:cubicBezTo>
                <a:cubicBezTo>
                  <a:pt x="14330" y="36222"/>
                  <a:pt x="14354" y="35411"/>
                  <a:pt x="14404" y="34617"/>
                </a:cubicBezTo>
                <a:lnTo>
                  <a:pt x="14409" y="34442"/>
                </a:lnTo>
                <a:cubicBezTo>
                  <a:pt x="14411" y="34442"/>
                  <a:pt x="14413" y="34441"/>
                  <a:pt x="14414" y="34440"/>
                </a:cubicBezTo>
                <a:cubicBezTo>
                  <a:pt x="14909" y="25178"/>
                  <a:pt x="17675" y="17809"/>
                  <a:pt x="21207" y="16250"/>
                </a:cubicBezTo>
                <a:lnTo>
                  <a:pt x="21209" y="16220"/>
                </a:lnTo>
                <a:cubicBezTo>
                  <a:pt x="21261" y="16193"/>
                  <a:pt x="21313" y="16168"/>
                  <a:pt x="21368" y="16179"/>
                </a:cubicBezTo>
                <a:cubicBezTo>
                  <a:pt x="21675" y="16034"/>
                  <a:pt x="21989" y="15955"/>
                  <a:pt x="22308" y="15942"/>
                </a:cubicBezTo>
                <a:close/>
                <a:moveTo>
                  <a:pt x="6045" y="15899"/>
                </a:moveTo>
                <a:lnTo>
                  <a:pt x="6213" y="15942"/>
                </a:lnTo>
                <a:cubicBezTo>
                  <a:pt x="6532" y="15955"/>
                  <a:pt x="6846" y="16034"/>
                  <a:pt x="7153" y="16179"/>
                </a:cubicBezTo>
                <a:cubicBezTo>
                  <a:pt x="7207" y="16168"/>
                  <a:pt x="7260" y="16193"/>
                  <a:pt x="7312" y="16220"/>
                </a:cubicBezTo>
                <a:lnTo>
                  <a:pt x="7313" y="16250"/>
                </a:lnTo>
                <a:cubicBezTo>
                  <a:pt x="10845" y="17809"/>
                  <a:pt x="13611" y="25178"/>
                  <a:pt x="14106" y="34440"/>
                </a:cubicBezTo>
                <a:cubicBezTo>
                  <a:pt x="14108" y="34441"/>
                  <a:pt x="14110" y="34442"/>
                  <a:pt x="14111" y="34442"/>
                </a:cubicBezTo>
                <a:lnTo>
                  <a:pt x="14117" y="34617"/>
                </a:lnTo>
                <a:cubicBezTo>
                  <a:pt x="14166" y="35411"/>
                  <a:pt x="14190" y="36222"/>
                  <a:pt x="14190" y="37044"/>
                </a:cubicBezTo>
                <a:cubicBezTo>
                  <a:pt x="14203" y="37192"/>
                  <a:pt x="14204" y="37341"/>
                  <a:pt x="14204" y="37490"/>
                </a:cubicBezTo>
                <a:cubicBezTo>
                  <a:pt x="14204" y="37590"/>
                  <a:pt x="14203" y="37690"/>
                  <a:pt x="14198" y="37790"/>
                </a:cubicBezTo>
                <a:lnTo>
                  <a:pt x="14193" y="37789"/>
                </a:lnTo>
                <a:lnTo>
                  <a:pt x="14193" y="37802"/>
                </a:lnTo>
                <a:lnTo>
                  <a:pt x="14024" y="37759"/>
                </a:lnTo>
                <a:cubicBezTo>
                  <a:pt x="13705" y="37746"/>
                  <a:pt x="13392" y="37667"/>
                  <a:pt x="13085" y="37522"/>
                </a:cubicBezTo>
                <a:cubicBezTo>
                  <a:pt x="13030" y="37533"/>
                  <a:pt x="12977" y="37508"/>
                  <a:pt x="12925" y="37481"/>
                </a:cubicBezTo>
                <a:lnTo>
                  <a:pt x="12924" y="37451"/>
                </a:lnTo>
                <a:cubicBezTo>
                  <a:pt x="9392" y="35892"/>
                  <a:pt x="6626" y="28522"/>
                  <a:pt x="6131" y="19261"/>
                </a:cubicBezTo>
                <a:cubicBezTo>
                  <a:pt x="6129" y="19260"/>
                  <a:pt x="6128" y="19259"/>
                  <a:pt x="6126" y="19259"/>
                </a:cubicBezTo>
                <a:lnTo>
                  <a:pt x="6121" y="19084"/>
                </a:lnTo>
                <a:cubicBezTo>
                  <a:pt x="6071" y="18290"/>
                  <a:pt x="6047" y="17479"/>
                  <a:pt x="6047" y="16657"/>
                </a:cubicBezTo>
                <a:cubicBezTo>
                  <a:pt x="6034" y="16509"/>
                  <a:pt x="6034" y="16360"/>
                  <a:pt x="6034" y="16211"/>
                </a:cubicBezTo>
                <a:lnTo>
                  <a:pt x="6040" y="15911"/>
                </a:lnTo>
                <a:lnTo>
                  <a:pt x="6045" y="15912"/>
                </a:lnTo>
                <a:close/>
                <a:moveTo>
                  <a:pt x="72441" y="15899"/>
                </a:moveTo>
                <a:lnTo>
                  <a:pt x="72441" y="15912"/>
                </a:lnTo>
                <a:lnTo>
                  <a:pt x="72446" y="15911"/>
                </a:lnTo>
                <a:lnTo>
                  <a:pt x="72452" y="16211"/>
                </a:lnTo>
                <a:cubicBezTo>
                  <a:pt x="72452" y="16360"/>
                  <a:pt x="72451" y="16509"/>
                  <a:pt x="72439" y="16657"/>
                </a:cubicBezTo>
                <a:cubicBezTo>
                  <a:pt x="72439" y="17479"/>
                  <a:pt x="72415" y="18290"/>
                  <a:pt x="72365" y="19084"/>
                </a:cubicBezTo>
                <a:lnTo>
                  <a:pt x="72360" y="19259"/>
                </a:lnTo>
                <a:cubicBezTo>
                  <a:pt x="72358" y="19259"/>
                  <a:pt x="72356" y="19260"/>
                  <a:pt x="72355" y="19261"/>
                </a:cubicBezTo>
                <a:cubicBezTo>
                  <a:pt x="71860" y="28522"/>
                  <a:pt x="69094" y="35892"/>
                  <a:pt x="65562" y="37451"/>
                </a:cubicBezTo>
                <a:lnTo>
                  <a:pt x="65561" y="37481"/>
                </a:lnTo>
                <a:cubicBezTo>
                  <a:pt x="65508" y="37508"/>
                  <a:pt x="65456" y="37533"/>
                  <a:pt x="65401" y="37522"/>
                </a:cubicBezTo>
                <a:cubicBezTo>
                  <a:pt x="65094" y="37667"/>
                  <a:pt x="64780" y="37746"/>
                  <a:pt x="64462" y="37759"/>
                </a:cubicBezTo>
                <a:lnTo>
                  <a:pt x="64293" y="37802"/>
                </a:lnTo>
                <a:lnTo>
                  <a:pt x="64293" y="37789"/>
                </a:lnTo>
                <a:lnTo>
                  <a:pt x="64288" y="37790"/>
                </a:lnTo>
                <a:cubicBezTo>
                  <a:pt x="64283" y="37690"/>
                  <a:pt x="64282" y="37590"/>
                  <a:pt x="64282" y="37490"/>
                </a:cubicBezTo>
                <a:cubicBezTo>
                  <a:pt x="64282" y="37341"/>
                  <a:pt x="64283" y="37192"/>
                  <a:pt x="64296" y="37044"/>
                </a:cubicBezTo>
                <a:cubicBezTo>
                  <a:pt x="64295" y="36222"/>
                  <a:pt x="64319" y="35411"/>
                  <a:pt x="64369" y="34617"/>
                </a:cubicBezTo>
                <a:lnTo>
                  <a:pt x="64375" y="34442"/>
                </a:lnTo>
                <a:cubicBezTo>
                  <a:pt x="64376" y="34442"/>
                  <a:pt x="64378" y="34441"/>
                  <a:pt x="64380" y="34440"/>
                </a:cubicBezTo>
                <a:cubicBezTo>
                  <a:pt x="64874" y="25178"/>
                  <a:pt x="67641" y="17809"/>
                  <a:pt x="71173" y="16250"/>
                </a:cubicBezTo>
                <a:lnTo>
                  <a:pt x="71174" y="16220"/>
                </a:lnTo>
                <a:cubicBezTo>
                  <a:pt x="71226" y="16193"/>
                  <a:pt x="71278" y="16168"/>
                  <a:pt x="71333" y="16179"/>
                </a:cubicBezTo>
                <a:cubicBezTo>
                  <a:pt x="71640" y="16034"/>
                  <a:pt x="71954" y="15955"/>
                  <a:pt x="72273" y="15942"/>
                </a:cubicBezTo>
                <a:close/>
                <a:moveTo>
                  <a:pt x="5821" y="15899"/>
                </a:moveTo>
                <a:lnTo>
                  <a:pt x="5821" y="15912"/>
                </a:lnTo>
                <a:lnTo>
                  <a:pt x="5826" y="15911"/>
                </a:lnTo>
                <a:lnTo>
                  <a:pt x="5832" y="16211"/>
                </a:lnTo>
                <a:cubicBezTo>
                  <a:pt x="5832" y="16360"/>
                  <a:pt x="5831" y="16509"/>
                  <a:pt x="5818" y="16657"/>
                </a:cubicBezTo>
                <a:cubicBezTo>
                  <a:pt x="5819" y="17479"/>
                  <a:pt x="5795" y="18290"/>
                  <a:pt x="5745" y="19084"/>
                </a:cubicBezTo>
                <a:lnTo>
                  <a:pt x="5740" y="19259"/>
                </a:lnTo>
                <a:cubicBezTo>
                  <a:pt x="5738" y="19259"/>
                  <a:pt x="5736" y="19260"/>
                  <a:pt x="5735" y="19261"/>
                </a:cubicBezTo>
                <a:cubicBezTo>
                  <a:pt x="5291" y="27571"/>
                  <a:pt x="3018" y="34358"/>
                  <a:pt x="0" y="36752"/>
                </a:cubicBezTo>
                <a:lnTo>
                  <a:pt x="0" y="33279"/>
                </a:lnTo>
                <a:cubicBezTo>
                  <a:pt x="2256" y="31105"/>
                  <a:pt x="3958" y="25976"/>
                  <a:pt x="4421" y="19700"/>
                </a:cubicBezTo>
                <a:cubicBezTo>
                  <a:pt x="2548" y="20773"/>
                  <a:pt x="960" y="23799"/>
                  <a:pt x="0" y="27939"/>
                </a:cubicBezTo>
                <a:lnTo>
                  <a:pt x="0" y="22511"/>
                </a:lnTo>
                <a:cubicBezTo>
                  <a:pt x="1195" y="19285"/>
                  <a:pt x="2777" y="17034"/>
                  <a:pt x="4552" y="16250"/>
                </a:cubicBezTo>
                <a:lnTo>
                  <a:pt x="4554" y="16220"/>
                </a:lnTo>
                <a:cubicBezTo>
                  <a:pt x="4606" y="16193"/>
                  <a:pt x="4658" y="16168"/>
                  <a:pt x="4713" y="16179"/>
                </a:cubicBezTo>
                <a:cubicBezTo>
                  <a:pt x="5020" y="16034"/>
                  <a:pt x="5334" y="15955"/>
                  <a:pt x="5653" y="15942"/>
                </a:cubicBezTo>
                <a:close/>
                <a:moveTo>
                  <a:pt x="117805" y="0"/>
                </a:moveTo>
                <a:lnTo>
                  <a:pt x="119882" y="0"/>
                </a:lnTo>
                <a:cubicBezTo>
                  <a:pt x="119926" y="73"/>
                  <a:pt x="119963" y="167"/>
                  <a:pt x="120000" y="262"/>
                </a:cubicBezTo>
                <a:lnTo>
                  <a:pt x="120000" y="5512"/>
                </a:lnTo>
                <a:cubicBezTo>
                  <a:pt x="119445" y="3254"/>
                  <a:pt x="118698" y="1348"/>
                  <a:pt x="117805" y="0"/>
                </a:cubicBezTo>
                <a:close/>
                <a:moveTo>
                  <a:pt x="114573" y="0"/>
                </a:moveTo>
                <a:lnTo>
                  <a:pt x="115897" y="0"/>
                </a:lnTo>
                <a:cubicBezTo>
                  <a:pt x="116557" y="5082"/>
                  <a:pt x="118070" y="9151"/>
                  <a:pt x="120000" y="11071"/>
                </a:cubicBezTo>
                <a:lnTo>
                  <a:pt x="120000" y="14536"/>
                </a:lnTo>
                <a:cubicBezTo>
                  <a:pt x="117366" y="12377"/>
                  <a:pt x="115312" y="6896"/>
                  <a:pt x="114573" y="0"/>
                </a:cubicBezTo>
                <a:close/>
                <a:moveTo>
                  <a:pt x="108497" y="0"/>
                </a:moveTo>
                <a:lnTo>
                  <a:pt x="110552" y="0"/>
                </a:lnTo>
                <a:cubicBezTo>
                  <a:pt x="108923" y="2572"/>
                  <a:pt x="107748" y="6846"/>
                  <a:pt x="107375" y="11859"/>
                </a:cubicBezTo>
                <a:cubicBezTo>
                  <a:pt x="109777" y="10493"/>
                  <a:pt x="111712" y="5939"/>
                  <a:pt x="112479" y="0"/>
                </a:cubicBezTo>
                <a:lnTo>
                  <a:pt x="113798" y="0"/>
                </a:lnTo>
                <a:cubicBezTo>
                  <a:pt x="112963" y="7869"/>
                  <a:pt x="110412" y="13894"/>
                  <a:pt x="107243" y="15282"/>
                </a:cubicBezTo>
                <a:lnTo>
                  <a:pt x="107242" y="15312"/>
                </a:lnTo>
                <a:cubicBezTo>
                  <a:pt x="107190" y="15338"/>
                  <a:pt x="107138" y="15363"/>
                  <a:pt x="107083" y="15352"/>
                </a:cubicBezTo>
                <a:cubicBezTo>
                  <a:pt x="106776" y="15496"/>
                  <a:pt x="106462" y="15574"/>
                  <a:pt x="106143" y="15588"/>
                </a:cubicBezTo>
                <a:lnTo>
                  <a:pt x="105975" y="15630"/>
                </a:lnTo>
                <a:lnTo>
                  <a:pt x="105975" y="15617"/>
                </a:lnTo>
                <a:lnTo>
                  <a:pt x="105970" y="15618"/>
                </a:lnTo>
                <a:cubicBezTo>
                  <a:pt x="105964" y="15519"/>
                  <a:pt x="105964" y="15420"/>
                  <a:pt x="105964" y="15320"/>
                </a:cubicBezTo>
                <a:cubicBezTo>
                  <a:pt x="105964" y="15172"/>
                  <a:pt x="105965" y="15025"/>
                  <a:pt x="105977" y="14878"/>
                </a:cubicBezTo>
                <a:cubicBezTo>
                  <a:pt x="105977" y="14062"/>
                  <a:pt x="106001" y="13258"/>
                  <a:pt x="106051" y="12470"/>
                </a:cubicBezTo>
                <a:lnTo>
                  <a:pt x="106056" y="12296"/>
                </a:lnTo>
                <a:cubicBezTo>
                  <a:pt x="106058" y="12296"/>
                  <a:pt x="106060" y="12296"/>
                  <a:pt x="106061" y="12294"/>
                </a:cubicBezTo>
                <a:cubicBezTo>
                  <a:pt x="106320" y="7487"/>
                  <a:pt x="107201" y="3194"/>
                  <a:pt x="108497" y="0"/>
                </a:cubicBezTo>
                <a:close/>
                <a:moveTo>
                  <a:pt x="97928" y="0"/>
                </a:moveTo>
                <a:lnTo>
                  <a:pt x="99247" y="0"/>
                </a:lnTo>
                <a:cubicBezTo>
                  <a:pt x="100014" y="5939"/>
                  <a:pt x="101949" y="10493"/>
                  <a:pt x="104351" y="11859"/>
                </a:cubicBezTo>
                <a:cubicBezTo>
                  <a:pt x="103978" y="6846"/>
                  <a:pt x="102803" y="2572"/>
                  <a:pt x="101174" y="0"/>
                </a:cubicBezTo>
                <a:lnTo>
                  <a:pt x="103229" y="0"/>
                </a:lnTo>
                <a:cubicBezTo>
                  <a:pt x="104525" y="3194"/>
                  <a:pt x="105406" y="7487"/>
                  <a:pt x="105665" y="12294"/>
                </a:cubicBezTo>
                <a:cubicBezTo>
                  <a:pt x="105666" y="12296"/>
                  <a:pt x="105668" y="12296"/>
                  <a:pt x="105670" y="12296"/>
                </a:cubicBezTo>
                <a:lnTo>
                  <a:pt x="105675" y="12470"/>
                </a:lnTo>
                <a:cubicBezTo>
                  <a:pt x="105725" y="13258"/>
                  <a:pt x="105749" y="14062"/>
                  <a:pt x="105749" y="14878"/>
                </a:cubicBezTo>
                <a:cubicBezTo>
                  <a:pt x="105761" y="15025"/>
                  <a:pt x="105762" y="15172"/>
                  <a:pt x="105762" y="15320"/>
                </a:cubicBezTo>
                <a:cubicBezTo>
                  <a:pt x="105762" y="15420"/>
                  <a:pt x="105762" y="15519"/>
                  <a:pt x="105756" y="15618"/>
                </a:cubicBezTo>
                <a:lnTo>
                  <a:pt x="105751" y="15617"/>
                </a:lnTo>
                <a:lnTo>
                  <a:pt x="105751" y="15630"/>
                </a:lnTo>
                <a:lnTo>
                  <a:pt x="105583" y="15588"/>
                </a:lnTo>
                <a:cubicBezTo>
                  <a:pt x="105264" y="15574"/>
                  <a:pt x="104950" y="15496"/>
                  <a:pt x="104643" y="15352"/>
                </a:cubicBezTo>
                <a:cubicBezTo>
                  <a:pt x="104588" y="15363"/>
                  <a:pt x="104536" y="15338"/>
                  <a:pt x="104484" y="15312"/>
                </a:cubicBezTo>
                <a:lnTo>
                  <a:pt x="104483" y="15282"/>
                </a:lnTo>
                <a:cubicBezTo>
                  <a:pt x="101315" y="13894"/>
                  <a:pt x="98763" y="7869"/>
                  <a:pt x="97928" y="0"/>
                </a:cubicBezTo>
                <a:close/>
                <a:moveTo>
                  <a:pt x="91842" y="0"/>
                </a:moveTo>
                <a:lnTo>
                  <a:pt x="93896" y="0"/>
                </a:lnTo>
                <a:cubicBezTo>
                  <a:pt x="92268" y="2572"/>
                  <a:pt x="91093" y="6846"/>
                  <a:pt x="90720" y="11859"/>
                </a:cubicBezTo>
                <a:cubicBezTo>
                  <a:pt x="93122" y="10493"/>
                  <a:pt x="95057" y="5939"/>
                  <a:pt x="95824" y="0"/>
                </a:cubicBezTo>
                <a:lnTo>
                  <a:pt x="97143" y="0"/>
                </a:lnTo>
                <a:cubicBezTo>
                  <a:pt x="96308" y="7869"/>
                  <a:pt x="93756" y="13894"/>
                  <a:pt x="90588" y="15282"/>
                </a:cubicBezTo>
                <a:lnTo>
                  <a:pt x="90587" y="15312"/>
                </a:lnTo>
                <a:cubicBezTo>
                  <a:pt x="90535" y="15338"/>
                  <a:pt x="90483" y="15363"/>
                  <a:pt x="90428" y="15352"/>
                </a:cubicBezTo>
                <a:cubicBezTo>
                  <a:pt x="90121" y="15496"/>
                  <a:pt x="89807" y="15574"/>
                  <a:pt x="89488" y="15588"/>
                </a:cubicBezTo>
                <a:lnTo>
                  <a:pt x="89320" y="15630"/>
                </a:lnTo>
                <a:lnTo>
                  <a:pt x="89320" y="15617"/>
                </a:lnTo>
                <a:lnTo>
                  <a:pt x="89315" y="15618"/>
                </a:lnTo>
                <a:cubicBezTo>
                  <a:pt x="89309" y="15519"/>
                  <a:pt x="89309" y="15420"/>
                  <a:pt x="89309" y="15320"/>
                </a:cubicBezTo>
                <a:cubicBezTo>
                  <a:pt x="89309" y="15172"/>
                  <a:pt x="89310" y="15025"/>
                  <a:pt x="89322" y="14878"/>
                </a:cubicBezTo>
                <a:cubicBezTo>
                  <a:pt x="89322" y="14062"/>
                  <a:pt x="89346" y="13258"/>
                  <a:pt x="89396" y="12470"/>
                </a:cubicBezTo>
                <a:lnTo>
                  <a:pt x="89401" y="12296"/>
                </a:lnTo>
                <a:cubicBezTo>
                  <a:pt x="89403" y="12296"/>
                  <a:pt x="89405" y="12296"/>
                  <a:pt x="89406" y="12294"/>
                </a:cubicBezTo>
                <a:cubicBezTo>
                  <a:pt x="89665" y="7487"/>
                  <a:pt x="90546" y="3194"/>
                  <a:pt x="91842" y="0"/>
                </a:cubicBezTo>
                <a:close/>
                <a:moveTo>
                  <a:pt x="81273" y="0"/>
                </a:moveTo>
                <a:lnTo>
                  <a:pt x="82592" y="0"/>
                </a:lnTo>
                <a:cubicBezTo>
                  <a:pt x="83359" y="5939"/>
                  <a:pt x="85294" y="10493"/>
                  <a:pt x="87696" y="11859"/>
                </a:cubicBezTo>
                <a:cubicBezTo>
                  <a:pt x="87323" y="6846"/>
                  <a:pt x="86148" y="2572"/>
                  <a:pt x="84519" y="0"/>
                </a:cubicBezTo>
                <a:lnTo>
                  <a:pt x="86574" y="0"/>
                </a:lnTo>
                <a:cubicBezTo>
                  <a:pt x="87870" y="3194"/>
                  <a:pt x="88751" y="7487"/>
                  <a:pt x="89010" y="12294"/>
                </a:cubicBezTo>
                <a:cubicBezTo>
                  <a:pt x="89011" y="12296"/>
                  <a:pt x="89013" y="12296"/>
                  <a:pt x="89015" y="12296"/>
                </a:cubicBezTo>
                <a:lnTo>
                  <a:pt x="89020" y="12470"/>
                </a:lnTo>
                <a:cubicBezTo>
                  <a:pt x="89070" y="13258"/>
                  <a:pt x="89094" y="14062"/>
                  <a:pt x="89094" y="14878"/>
                </a:cubicBezTo>
                <a:cubicBezTo>
                  <a:pt x="89106" y="15025"/>
                  <a:pt x="89107" y="15172"/>
                  <a:pt x="89107" y="15320"/>
                </a:cubicBezTo>
                <a:cubicBezTo>
                  <a:pt x="89107" y="15420"/>
                  <a:pt x="89107" y="15519"/>
                  <a:pt x="89101" y="15618"/>
                </a:cubicBezTo>
                <a:lnTo>
                  <a:pt x="89096" y="15617"/>
                </a:lnTo>
                <a:lnTo>
                  <a:pt x="89096" y="15630"/>
                </a:lnTo>
                <a:lnTo>
                  <a:pt x="88928" y="15588"/>
                </a:lnTo>
                <a:cubicBezTo>
                  <a:pt x="88609" y="15574"/>
                  <a:pt x="88295" y="15496"/>
                  <a:pt x="87988" y="15352"/>
                </a:cubicBezTo>
                <a:cubicBezTo>
                  <a:pt x="87933" y="15363"/>
                  <a:pt x="87881" y="15338"/>
                  <a:pt x="87829" y="15312"/>
                </a:cubicBezTo>
                <a:lnTo>
                  <a:pt x="87828" y="15282"/>
                </a:lnTo>
                <a:cubicBezTo>
                  <a:pt x="84659" y="13894"/>
                  <a:pt x="82108" y="7869"/>
                  <a:pt x="81273" y="0"/>
                </a:cubicBezTo>
                <a:close/>
                <a:moveTo>
                  <a:pt x="75187" y="0"/>
                </a:moveTo>
                <a:lnTo>
                  <a:pt x="77241" y="0"/>
                </a:lnTo>
                <a:cubicBezTo>
                  <a:pt x="75613" y="2572"/>
                  <a:pt x="74438" y="6846"/>
                  <a:pt x="74065" y="11859"/>
                </a:cubicBezTo>
                <a:cubicBezTo>
                  <a:pt x="76467" y="10493"/>
                  <a:pt x="78402" y="5939"/>
                  <a:pt x="79169" y="0"/>
                </a:cubicBezTo>
                <a:lnTo>
                  <a:pt x="80488" y="0"/>
                </a:lnTo>
                <a:cubicBezTo>
                  <a:pt x="79653" y="7869"/>
                  <a:pt x="77101" y="13894"/>
                  <a:pt x="73933" y="15282"/>
                </a:cubicBezTo>
                <a:lnTo>
                  <a:pt x="73932" y="15312"/>
                </a:lnTo>
                <a:cubicBezTo>
                  <a:pt x="73880" y="15338"/>
                  <a:pt x="73828" y="15363"/>
                  <a:pt x="73773" y="15352"/>
                </a:cubicBezTo>
                <a:cubicBezTo>
                  <a:pt x="73466" y="15496"/>
                  <a:pt x="73152" y="15574"/>
                  <a:pt x="72833" y="15588"/>
                </a:cubicBezTo>
                <a:lnTo>
                  <a:pt x="72665" y="15630"/>
                </a:lnTo>
                <a:lnTo>
                  <a:pt x="72665" y="15617"/>
                </a:lnTo>
                <a:lnTo>
                  <a:pt x="72660" y="15618"/>
                </a:lnTo>
                <a:cubicBezTo>
                  <a:pt x="72654" y="15519"/>
                  <a:pt x="72654" y="15420"/>
                  <a:pt x="72654" y="15320"/>
                </a:cubicBezTo>
                <a:cubicBezTo>
                  <a:pt x="72654" y="15172"/>
                  <a:pt x="72654" y="15025"/>
                  <a:pt x="72667" y="14878"/>
                </a:cubicBezTo>
                <a:cubicBezTo>
                  <a:pt x="72667" y="14062"/>
                  <a:pt x="72691" y="13258"/>
                  <a:pt x="72741" y="12470"/>
                </a:cubicBezTo>
                <a:lnTo>
                  <a:pt x="72746" y="12296"/>
                </a:lnTo>
                <a:cubicBezTo>
                  <a:pt x="72748" y="12296"/>
                  <a:pt x="72750" y="12296"/>
                  <a:pt x="72751" y="12294"/>
                </a:cubicBezTo>
                <a:cubicBezTo>
                  <a:pt x="73010" y="7487"/>
                  <a:pt x="73891" y="3194"/>
                  <a:pt x="75187" y="0"/>
                </a:cubicBezTo>
                <a:close/>
                <a:moveTo>
                  <a:pt x="64618" y="0"/>
                </a:moveTo>
                <a:lnTo>
                  <a:pt x="65937" y="0"/>
                </a:lnTo>
                <a:cubicBezTo>
                  <a:pt x="66704" y="5939"/>
                  <a:pt x="68639" y="10493"/>
                  <a:pt x="71041" y="11859"/>
                </a:cubicBezTo>
                <a:cubicBezTo>
                  <a:pt x="70668" y="6846"/>
                  <a:pt x="69493" y="2572"/>
                  <a:pt x="67864" y="0"/>
                </a:cubicBezTo>
                <a:lnTo>
                  <a:pt x="69919" y="0"/>
                </a:lnTo>
                <a:cubicBezTo>
                  <a:pt x="71215" y="3194"/>
                  <a:pt x="72096" y="7487"/>
                  <a:pt x="72355" y="12294"/>
                </a:cubicBezTo>
                <a:cubicBezTo>
                  <a:pt x="72356" y="12296"/>
                  <a:pt x="72358" y="12296"/>
                  <a:pt x="72360" y="12296"/>
                </a:cubicBezTo>
                <a:lnTo>
                  <a:pt x="72365" y="12470"/>
                </a:lnTo>
                <a:cubicBezTo>
                  <a:pt x="72415" y="13258"/>
                  <a:pt x="72439" y="14062"/>
                  <a:pt x="72439" y="14878"/>
                </a:cubicBezTo>
                <a:cubicBezTo>
                  <a:pt x="72451" y="15025"/>
                  <a:pt x="72452" y="15172"/>
                  <a:pt x="72452" y="15320"/>
                </a:cubicBezTo>
                <a:cubicBezTo>
                  <a:pt x="72452" y="15420"/>
                  <a:pt x="72452" y="15519"/>
                  <a:pt x="72446" y="15618"/>
                </a:cubicBezTo>
                <a:lnTo>
                  <a:pt x="72441" y="15617"/>
                </a:lnTo>
                <a:lnTo>
                  <a:pt x="72441" y="15630"/>
                </a:lnTo>
                <a:lnTo>
                  <a:pt x="72273" y="15588"/>
                </a:lnTo>
                <a:cubicBezTo>
                  <a:pt x="71954" y="15574"/>
                  <a:pt x="71640" y="15496"/>
                  <a:pt x="71333" y="15352"/>
                </a:cubicBezTo>
                <a:cubicBezTo>
                  <a:pt x="71278" y="15363"/>
                  <a:pt x="71226" y="15338"/>
                  <a:pt x="71174" y="15312"/>
                </a:cubicBezTo>
                <a:lnTo>
                  <a:pt x="71173" y="15282"/>
                </a:lnTo>
                <a:cubicBezTo>
                  <a:pt x="68004" y="13894"/>
                  <a:pt x="65453" y="7869"/>
                  <a:pt x="64618" y="0"/>
                </a:cubicBezTo>
                <a:close/>
                <a:moveTo>
                  <a:pt x="58532" y="0"/>
                </a:moveTo>
                <a:lnTo>
                  <a:pt x="60586" y="0"/>
                </a:lnTo>
                <a:cubicBezTo>
                  <a:pt x="58958" y="2572"/>
                  <a:pt x="57783" y="6846"/>
                  <a:pt x="57410" y="11859"/>
                </a:cubicBezTo>
                <a:cubicBezTo>
                  <a:pt x="59812" y="10493"/>
                  <a:pt x="61747" y="5939"/>
                  <a:pt x="62514" y="0"/>
                </a:cubicBezTo>
                <a:lnTo>
                  <a:pt x="63833" y="0"/>
                </a:lnTo>
                <a:cubicBezTo>
                  <a:pt x="62998" y="7869"/>
                  <a:pt x="60446" y="13894"/>
                  <a:pt x="57278" y="15282"/>
                </a:cubicBezTo>
                <a:lnTo>
                  <a:pt x="57277" y="15312"/>
                </a:lnTo>
                <a:cubicBezTo>
                  <a:pt x="57225" y="15338"/>
                  <a:pt x="57172" y="15363"/>
                  <a:pt x="57118" y="15352"/>
                </a:cubicBezTo>
                <a:cubicBezTo>
                  <a:pt x="56811" y="15496"/>
                  <a:pt x="56497" y="15574"/>
                  <a:pt x="56178" y="15588"/>
                </a:cubicBezTo>
                <a:lnTo>
                  <a:pt x="56010" y="15630"/>
                </a:lnTo>
                <a:lnTo>
                  <a:pt x="56010" y="15617"/>
                </a:lnTo>
                <a:lnTo>
                  <a:pt x="56005" y="15618"/>
                </a:lnTo>
                <a:cubicBezTo>
                  <a:pt x="55999" y="15519"/>
                  <a:pt x="55999" y="15420"/>
                  <a:pt x="55999" y="15320"/>
                </a:cubicBezTo>
                <a:cubicBezTo>
                  <a:pt x="55999" y="15172"/>
                  <a:pt x="55999" y="15025"/>
                  <a:pt x="56012" y="14878"/>
                </a:cubicBezTo>
                <a:cubicBezTo>
                  <a:pt x="56012" y="14062"/>
                  <a:pt x="56036" y="13258"/>
                  <a:pt x="56086" y="12470"/>
                </a:cubicBezTo>
                <a:lnTo>
                  <a:pt x="56091" y="12296"/>
                </a:lnTo>
                <a:cubicBezTo>
                  <a:pt x="56093" y="12296"/>
                  <a:pt x="56094" y="12296"/>
                  <a:pt x="56096" y="12294"/>
                </a:cubicBezTo>
                <a:cubicBezTo>
                  <a:pt x="56355" y="7487"/>
                  <a:pt x="57236" y="3194"/>
                  <a:pt x="58532" y="0"/>
                </a:cubicBezTo>
                <a:close/>
                <a:moveTo>
                  <a:pt x="47963" y="0"/>
                </a:moveTo>
                <a:lnTo>
                  <a:pt x="49282" y="0"/>
                </a:lnTo>
                <a:cubicBezTo>
                  <a:pt x="50049" y="5939"/>
                  <a:pt x="51984" y="10493"/>
                  <a:pt x="54386" y="11859"/>
                </a:cubicBezTo>
                <a:cubicBezTo>
                  <a:pt x="54013" y="6846"/>
                  <a:pt x="52838" y="2572"/>
                  <a:pt x="51209" y="0"/>
                </a:cubicBezTo>
                <a:lnTo>
                  <a:pt x="53264" y="0"/>
                </a:lnTo>
                <a:cubicBezTo>
                  <a:pt x="54560" y="3194"/>
                  <a:pt x="55441" y="7487"/>
                  <a:pt x="55700" y="12294"/>
                </a:cubicBezTo>
                <a:cubicBezTo>
                  <a:pt x="55701" y="12296"/>
                  <a:pt x="55703" y="12296"/>
                  <a:pt x="55705" y="12296"/>
                </a:cubicBezTo>
                <a:lnTo>
                  <a:pt x="55710" y="12470"/>
                </a:lnTo>
                <a:cubicBezTo>
                  <a:pt x="55760" y="13258"/>
                  <a:pt x="55784" y="14062"/>
                  <a:pt x="55783" y="14878"/>
                </a:cubicBezTo>
                <a:cubicBezTo>
                  <a:pt x="55796" y="15025"/>
                  <a:pt x="55797" y="15172"/>
                  <a:pt x="55797" y="15320"/>
                </a:cubicBezTo>
                <a:cubicBezTo>
                  <a:pt x="55797" y="15420"/>
                  <a:pt x="55797" y="15519"/>
                  <a:pt x="55791" y="15618"/>
                </a:cubicBezTo>
                <a:lnTo>
                  <a:pt x="55786" y="15617"/>
                </a:lnTo>
                <a:lnTo>
                  <a:pt x="55786" y="15630"/>
                </a:lnTo>
                <a:lnTo>
                  <a:pt x="55617" y="15588"/>
                </a:lnTo>
                <a:cubicBezTo>
                  <a:pt x="55299" y="15574"/>
                  <a:pt x="54985" y="15496"/>
                  <a:pt x="54678" y="15352"/>
                </a:cubicBezTo>
                <a:cubicBezTo>
                  <a:pt x="54623" y="15363"/>
                  <a:pt x="54571" y="15338"/>
                  <a:pt x="54519" y="15312"/>
                </a:cubicBezTo>
                <a:lnTo>
                  <a:pt x="54517" y="15282"/>
                </a:lnTo>
                <a:cubicBezTo>
                  <a:pt x="51349" y="13894"/>
                  <a:pt x="48798" y="7869"/>
                  <a:pt x="47963" y="0"/>
                </a:cubicBezTo>
                <a:close/>
                <a:moveTo>
                  <a:pt x="41877" y="0"/>
                </a:moveTo>
                <a:lnTo>
                  <a:pt x="43931" y="0"/>
                </a:lnTo>
                <a:cubicBezTo>
                  <a:pt x="42303" y="2572"/>
                  <a:pt x="41127" y="6846"/>
                  <a:pt x="40755" y="11859"/>
                </a:cubicBezTo>
                <a:cubicBezTo>
                  <a:pt x="43157" y="10493"/>
                  <a:pt x="45092" y="5939"/>
                  <a:pt x="45859" y="0"/>
                </a:cubicBezTo>
                <a:lnTo>
                  <a:pt x="47178" y="0"/>
                </a:lnTo>
                <a:cubicBezTo>
                  <a:pt x="46343" y="7869"/>
                  <a:pt x="43791" y="13894"/>
                  <a:pt x="40623" y="15282"/>
                </a:cubicBezTo>
                <a:lnTo>
                  <a:pt x="40622" y="15312"/>
                </a:lnTo>
                <a:cubicBezTo>
                  <a:pt x="40570" y="15338"/>
                  <a:pt x="40517" y="15363"/>
                  <a:pt x="40463" y="15352"/>
                </a:cubicBezTo>
                <a:cubicBezTo>
                  <a:pt x="40156" y="15496"/>
                  <a:pt x="39842" y="15574"/>
                  <a:pt x="39523" y="15588"/>
                </a:cubicBezTo>
                <a:lnTo>
                  <a:pt x="39355" y="15630"/>
                </a:lnTo>
                <a:lnTo>
                  <a:pt x="39355" y="15617"/>
                </a:lnTo>
                <a:lnTo>
                  <a:pt x="39350" y="15618"/>
                </a:lnTo>
                <a:cubicBezTo>
                  <a:pt x="39344" y="15519"/>
                  <a:pt x="39344" y="15420"/>
                  <a:pt x="39344" y="15320"/>
                </a:cubicBezTo>
                <a:cubicBezTo>
                  <a:pt x="39344" y="15172"/>
                  <a:pt x="39344" y="15025"/>
                  <a:pt x="39357" y="14878"/>
                </a:cubicBezTo>
                <a:cubicBezTo>
                  <a:pt x="39357" y="14062"/>
                  <a:pt x="39381" y="13258"/>
                  <a:pt x="39431" y="12470"/>
                </a:cubicBezTo>
                <a:lnTo>
                  <a:pt x="39436" y="12296"/>
                </a:lnTo>
                <a:cubicBezTo>
                  <a:pt x="39438" y="12296"/>
                  <a:pt x="39439" y="12296"/>
                  <a:pt x="39441" y="12294"/>
                </a:cubicBezTo>
                <a:cubicBezTo>
                  <a:pt x="39700" y="7487"/>
                  <a:pt x="40580" y="3194"/>
                  <a:pt x="41877" y="0"/>
                </a:cubicBezTo>
                <a:close/>
                <a:moveTo>
                  <a:pt x="31308" y="0"/>
                </a:moveTo>
                <a:lnTo>
                  <a:pt x="32627" y="0"/>
                </a:lnTo>
                <a:cubicBezTo>
                  <a:pt x="33394" y="5939"/>
                  <a:pt x="35329" y="10493"/>
                  <a:pt x="37731" y="11859"/>
                </a:cubicBezTo>
                <a:cubicBezTo>
                  <a:pt x="37358" y="6846"/>
                  <a:pt x="36183" y="2572"/>
                  <a:pt x="34554" y="0"/>
                </a:cubicBezTo>
                <a:lnTo>
                  <a:pt x="36609" y="0"/>
                </a:lnTo>
                <a:cubicBezTo>
                  <a:pt x="37905" y="3194"/>
                  <a:pt x="38786" y="7487"/>
                  <a:pt x="39045" y="12294"/>
                </a:cubicBezTo>
                <a:cubicBezTo>
                  <a:pt x="39046" y="12296"/>
                  <a:pt x="39048" y="12296"/>
                  <a:pt x="39050" y="12296"/>
                </a:cubicBezTo>
                <a:lnTo>
                  <a:pt x="39055" y="12470"/>
                </a:lnTo>
                <a:cubicBezTo>
                  <a:pt x="39105" y="13258"/>
                  <a:pt x="39129" y="14062"/>
                  <a:pt x="39128" y="14878"/>
                </a:cubicBezTo>
                <a:cubicBezTo>
                  <a:pt x="39141" y="15025"/>
                  <a:pt x="39142" y="15172"/>
                  <a:pt x="39142" y="15320"/>
                </a:cubicBezTo>
                <a:cubicBezTo>
                  <a:pt x="39142" y="15420"/>
                  <a:pt x="39142" y="15519"/>
                  <a:pt x="39136" y="15618"/>
                </a:cubicBezTo>
                <a:lnTo>
                  <a:pt x="39131" y="15617"/>
                </a:lnTo>
                <a:lnTo>
                  <a:pt x="39131" y="15630"/>
                </a:lnTo>
                <a:lnTo>
                  <a:pt x="38962" y="15588"/>
                </a:lnTo>
                <a:cubicBezTo>
                  <a:pt x="38644" y="15574"/>
                  <a:pt x="38330" y="15496"/>
                  <a:pt x="38023" y="15352"/>
                </a:cubicBezTo>
                <a:cubicBezTo>
                  <a:pt x="37968" y="15363"/>
                  <a:pt x="37916" y="15338"/>
                  <a:pt x="37864" y="15312"/>
                </a:cubicBezTo>
                <a:lnTo>
                  <a:pt x="37862" y="15282"/>
                </a:lnTo>
                <a:cubicBezTo>
                  <a:pt x="34694" y="13894"/>
                  <a:pt x="32143" y="7869"/>
                  <a:pt x="31308" y="0"/>
                </a:cubicBezTo>
                <a:close/>
                <a:moveTo>
                  <a:pt x="25222" y="0"/>
                </a:moveTo>
                <a:lnTo>
                  <a:pt x="27276" y="0"/>
                </a:lnTo>
                <a:cubicBezTo>
                  <a:pt x="25648" y="2572"/>
                  <a:pt x="24472" y="6846"/>
                  <a:pt x="24100" y="11859"/>
                </a:cubicBezTo>
                <a:cubicBezTo>
                  <a:pt x="26502" y="10493"/>
                  <a:pt x="28437" y="5939"/>
                  <a:pt x="29204" y="0"/>
                </a:cubicBezTo>
                <a:lnTo>
                  <a:pt x="30523" y="0"/>
                </a:lnTo>
                <a:cubicBezTo>
                  <a:pt x="29688" y="7869"/>
                  <a:pt x="27136" y="13894"/>
                  <a:pt x="23968" y="15282"/>
                </a:cubicBezTo>
                <a:lnTo>
                  <a:pt x="23967" y="15312"/>
                </a:lnTo>
                <a:cubicBezTo>
                  <a:pt x="23915" y="15338"/>
                  <a:pt x="23862" y="15363"/>
                  <a:pt x="23808" y="15352"/>
                </a:cubicBezTo>
                <a:cubicBezTo>
                  <a:pt x="23501" y="15496"/>
                  <a:pt x="23187" y="15574"/>
                  <a:pt x="22868" y="15588"/>
                </a:cubicBezTo>
                <a:lnTo>
                  <a:pt x="22700" y="15630"/>
                </a:lnTo>
                <a:lnTo>
                  <a:pt x="22700" y="15617"/>
                </a:lnTo>
                <a:lnTo>
                  <a:pt x="22695" y="15618"/>
                </a:lnTo>
                <a:cubicBezTo>
                  <a:pt x="22689" y="15519"/>
                  <a:pt x="22689" y="15420"/>
                  <a:pt x="22689" y="15320"/>
                </a:cubicBezTo>
                <a:cubicBezTo>
                  <a:pt x="22689" y="15172"/>
                  <a:pt x="22689" y="15025"/>
                  <a:pt x="22702" y="14878"/>
                </a:cubicBezTo>
                <a:cubicBezTo>
                  <a:pt x="22702" y="14062"/>
                  <a:pt x="22726" y="13258"/>
                  <a:pt x="22776" y="12470"/>
                </a:cubicBezTo>
                <a:lnTo>
                  <a:pt x="22781" y="12296"/>
                </a:lnTo>
                <a:cubicBezTo>
                  <a:pt x="22783" y="12296"/>
                  <a:pt x="22784" y="12296"/>
                  <a:pt x="22786" y="12294"/>
                </a:cubicBezTo>
                <a:cubicBezTo>
                  <a:pt x="23045" y="7487"/>
                  <a:pt x="23925" y="3194"/>
                  <a:pt x="25222" y="0"/>
                </a:cubicBezTo>
                <a:close/>
                <a:moveTo>
                  <a:pt x="14653" y="0"/>
                </a:moveTo>
                <a:lnTo>
                  <a:pt x="15972" y="0"/>
                </a:lnTo>
                <a:cubicBezTo>
                  <a:pt x="16739" y="5939"/>
                  <a:pt x="18674" y="10493"/>
                  <a:pt x="21076" y="11859"/>
                </a:cubicBezTo>
                <a:cubicBezTo>
                  <a:pt x="20703" y="6846"/>
                  <a:pt x="19528" y="2572"/>
                  <a:pt x="17899" y="0"/>
                </a:cubicBezTo>
                <a:lnTo>
                  <a:pt x="19954" y="0"/>
                </a:lnTo>
                <a:cubicBezTo>
                  <a:pt x="21250" y="3194"/>
                  <a:pt x="22131" y="7487"/>
                  <a:pt x="22390" y="12294"/>
                </a:cubicBezTo>
                <a:cubicBezTo>
                  <a:pt x="22391" y="12296"/>
                  <a:pt x="22393" y="12296"/>
                  <a:pt x="22395" y="12296"/>
                </a:cubicBezTo>
                <a:lnTo>
                  <a:pt x="22400" y="12470"/>
                </a:lnTo>
                <a:cubicBezTo>
                  <a:pt x="22450" y="13258"/>
                  <a:pt x="22474" y="14062"/>
                  <a:pt x="22473" y="14878"/>
                </a:cubicBezTo>
                <a:cubicBezTo>
                  <a:pt x="22486" y="15025"/>
                  <a:pt x="22487" y="15172"/>
                  <a:pt x="22487" y="15320"/>
                </a:cubicBezTo>
                <a:cubicBezTo>
                  <a:pt x="22487" y="15420"/>
                  <a:pt x="22487" y="15519"/>
                  <a:pt x="22481" y="15618"/>
                </a:cubicBezTo>
                <a:lnTo>
                  <a:pt x="22476" y="15617"/>
                </a:lnTo>
                <a:lnTo>
                  <a:pt x="22476" y="15630"/>
                </a:lnTo>
                <a:lnTo>
                  <a:pt x="22307" y="15588"/>
                </a:lnTo>
                <a:cubicBezTo>
                  <a:pt x="21989" y="15574"/>
                  <a:pt x="21675" y="15496"/>
                  <a:pt x="21368" y="15352"/>
                </a:cubicBezTo>
                <a:cubicBezTo>
                  <a:pt x="21313" y="15363"/>
                  <a:pt x="21261" y="15338"/>
                  <a:pt x="21209" y="15312"/>
                </a:cubicBezTo>
                <a:lnTo>
                  <a:pt x="21207" y="15282"/>
                </a:lnTo>
                <a:cubicBezTo>
                  <a:pt x="18039" y="13894"/>
                  <a:pt x="15487" y="7869"/>
                  <a:pt x="14653" y="0"/>
                </a:cubicBezTo>
                <a:close/>
                <a:moveTo>
                  <a:pt x="8567" y="0"/>
                </a:moveTo>
                <a:lnTo>
                  <a:pt x="10621" y="0"/>
                </a:lnTo>
                <a:cubicBezTo>
                  <a:pt x="8993" y="2572"/>
                  <a:pt x="7817" y="6846"/>
                  <a:pt x="7445" y="11859"/>
                </a:cubicBezTo>
                <a:cubicBezTo>
                  <a:pt x="9847" y="10493"/>
                  <a:pt x="11782" y="5939"/>
                  <a:pt x="12549" y="0"/>
                </a:cubicBezTo>
                <a:lnTo>
                  <a:pt x="13868" y="0"/>
                </a:lnTo>
                <a:cubicBezTo>
                  <a:pt x="13033" y="7869"/>
                  <a:pt x="10481" y="13894"/>
                  <a:pt x="7313" y="15282"/>
                </a:cubicBezTo>
                <a:lnTo>
                  <a:pt x="7312" y="15312"/>
                </a:lnTo>
                <a:cubicBezTo>
                  <a:pt x="7260" y="15338"/>
                  <a:pt x="7207" y="15363"/>
                  <a:pt x="7153" y="15352"/>
                </a:cubicBezTo>
                <a:cubicBezTo>
                  <a:pt x="6846" y="15496"/>
                  <a:pt x="6532" y="15574"/>
                  <a:pt x="6213" y="15588"/>
                </a:cubicBezTo>
                <a:lnTo>
                  <a:pt x="6045" y="15630"/>
                </a:lnTo>
                <a:lnTo>
                  <a:pt x="6045" y="15617"/>
                </a:lnTo>
                <a:lnTo>
                  <a:pt x="6040" y="15618"/>
                </a:lnTo>
                <a:cubicBezTo>
                  <a:pt x="6034" y="15519"/>
                  <a:pt x="6034" y="15420"/>
                  <a:pt x="6034" y="15320"/>
                </a:cubicBezTo>
                <a:cubicBezTo>
                  <a:pt x="6034" y="15172"/>
                  <a:pt x="6034" y="15025"/>
                  <a:pt x="6047" y="14878"/>
                </a:cubicBezTo>
                <a:cubicBezTo>
                  <a:pt x="6047" y="14062"/>
                  <a:pt x="6071" y="13258"/>
                  <a:pt x="6121" y="12470"/>
                </a:cubicBezTo>
                <a:lnTo>
                  <a:pt x="6126" y="12296"/>
                </a:lnTo>
                <a:cubicBezTo>
                  <a:pt x="6128" y="12296"/>
                  <a:pt x="6129" y="12296"/>
                  <a:pt x="6131" y="12294"/>
                </a:cubicBezTo>
                <a:cubicBezTo>
                  <a:pt x="6390" y="7487"/>
                  <a:pt x="7270" y="3194"/>
                  <a:pt x="8567" y="0"/>
                </a:cubicBezTo>
                <a:close/>
                <a:moveTo>
                  <a:pt x="1243" y="0"/>
                </a:moveTo>
                <a:lnTo>
                  <a:pt x="3291" y="0"/>
                </a:lnTo>
                <a:cubicBezTo>
                  <a:pt x="4593" y="3182"/>
                  <a:pt x="5475" y="7481"/>
                  <a:pt x="5735" y="12294"/>
                </a:cubicBezTo>
                <a:cubicBezTo>
                  <a:pt x="5736" y="12296"/>
                  <a:pt x="5738" y="12296"/>
                  <a:pt x="5740" y="12296"/>
                </a:cubicBezTo>
                <a:lnTo>
                  <a:pt x="5745" y="12470"/>
                </a:lnTo>
                <a:cubicBezTo>
                  <a:pt x="5795" y="13258"/>
                  <a:pt x="5819" y="14062"/>
                  <a:pt x="5818" y="14878"/>
                </a:cubicBezTo>
                <a:cubicBezTo>
                  <a:pt x="5831" y="15025"/>
                  <a:pt x="5832" y="15172"/>
                  <a:pt x="5832" y="15320"/>
                </a:cubicBezTo>
                <a:cubicBezTo>
                  <a:pt x="5832" y="15420"/>
                  <a:pt x="5832" y="15519"/>
                  <a:pt x="5826" y="15618"/>
                </a:cubicBezTo>
                <a:lnTo>
                  <a:pt x="5821" y="15617"/>
                </a:lnTo>
                <a:lnTo>
                  <a:pt x="5821" y="15630"/>
                </a:lnTo>
                <a:lnTo>
                  <a:pt x="5652" y="15588"/>
                </a:lnTo>
                <a:cubicBezTo>
                  <a:pt x="5334" y="15574"/>
                  <a:pt x="5020" y="15496"/>
                  <a:pt x="4713" y="15352"/>
                </a:cubicBezTo>
                <a:cubicBezTo>
                  <a:pt x="4658" y="15363"/>
                  <a:pt x="4606" y="15338"/>
                  <a:pt x="4554" y="15312"/>
                </a:cubicBezTo>
                <a:lnTo>
                  <a:pt x="4552" y="15282"/>
                </a:lnTo>
                <a:cubicBezTo>
                  <a:pt x="2777" y="14504"/>
                  <a:pt x="1195" y="12270"/>
                  <a:pt x="0" y="9070"/>
                </a:cubicBezTo>
                <a:lnTo>
                  <a:pt x="0" y="3685"/>
                </a:lnTo>
                <a:cubicBezTo>
                  <a:pt x="960" y="7792"/>
                  <a:pt x="2548" y="10794"/>
                  <a:pt x="4421" y="11859"/>
                </a:cubicBezTo>
                <a:cubicBezTo>
                  <a:pt x="4048" y="6845"/>
                  <a:pt x="2872" y="2570"/>
                  <a:pt x="12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  <a:defRPr b="0" i="0" sz="14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7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-1" y="0"/>
            <a:ext cx="9144000" cy="3429000"/>
          </a:xfrm>
          <a:custGeom>
            <a:rect b="b" l="l" r="r" t="t"/>
            <a:pathLst>
              <a:path extrusionOk="0" h="120000" w="120000">
                <a:moveTo>
                  <a:pt x="120000" y="115170"/>
                </a:moveTo>
                <a:lnTo>
                  <a:pt x="120000" y="120000"/>
                </a:lnTo>
                <a:lnTo>
                  <a:pt x="118247" y="120000"/>
                </a:lnTo>
                <a:cubicBezTo>
                  <a:pt x="118945" y="118706"/>
                  <a:pt x="119539" y="117060"/>
                  <a:pt x="120000" y="115170"/>
                </a:cubicBezTo>
                <a:close/>
                <a:moveTo>
                  <a:pt x="120000" y="106074"/>
                </a:moveTo>
                <a:lnTo>
                  <a:pt x="120000" y="109566"/>
                </a:lnTo>
                <a:cubicBezTo>
                  <a:pt x="118164" y="111408"/>
                  <a:pt x="116704" y="115210"/>
                  <a:pt x="116010" y="120000"/>
                </a:cubicBezTo>
                <a:lnTo>
                  <a:pt x="114663" y="120000"/>
                </a:lnTo>
                <a:cubicBezTo>
                  <a:pt x="115458" y="113388"/>
                  <a:pt x="117459" y="108173"/>
                  <a:pt x="120000" y="106074"/>
                </a:cubicBezTo>
                <a:close/>
                <a:moveTo>
                  <a:pt x="105975" y="104971"/>
                </a:moveTo>
                <a:lnTo>
                  <a:pt x="106143" y="105014"/>
                </a:lnTo>
                <a:cubicBezTo>
                  <a:pt x="106462" y="105028"/>
                  <a:pt x="106776" y="105106"/>
                  <a:pt x="107083" y="105252"/>
                </a:cubicBezTo>
                <a:cubicBezTo>
                  <a:pt x="107138" y="105241"/>
                  <a:pt x="107190" y="105266"/>
                  <a:pt x="107242" y="105292"/>
                </a:cubicBezTo>
                <a:lnTo>
                  <a:pt x="107243" y="105322"/>
                </a:lnTo>
                <a:cubicBezTo>
                  <a:pt x="110315" y="106678"/>
                  <a:pt x="112808" y="112428"/>
                  <a:pt x="113726" y="120000"/>
                </a:cubicBezTo>
                <a:lnTo>
                  <a:pt x="112373" y="120000"/>
                </a:lnTo>
                <a:cubicBezTo>
                  <a:pt x="111552" y="114366"/>
                  <a:pt x="109678" y="110092"/>
                  <a:pt x="107375" y="108772"/>
                </a:cubicBezTo>
                <a:cubicBezTo>
                  <a:pt x="107715" y="113376"/>
                  <a:pt x="108721" y="117362"/>
                  <a:pt x="110129" y="120000"/>
                </a:cubicBezTo>
                <a:lnTo>
                  <a:pt x="108217" y="120000"/>
                </a:lnTo>
                <a:cubicBezTo>
                  <a:pt x="107074" y="116866"/>
                  <a:pt x="106301" y="112821"/>
                  <a:pt x="106061" y="108333"/>
                </a:cubicBezTo>
                <a:cubicBezTo>
                  <a:pt x="106060" y="108332"/>
                  <a:pt x="106058" y="108332"/>
                  <a:pt x="106056" y="108331"/>
                </a:cubicBezTo>
                <a:lnTo>
                  <a:pt x="106051" y="108156"/>
                </a:lnTo>
                <a:cubicBezTo>
                  <a:pt x="106001" y="107362"/>
                  <a:pt x="105977" y="106551"/>
                  <a:pt x="105977" y="105729"/>
                </a:cubicBezTo>
                <a:cubicBezTo>
                  <a:pt x="105965" y="105581"/>
                  <a:pt x="105964" y="105433"/>
                  <a:pt x="105964" y="105283"/>
                </a:cubicBezTo>
                <a:lnTo>
                  <a:pt x="105970" y="104983"/>
                </a:lnTo>
                <a:lnTo>
                  <a:pt x="105975" y="104984"/>
                </a:lnTo>
                <a:close/>
                <a:moveTo>
                  <a:pt x="105751" y="104971"/>
                </a:moveTo>
                <a:lnTo>
                  <a:pt x="105751" y="104984"/>
                </a:lnTo>
                <a:lnTo>
                  <a:pt x="105756" y="104983"/>
                </a:lnTo>
                <a:lnTo>
                  <a:pt x="105762" y="105283"/>
                </a:lnTo>
                <a:cubicBezTo>
                  <a:pt x="105762" y="105433"/>
                  <a:pt x="105761" y="105581"/>
                  <a:pt x="105749" y="105729"/>
                </a:cubicBezTo>
                <a:cubicBezTo>
                  <a:pt x="105749" y="106551"/>
                  <a:pt x="105725" y="107362"/>
                  <a:pt x="105675" y="108156"/>
                </a:cubicBezTo>
                <a:lnTo>
                  <a:pt x="105670" y="108331"/>
                </a:lnTo>
                <a:cubicBezTo>
                  <a:pt x="105668" y="108332"/>
                  <a:pt x="105666" y="108332"/>
                  <a:pt x="105665" y="108333"/>
                </a:cubicBezTo>
                <a:cubicBezTo>
                  <a:pt x="105425" y="112821"/>
                  <a:pt x="104652" y="116866"/>
                  <a:pt x="103509" y="120000"/>
                </a:cubicBezTo>
                <a:lnTo>
                  <a:pt x="101597" y="120000"/>
                </a:lnTo>
                <a:cubicBezTo>
                  <a:pt x="103005" y="117362"/>
                  <a:pt x="104011" y="113376"/>
                  <a:pt x="104351" y="108772"/>
                </a:cubicBezTo>
                <a:cubicBezTo>
                  <a:pt x="102048" y="110092"/>
                  <a:pt x="100174" y="114366"/>
                  <a:pt x="99353" y="120000"/>
                </a:cubicBezTo>
                <a:lnTo>
                  <a:pt x="98000" y="120000"/>
                </a:lnTo>
                <a:cubicBezTo>
                  <a:pt x="98919" y="112428"/>
                  <a:pt x="101411" y="106678"/>
                  <a:pt x="104483" y="105322"/>
                </a:cubicBezTo>
                <a:lnTo>
                  <a:pt x="104484" y="105292"/>
                </a:lnTo>
                <a:cubicBezTo>
                  <a:pt x="104536" y="105266"/>
                  <a:pt x="104588" y="105241"/>
                  <a:pt x="104643" y="105252"/>
                </a:cubicBezTo>
                <a:cubicBezTo>
                  <a:pt x="104950" y="105106"/>
                  <a:pt x="105264" y="105028"/>
                  <a:pt x="105583" y="105014"/>
                </a:cubicBezTo>
                <a:close/>
                <a:moveTo>
                  <a:pt x="89320" y="104971"/>
                </a:moveTo>
                <a:lnTo>
                  <a:pt x="89488" y="105014"/>
                </a:lnTo>
                <a:cubicBezTo>
                  <a:pt x="89807" y="105028"/>
                  <a:pt x="90121" y="105106"/>
                  <a:pt x="90428" y="105252"/>
                </a:cubicBezTo>
                <a:cubicBezTo>
                  <a:pt x="90483" y="105241"/>
                  <a:pt x="90535" y="105266"/>
                  <a:pt x="90587" y="105292"/>
                </a:cubicBezTo>
                <a:lnTo>
                  <a:pt x="90588" y="105322"/>
                </a:lnTo>
                <a:cubicBezTo>
                  <a:pt x="93660" y="106678"/>
                  <a:pt x="96153" y="112428"/>
                  <a:pt x="97071" y="120000"/>
                </a:cubicBezTo>
                <a:lnTo>
                  <a:pt x="95718" y="120000"/>
                </a:lnTo>
                <a:cubicBezTo>
                  <a:pt x="94897" y="114366"/>
                  <a:pt x="93023" y="110092"/>
                  <a:pt x="90720" y="108772"/>
                </a:cubicBezTo>
                <a:cubicBezTo>
                  <a:pt x="91060" y="113376"/>
                  <a:pt x="92066" y="117362"/>
                  <a:pt x="93474" y="120000"/>
                </a:cubicBezTo>
                <a:lnTo>
                  <a:pt x="91562" y="120000"/>
                </a:lnTo>
                <a:cubicBezTo>
                  <a:pt x="90419" y="116866"/>
                  <a:pt x="89646" y="112821"/>
                  <a:pt x="89406" y="108333"/>
                </a:cubicBezTo>
                <a:cubicBezTo>
                  <a:pt x="89405" y="108332"/>
                  <a:pt x="89403" y="108332"/>
                  <a:pt x="89401" y="108331"/>
                </a:cubicBezTo>
                <a:lnTo>
                  <a:pt x="89396" y="108156"/>
                </a:lnTo>
                <a:cubicBezTo>
                  <a:pt x="89346" y="107362"/>
                  <a:pt x="89322" y="106551"/>
                  <a:pt x="89322" y="105729"/>
                </a:cubicBezTo>
                <a:cubicBezTo>
                  <a:pt x="89310" y="105581"/>
                  <a:pt x="89309" y="105433"/>
                  <a:pt x="89309" y="105283"/>
                </a:cubicBezTo>
                <a:lnTo>
                  <a:pt x="89315" y="104983"/>
                </a:lnTo>
                <a:lnTo>
                  <a:pt x="89320" y="104984"/>
                </a:lnTo>
                <a:close/>
                <a:moveTo>
                  <a:pt x="89096" y="104971"/>
                </a:moveTo>
                <a:lnTo>
                  <a:pt x="89096" y="104984"/>
                </a:lnTo>
                <a:lnTo>
                  <a:pt x="89101" y="104983"/>
                </a:lnTo>
                <a:lnTo>
                  <a:pt x="89107" y="105283"/>
                </a:lnTo>
                <a:cubicBezTo>
                  <a:pt x="89107" y="105433"/>
                  <a:pt x="89106" y="105581"/>
                  <a:pt x="89094" y="105729"/>
                </a:cubicBezTo>
                <a:cubicBezTo>
                  <a:pt x="89094" y="106551"/>
                  <a:pt x="89070" y="107362"/>
                  <a:pt x="89020" y="108156"/>
                </a:cubicBezTo>
                <a:lnTo>
                  <a:pt x="89015" y="108331"/>
                </a:lnTo>
                <a:cubicBezTo>
                  <a:pt x="89013" y="108332"/>
                  <a:pt x="89011" y="108332"/>
                  <a:pt x="89010" y="108333"/>
                </a:cubicBezTo>
                <a:cubicBezTo>
                  <a:pt x="88770" y="112821"/>
                  <a:pt x="87997" y="116866"/>
                  <a:pt x="86854" y="120000"/>
                </a:cubicBezTo>
                <a:lnTo>
                  <a:pt x="84942" y="120000"/>
                </a:lnTo>
                <a:cubicBezTo>
                  <a:pt x="86350" y="117362"/>
                  <a:pt x="87356" y="113376"/>
                  <a:pt x="87696" y="108772"/>
                </a:cubicBezTo>
                <a:cubicBezTo>
                  <a:pt x="85393" y="110092"/>
                  <a:pt x="83519" y="114366"/>
                  <a:pt x="82698" y="120000"/>
                </a:cubicBezTo>
                <a:lnTo>
                  <a:pt x="81345" y="120000"/>
                </a:lnTo>
                <a:cubicBezTo>
                  <a:pt x="82263" y="112428"/>
                  <a:pt x="84756" y="106678"/>
                  <a:pt x="87828" y="105322"/>
                </a:cubicBezTo>
                <a:lnTo>
                  <a:pt x="87829" y="105292"/>
                </a:lnTo>
                <a:cubicBezTo>
                  <a:pt x="87881" y="105266"/>
                  <a:pt x="87933" y="105241"/>
                  <a:pt x="87988" y="105252"/>
                </a:cubicBezTo>
                <a:cubicBezTo>
                  <a:pt x="88295" y="105106"/>
                  <a:pt x="88609" y="105028"/>
                  <a:pt x="88928" y="105014"/>
                </a:cubicBezTo>
                <a:close/>
                <a:moveTo>
                  <a:pt x="72665" y="104971"/>
                </a:moveTo>
                <a:lnTo>
                  <a:pt x="72833" y="105014"/>
                </a:lnTo>
                <a:cubicBezTo>
                  <a:pt x="73152" y="105028"/>
                  <a:pt x="73466" y="105106"/>
                  <a:pt x="73773" y="105252"/>
                </a:cubicBezTo>
                <a:cubicBezTo>
                  <a:pt x="73828" y="105241"/>
                  <a:pt x="73880" y="105266"/>
                  <a:pt x="73932" y="105292"/>
                </a:cubicBezTo>
                <a:lnTo>
                  <a:pt x="73933" y="105322"/>
                </a:lnTo>
                <a:cubicBezTo>
                  <a:pt x="77005" y="106678"/>
                  <a:pt x="79497" y="112428"/>
                  <a:pt x="80416" y="120000"/>
                </a:cubicBezTo>
                <a:lnTo>
                  <a:pt x="79063" y="120000"/>
                </a:lnTo>
                <a:cubicBezTo>
                  <a:pt x="78242" y="114366"/>
                  <a:pt x="76368" y="110092"/>
                  <a:pt x="74065" y="108772"/>
                </a:cubicBezTo>
                <a:cubicBezTo>
                  <a:pt x="74405" y="113376"/>
                  <a:pt x="75411" y="117362"/>
                  <a:pt x="76819" y="120000"/>
                </a:cubicBezTo>
                <a:lnTo>
                  <a:pt x="74907" y="120000"/>
                </a:lnTo>
                <a:cubicBezTo>
                  <a:pt x="73764" y="116866"/>
                  <a:pt x="72991" y="112821"/>
                  <a:pt x="72751" y="108333"/>
                </a:cubicBezTo>
                <a:cubicBezTo>
                  <a:pt x="72750" y="108332"/>
                  <a:pt x="72748" y="108332"/>
                  <a:pt x="72746" y="108331"/>
                </a:cubicBezTo>
                <a:lnTo>
                  <a:pt x="72741" y="108156"/>
                </a:lnTo>
                <a:cubicBezTo>
                  <a:pt x="72691" y="107362"/>
                  <a:pt x="72667" y="106551"/>
                  <a:pt x="72667" y="105729"/>
                </a:cubicBezTo>
                <a:cubicBezTo>
                  <a:pt x="72655" y="105581"/>
                  <a:pt x="72654" y="105433"/>
                  <a:pt x="72654" y="105283"/>
                </a:cubicBezTo>
                <a:lnTo>
                  <a:pt x="72660" y="104983"/>
                </a:lnTo>
                <a:lnTo>
                  <a:pt x="72665" y="104984"/>
                </a:lnTo>
                <a:close/>
                <a:moveTo>
                  <a:pt x="72441" y="104971"/>
                </a:moveTo>
                <a:lnTo>
                  <a:pt x="72441" y="104984"/>
                </a:lnTo>
                <a:lnTo>
                  <a:pt x="72446" y="104983"/>
                </a:lnTo>
                <a:lnTo>
                  <a:pt x="72452" y="105283"/>
                </a:lnTo>
                <a:cubicBezTo>
                  <a:pt x="72452" y="105433"/>
                  <a:pt x="72451" y="105581"/>
                  <a:pt x="72439" y="105729"/>
                </a:cubicBezTo>
                <a:cubicBezTo>
                  <a:pt x="72439" y="106551"/>
                  <a:pt x="72415" y="107362"/>
                  <a:pt x="72365" y="108156"/>
                </a:cubicBezTo>
                <a:lnTo>
                  <a:pt x="72360" y="108331"/>
                </a:lnTo>
                <a:cubicBezTo>
                  <a:pt x="72358" y="108332"/>
                  <a:pt x="72356" y="108332"/>
                  <a:pt x="72355" y="108333"/>
                </a:cubicBezTo>
                <a:cubicBezTo>
                  <a:pt x="72115" y="112821"/>
                  <a:pt x="71342" y="116866"/>
                  <a:pt x="70199" y="120000"/>
                </a:cubicBezTo>
                <a:lnTo>
                  <a:pt x="68287" y="120000"/>
                </a:lnTo>
                <a:cubicBezTo>
                  <a:pt x="69695" y="117362"/>
                  <a:pt x="70701" y="113376"/>
                  <a:pt x="71041" y="108772"/>
                </a:cubicBezTo>
                <a:cubicBezTo>
                  <a:pt x="68738" y="110092"/>
                  <a:pt x="66864" y="114366"/>
                  <a:pt x="66043" y="120000"/>
                </a:cubicBezTo>
                <a:lnTo>
                  <a:pt x="64690" y="120000"/>
                </a:lnTo>
                <a:cubicBezTo>
                  <a:pt x="65608" y="112428"/>
                  <a:pt x="68101" y="106678"/>
                  <a:pt x="71173" y="105322"/>
                </a:cubicBezTo>
                <a:lnTo>
                  <a:pt x="71174" y="105292"/>
                </a:lnTo>
                <a:cubicBezTo>
                  <a:pt x="71226" y="105266"/>
                  <a:pt x="71278" y="105241"/>
                  <a:pt x="71333" y="105252"/>
                </a:cubicBezTo>
                <a:cubicBezTo>
                  <a:pt x="71640" y="105106"/>
                  <a:pt x="71954" y="105028"/>
                  <a:pt x="72273" y="105014"/>
                </a:cubicBezTo>
                <a:close/>
                <a:moveTo>
                  <a:pt x="56010" y="104971"/>
                </a:moveTo>
                <a:lnTo>
                  <a:pt x="56178" y="105014"/>
                </a:lnTo>
                <a:cubicBezTo>
                  <a:pt x="56497" y="105028"/>
                  <a:pt x="56811" y="105106"/>
                  <a:pt x="57118" y="105252"/>
                </a:cubicBezTo>
                <a:cubicBezTo>
                  <a:pt x="57173" y="105241"/>
                  <a:pt x="57225" y="105266"/>
                  <a:pt x="57277" y="105292"/>
                </a:cubicBezTo>
                <a:lnTo>
                  <a:pt x="57278" y="105322"/>
                </a:lnTo>
                <a:cubicBezTo>
                  <a:pt x="60350" y="106678"/>
                  <a:pt x="62842" y="112428"/>
                  <a:pt x="63761" y="120000"/>
                </a:cubicBezTo>
                <a:lnTo>
                  <a:pt x="62408" y="120000"/>
                </a:lnTo>
                <a:cubicBezTo>
                  <a:pt x="61587" y="114366"/>
                  <a:pt x="59713" y="110092"/>
                  <a:pt x="57410" y="108772"/>
                </a:cubicBezTo>
                <a:cubicBezTo>
                  <a:pt x="57749" y="113376"/>
                  <a:pt x="58756" y="117362"/>
                  <a:pt x="60164" y="120000"/>
                </a:cubicBezTo>
                <a:lnTo>
                  <a:pt x="58252" y="120000"/>
                </a:lnTo>
                <a:cubicBezTo>
                  <a:pt x="57109" y="116866"/>
                  <a:pt x="56336" y="112821"/>
                  <a:pt x="56096" y="108333"/>
                </a:cubicBezTo>
                <a:cubicBezTo>
                  <a:pt x="56095" y="108332"/>
                  <a:pt x="56093" y="108332"/>
                  <a:pt x="56091" y="108331"/>
                </a:cubicBezTo>
                <a:lnTo>
                  <a:pt x="56086" y="108156"/>
                </a:lnTo>
                <a:cubicBezTo>
                  <a:pt x="56036" y="107362"/>
                  <a:pt x="56012" y="106551"/>
                  <a:pt x="56012" y="105729"/>
                </a:cubicBezTo>
                <a:cubicBezTo>
                  <a:pt x="55999" y="105581"/>
                  <a:pt x="55999" y="105433"/>
                  <a:pt x="55999" y="105283"/>
                </a:cubicBezTo>
                <a:lnTo>
                  <a:pt x="56005" y="104983"/>
                </a:lnTo>
                <a:lnTo>
                  <a:pt x="56010" y="104984"/>
                </a:lnTo>
                <a:close/>
                <a:moveTo>
                  <a:pt x="55786" y="104971"/>
                </a:moveTo>
                <a:lnTo>
                  <a:pt x="55786" y="104984"/>
                </a:lnTo>
                <a:lnTo>
                  <a:pt x="55791" y="104983"/>
                </a:lnTo>
                <a:lnTo>
                  <a:pt x="55797" y="105283"/>
                </a:lnTo>
                <a:cubicBezTo>
                  <a:pt x="55797" y="105433"/>
                  <a:pt x="55796" y="105581"/>
                  <a:pt x="55783" y="105729"/>
                </a:cubicBezTo>
                <a:cubicBezTo>
                  <a:pt x="55784" y="106551"/>
                  <a:pt x="55760" y="107362"/>
                  <a:pt x="55710" y="108156"/>
                </a:cubicBezTo>
                <a:lnTo>
                  <a:pt x="55705" y="108331"/>
                </a:lnTo>
                <a:cubicBezTo>
                  <a:pt x="55703" y="108332"/>
                  <a:pt x="55701" y="108332"/>
                  <a:pt x="55700" y="108333"/>
                </a:cubicBezTo>
                <a:cubicBezTo>
                  <a:pt x="55460" y="112821"/>
                  <a:pt x="54687" y="116866"/>
                  <a:pt x="53544" y="120000"/>
                </a:cubicBezTo>
                <a:lnTo>
                  <a:pt x="51632" y="120000"/>
                </a:lnTo>
                <a:cubicBezTo>
                  <a:pt x="53040" y="117362"/>
                  <a:pt x="54046" y="113376"/>
                  <a:pt x="54386" y="108772"/>
                </a:cubicBezTo>
                <a:cubicBezTo>
                  <a:pt x="52083" y="110092"/>
                  <a:pt x="50209" y="114366"/>
                  <a:pt x="49388" y="120000"/>
                </a:cubicBezTo>
                <a:lnTo>
                  <a:pt x="48034" y="120000"/>
                </a:lnTo>
                <a:cubicBezTo>
                  <a:pt x="48953" y="112428"/>
                  <a:pt x="51446" y="106678"/>
                  <a:pt x="54517" y="105322"/>
                </a:cubicBezTo>
                <a:lnTo>
                  <a:pt x="54519" y="105292"/>
                </a:lnTo>
                <a:cubicBezTo>
                  <a:pt x="54571" y="105266"/>
                  <a:pt x="54623" y="105241"/>
                  <a:pt x="54678" y="105252"/>
                </a:cubicBezTo>
                <a:cubicBezTo>
                  <a:pt x="54985" y="105106"/>
                  <a:pt x="55299" y="105028"/>
                  <a:pt x="55618" y="105014"/>
                </a:cubicBezTo>
                <a:close/>
                <a:moveTo>
                  <a:pt x="39355" y="104971"/>
                </a:moveTo>
                <a:lnTo>
                  <a:pt x="39523" y="105014"/>
                </a:lnTo>
                <a:cubicBezTo>
                  <a:pt x="39842" y="105028"/>
                  <a:pt x="40156" y="105106"/>
                  <a:pt x="40463" y="105252"/>
                </a:cubicBezTo>
                <a:cubicBezTo>
                  <a:pt x="40518" y="105241"/>
                  <a:pt x="40570" y="105266"/>
                  <a:pt x="40622" y="105292"/>
                </a:cubicBezTo>
                <a:lnTo>
                  <a:pt x="40623" y="105322"/>
                </a:lnTo>
                <a:cubicBezTo>
                  <a:pt x="43695" y="106678"/>
                  <a:pt x="46187" y="112428"/>
                  <a:pt x="47106" y="120000"/>
                </a:cubicBezTo>
                <a:lnTo>
                  <a:pt x="45753" y="120000"/>
                </a:lnTo>
                <a:cubicBezTo>
                  <a:pt x="44932" y="114366"/>
                  <a:pt x="43058" y="110092"/>
                  <a:pt x="40755" y="108772"/>
                </a:cubicBezTo>
                <a:cubicBezTo>
                  <a:pt x="41094" y="113376"/>
                  <a:pt x="42101" y="117362"/>
                  <a:pt x="43509" y="120000"/>
                </a:cubicBezTo>
                <a:lnTo>
                  <a:pt x="41597" y="120000"/>
                </a:lnTo>
                <a:cubicBezTo>
                  <a:pt x="40454" y="116866"/>
                  <a:pt x="39681" y="112821"/>
                  <a:pt x="39441" y="108333"/>
                </a:cubicBezTo>
                <a:cubicBezTo>
                  <a:pt x="39439" y="108332"/>
                  <a:pt x="39438" y="108332"/>
                  <a:pt x="39436" y="108331"/>
                </a:cubicBezTo>
                <a:lnTo>
                  <a:pt x="39431" y="108156"/>
                </a:lnTo>
                <a:cubicBezTo>
                  <a:pt x="39381" y="107362"/>
                  <a:pt x="39357" y="106551"/>
                  <a:pt x="39357" y="105729"/>
                </a:cubicBezTo>
                <a:cubicBezTo>
                  <a:pt x="39344" y="105581"/>
                  <a:pt x="39344" y="105433"/>
                  <a:pt x="39344" y="105283"/>
                </a:cubicBezTo>
                <a:lnTo>
                  <a:pt x="39350" y="104983"/>
                </a:lnTo>
                <a:lnTo>
                  <a:pt x="39355" y="104984"/>
                </a:lnTo>
                <a:close/>
                <a:moveTo>
                  <a:pt x="39131" y="104971"/>
                </a:moveTo>
                <a:lnTo>
                  <a:pt x="39131" y="104984"/>
                </a:lnTo>
                <a:lnTo>
                  <a:pt x="39136" y="104983"/>
                </a:lnTo>
                <a:lnTo>
                  <a:pt x="39142" y="105283"/>
                </a:lnTo>
                <a:cubicBezTo>
                  <a:pt x="39142" y="105433"/>
                  <a:pt x="39141" y="105581"/>
                  <a:pt x="39128" y="105729"/>
                </a:cubicBezTo>
                <a:cubicBezTo>
                  <a:pt x="39129" y="106551"/>
                  <a:pt x="39105" y="107362"/>
                  <a:pt x="39055" y="108156"/>
                </a:cubicBezTo>
                <a:lnTo>
                  <a:pt x="39050" y="108331"/>
                </a:lnTo>
                <a:cubicBezTo>
                  <a:pt x="39048" y="108332"/>
                  <a:pt x="39046" y="108332"/>
                  <a:pt x="39045" y="108333"/>
                </a:cubicBezTo>
                <a:cubicBezTo>
                  <a:pt x="38805" y="112821"/>
                  <a:pt x="38032" y="116866"/>
                  <a:pt x="36889" y="120000"/>
                </a:cubicBezTo>
                <a:lnTo>
                  <a:pt x="34977" y="120000"/>
                </a:lnTo>
                <a:cubicBezTo>
                  <a:pt x="36385" y="117362"/>
                  <a:pt x="37391" y="113376"/>
                  <a:pt x="37731" y="108772"/>
                </a:cubicBezTo>
                <a:cubicBezTo>
                  <a:pt x="35428" y="110092"/>
                  <a:pt x="33554" y="114366"/>
                  <a:pt x="32733" y="120000"/>
                </a:cubicBezTo>
                <a:lnTo>
                  <a:pt x="31379" y="120000"/>
                </a:lnTo>
                <a:cubicBezTo>
                  <a:pt x="32298" y="112428"/>
                  <a:pt x="34791" y="106678"/>
                  <a:pt x="37862" y="105322"/>
                </a:cubicBezTo>
                <a:lnTo>
                  <a:pt x="37864" y="105292"/>
                </a:lnTo>
                <a:cubicBezTo>
                  <a:pt x="37916" y="105266"/>
                  <a:pt x="37968" y="105241"/>
                  <a:pt x="38023" y="105252"/>
                </a:cubicBezTo>
                <a:cubicBezTo>
                  <a:pt x="38330" y="105106"/>
                  <a:pt x="38644" y="105028"/>
                  <a:pt x="38963" y="105014"/>
                </a:cubicBezTo>
                <a:close/>
                <a:moveTo>
                  <a:pt x="22700" y="104971"/>
                </a:moveTo>
                <a:lnTo>
                  <a:pt x="22868" y="105014"/>
                </a:lnTo>
                <a:cubicBezTo>
                  <a:pt x="23187" y="105028"/>
                  <a:pt x="23501" y="105106"/>
                  <a:pt x="23808" y="105252"/>
                </a:cubicBezTo>
                <a:cubicBezTo>
                  <a:pt x="23862" y="105241"/>
                  <a:pt x="23915" y="105266"/>
                  <a:pt x="23967" y="105292"/>
                </a:cubicBezTo>
                <a:lnTo>
                  <a:pt x="23968" y="105322"/>
                </a:lnTo>
                <a:cubicBezTo>
                  <a:pt x="27040" y="106678"/>
                  <a:pt x="29532" y="112428"/>
                  <a:pt x="30451" y="120000"/>
                </a:cubicBezTo>
                <a:lnTo>
                  <a:pt x="29098" y="120000"/>
                </a:lnTo>
                <a:cubicBezTo>
                  <a:pt x="28277" y="114366"/>
                  <a:pt x="26403" y="110092"/>
                  <a:pt x="24100" y="108772"/>
                </a:cubicBezTo>
                <a:cubicBezTo>
                  <a:pt x="24439" y="113376"/>
                  <a:pt x="25446" y="117362"/>
                  <a:pt x="26854" y="120000"/>
                </a:cubicBezTo>
                <a:lnTo>
                  <a:pt x="24942" y="120000"/>
                </a:lnTo>
                <a:cubicBezTo>
                  <a:pt x="23799" y="116866"/>
                  <a:pt x="23026" y="112821"/>
                  <a:pt x="22786" y="108333"/>
                </a:cubicBezTo>
                <a:cubicBezTo>
                  <a:pt x="22784" y="108332"/>
                  <a:pt x="22783" y="108332"/>
                  <a:pt x="22781" y="108331"/>
                </a:cubicBezTo>
                <a:lnTo>
                  <a:pt x="22776" y="108156"/>
                </a:lnTo>
                <a:cubicBezTo>
                  <a:pt x="22726" y="107362"/>
                  <a:pt x="22702" y="106551"/>
                  <a:pt x="22702" y="105729"/>
                </a:cubicBezTo>
                <a:cubicBezTo>
                  <a:pt x="22689" y="105581"/>
                  <a:pt x="22689" y="105433"/>
                  <a:pt x="22689" y="105283"/>
                </a:cubicBezTo>
                <a:lnTo>
                  <a:pt x="22695" y="104983"/>
                </a:lnTo>
                <a:lnTo>
                  <a:pt x="22700" y="104984"/>
                </a:lnTo>
                <a:close/>
                <a:moveTo>
                  <a:pt x="22476" y="104971"/>
                </a:moveTo>
                <a:lnTo>
                  <a:pt x="22476" y="104984"/>
                </a:lnTo>
                <a:lnTo>
                  <a:pt x="22481" y="104983"/>
                </a:lnTo>
                <a:lnTo>
                  <a:pt x="22487" y="105283"/>
                </a:lnTo>
                <a:cubicBezTo>
                  <a:pt x="22487" y="105433"/>
                  <a:pt x="22486" y="105581"/>
                  <a:pt x="22473" y="105729"/>
                </a:cubicBezTo>
                <a:cubicBezTo>
                  <a:pt x="22474" y="106551"/>
                  <a:pt x="22450" y="107362"/>
                  <a:pt x="22400" y="108156"/>
                </a:cubicBezTo>
                <a:lnTo>
                  <a:pt x="22395" y="108331"/>
                </a:lnTo>
                <a:cubicBezTo>
                  <a:pt x="22393" y="108332"/>
                  <a:pt x="22391" y="108332"/>
                  <a:pt x="22390" y="108333"/>
                </a:cubicBezTo>
                <a:cubicBezTo>
                  <a:pt x="22150" y="112821"/>
                  <a:pt x="21377" y="116866"/>
                  <a:pt x="20234" y="120000"/>
                </a:cubicBezTo>
                <a:lnTo>
                  <a:pt x="18322" y="120000"/>
                </a:lnTo>
                <a:cubicBezTo>
                  <a:pt x="19730" y="117362"/>
                  <a:pt x="20736" y="113376"/>
                  <a:pt x="21076" y="108772"/>
                </a:cubicBezTo>
                <a:cubicBezTo>
                  <a:pt x="18773" y="110092"/>
                  <a:pt x="16899" y="114366"/>
                  <a:pt x="16078" y="120000"/>
                </a:cubicBezTo>
                <a:lnTo>
                  <a:pt x="14724" y="120000"/>
                </a:lnTo>
                <a:cubicBezTo>
                  <a:pt x="15643" y="112428"/>
                  <a:pt x="18136" y="106678"/>
                  <a:pt x="21207" y="105322"/>
                </a:cubicBezTo>
                <a:lnTo>
                  <a:pt x="21209" y="105292"/>
                </a:lnTo>
                <a:cubicBezTo>
                  <a:pt x="21261" y="105266"/>
                  <a:pt x="21313" y="105241"/>
                  <a:pt x="21368" y="105252"/>
                </a:cubicBezTo>
                <a:cubicBezTo>
                  <a:pt x="21675" y="105106"/>
                  <a:pt x="21989" y="105028"/>
                  <a:pt x="22308" y="105014"/>
                </a:cubicBezTo>
                <a:close/>
                <a:moveTo>
                  <a:pt x="6045" y="104971"/>
                </a:moveTo>
                <a:lnTo>
                  <a:pt x="6213" y="105014"/>
                </a:lnTo>
                <a:cubicBezTo>
                  <a:pt x="6532" y="105028"/>
                  <a:pt x="6846" y="105106"/>
                  <a:pt x="7153" y="105252"/>
                </a:cubicBezTo>
                <a:cubicBezTo>
                  <a:pt x="7207" y="105241"/>
                  <a:pt x="7260" y="105266"/>
                  <a:pt x="7312" y="105292"/>
                </a:cubicBezTo>
                <a:lnTo>
                  <a:pt x="7313" y="105322"/>
                </a:lnTo>
                <a:cubicBezTo>
                  <a:pt x="10385" y="106678"/>
                  <a:pt x="12877" y="112428"/>
                  <a:pt x="13796" y="120000"/>
                </a:cubicBezTo>
                <a:lnTo>
                  <a:pt x="12442" y="120000"/>
                </a:lnTo>
                <a:cubicBezTo>
                  <a:pt x="11622" y="114366"/>
                  <a:pt x="9748" y="110092"/>
                  <a:pt x="7445" y="108772"/>
                </a:cubicBezTo>
                <a:cubicBezTo>
                  <a:pt x="7784" y="113376"/>
                  <a:pt x="8791" y="117362"/>
                  <a:pt x="10199" y="120000"/>
                </a:cubicBezTo>
                <a:lnTo>
                  <a:pt x="8287" y="120000"/>
                </a:lnTo>
                <a:cubicBezTo>
                  <a:pt x="7144" y="116866"/>
                  <a:pt x="6371" y="112821"/>
                  <a:pt x="6131" y="108333"/>
                </a:cubicBezTo>
                <a:cubicBezTo>
                  <a:pt x="6129" y="108332"/>
                  <a:pt x="6128" y="108332"/>
                  <a:pt x="6126" y="108331"/>
                </a:cubicBezTo>
                <a:lnTo>
                  <a:pt x="6121" y="108156"/>
                </a:lnTo>
                <a:cubicBezTo>
                  <a:pt x="6071" y="107362"/>
                  <a:pt x="6047" y="106551"/>
                  <a:pt x="6047" y="105729"/>
                </a:cubicBezTo>
                <a:cubicBezTo>
                  <a:pt x="6034" y="105581"/>
                  <a:pt x="6034" y="105433"/>
                  <a:pt x="6034" y="105283"/>
                </a:cubicBezTo>
                <a:lnTo>
                  <a:pt x="6040" y="104983"/>
                </a:lnTo>
                <a:lnTo>
                  <a:pt x="6045" y="104984"/>
                </a:lnTo>
                <a:close/>
                <a:moveTo>
                  <a:pt x="5821" y="104971"/>
                </a:moveTo>
                <a:lnTo>
                  <a:pt x="5821" y="104984"/>
                </a:lnTo>
                <a:lnTo>
                  <a:pt x="5826" y="104983"/>
                </a:lnTo>
                <a:lnTo>
                  <a:pt x="5832" y="105283"/>
                </a:lnTo>
                <a:cubicBezTo>
                  <a:pt x="5832" y="105433"/>
                  <a:pt x="5831" y="105581"/>
                  <a:pt x="5818" y="105729"/>
                </a:cubicBezTo>
                <a:cubicBezTo>
                  <a:pt x="5819" y="106551"/>
                  <a:pt x="5795" y="107362"/>
                  <a:pt x="5745" y="108156"/>
                </a:cubicBezTo>
                <a:lnTo>
                  <a:pt x="5740" y="108331"/>
                </a:lnTo>
                <a:cubicBezTo>
                  <a:pt x="5738" y="108332"/>
                  <a:pt x="5736" y="108332"/>
                  <a:pt x="5735" y="108333"/>
                </a:cubicBezTo>
                <a:cubicBezTo>
                  <a:pt x="5494" y="112831"/>
                  <a:pt x="4718" y="116882"/>
                  <a:pt x="3566" y="120000"/>
                </a:cubicBezTo>
                <a:lnTo>
                  <a:pt x="1671" y="120000"/>
                </a:lnTo>
                <a:cubicBezTo>
                  <a:pt x="3076" y="117358"/>
                  <a:pt x="4081" y="113374"/>
                  <a:pt x="4421" y="108772"/>
                </a:cubicBezTo>
                <a:cubicBezTo>
                  <a:pt x="2548" y="109846"/>
                  <a:pt x="960" y="112871"/>
                  <a:pt x="0" y="117011"/>
                </a:cubicBezTo>
                <a:lnTo>
                  <a:pt x="0" y="111583"/>
                </a:lnTo>
                <a:cubicBezTo>
                  <a:pt x="1195" y="108357"/>
                  <a:pt x="2777" y="106106"/>
                  <a:pt x="4552" y="105322"/>
                </a:cubicBezTo>
                <a:lnTo>
                  <a:pt x="4554" y="105292"/>
                </a:lnTo>
                <a:cubicBezTo>
                  <a:pt x="4606" y="105266"/>
                  <a:pt x="4658" y="105241"/>
                  <a:pt x="4713" y="105252"/>
                </a:cubicBezTo>
                <a:cubicBezTo>
                  <a:pt x="5020" y="105106"/>
                  <a:pt x="5334" y="105028"/>
                  <a:pt x="5653" y="105014"/>
                </a:cubicBezTo>
                <a:close/>
                <a:moveTo>
                  <a:pt x="112723" y="86743"/>
                </a:moveTo>
                <a:cubicBezTo>
                  <a:pt x="110014" y="88283"/>
                  <a:pt x="107899" y="93876"/>
                  <a:pt x="107375" y="100931"/>
                </a:cubicBezTo>
                <a:cubicBezTo>
                  <a:pt x="110084" y="99391"/>
                  <a:pt x="112198" y="93797"/>
                  <a:pt x="112723" y="86743"/>
                </a:cubicBezTo>
                <a:close/>
                <a:moveTo>
                  <a:pt x="99003" y="86743"/>
                </a:moveTo>
                <a:cubicBezTo>
                  <a:pt x="99528" y="93797"/>
                  <a:pt x="101642" y="99391"/>
                  <a:pt x="104351" y="100931"/>
                </a:cubicBezTo>
                <a:cubicBezTo>
                  <a:pt x="103827" y="93876"/>
                  <a:pt x="101712" y="88283"/>
                  <a:pt x="99003" y="86743"/>
                </a:cubicBezTo>
                <a:close/>
                <a:moveTo>
                  <a:pt x="96068" y="86743"/>
                </a:moveTo>
                <a:cubicBezTo>
                  <a:pt x="93359" y="88283"/>
                  <a:pt x="91244" y="93876"/>
                  <a:pt x="90720" y="100931"/>
                </a:cubicBezTo>
                <a:cubicBezTo>
                  <a:pt x="93429" y="99391"/>
                  <a:pt x="95543" y="93797"/>
                  <a:pt x="96068" y="86743"/>
                </a:cubicBezTo>
                <a:close/>
                <a:moveTo>
                  <a:pt x="82348" y="86743"/>
                </a:moveTo>
                <a:cubicBezTo>
                  <a:pt x="82873" y="93797"/>
                  <a:pt x="84987" y="99391"/>
                  <a:pt x="87696" y="100931"/>
                </a:cubicBezTo>
                <a:cubicBezTo>
                  <a:pt x="87172" y="93876"/>
                  <a:pt x="85057" y="88283"/>
                  <a:pt x="82348" y="86743"/>
                </a:cubicBezTo>
                <a:close/>
                <a:moveTo>
                  <a:pt x="79413" y="86743"/>
                </a:moveTo>
                <a:cubicBezTo>
                  <a:pt x="76704" y="88283"/>
                  <a:pt x="74589" y="93876"/>
                  <a:pt x="74065" y="100931"/>
                </a:cubicBezTo>
                <a:cubicBezTo>
                  <a:pt x="76774" y="99391"/>
                  <a:pt x="78888" y="93797"/>
                  <a:pt x="79413" y="86743"/>
                </a:cubicBezTo>
                <a:close/>
                <a:moveTo>
                  <a:pt x="65693" y="86743"/>
                </a:moveTo>
                <a:cubicBezTo>
                  <a:pt x="66218" y="93797"/>
                  <a:pt x="68332" y="99391"/>
                  <a:pt x="71041" y="100931"/>
                </a:cubicBezTo>
                <a:cubicBezTo>
                  <a:pt x="70517" y="93876"/>
                  <a:pt x="68402" y="88283"/>
                  <a:pt x="65693" y="86743"/>
                </a:cubicBezTo>
                <a:close/>
                <a:moveTo>
                  <a:pt x="62757" y="86743"/>
                </a:moveTo>
                <a:cubicBezTo>
                  <a:pt x="60049" y="88283"/>
                  <a:pt x="57934" y="93876"/>
                  <a:pt x="57410" y="100931"/>
                </a:cubicBezTo>
                <a:cubicBezTo>
                  <a:pt x="60119" y="99391"/>
                  <a:pt x="62233" y="93797"/>
                  <a:pt x="62757" y="86743"/>
                </a:cubicBezTo>
                <a:close/>
                <a:moveTo>
                  <a:pt x="49038" y="86743"/>
                </a:moveTo>
                <a:cubicBezTo>
                  <a:pt x="49563" y="93797"/>
                  <a:pt x="51677" y="99391"/>
                  <a:pt x="54386" y="100931"/>
                </a:cubicBezTo>
                <a:cubicBezTo>
                  <a:pt x="53862" y="93876"/>
                  <a:pt x="51747" y="88283"/>
                  <a:pt x="49038" y="86743"/>
                </a:cubicBezTo>
                <a:close/>
                <a:moveTo>
                  <a:pt x="46102" y="86743"/>
                </a:moveTo>
                <a:cubicBezTo>
                  <a:pt x="43394" y="88283"/>
                  <a:pt x="41279" y="93876"/>
                  <a:pt x="40755" y="100931"/>
                </a:cubicBezTo>
                <a:cubicBezTo>
                  <a:pt x="43463" y="99391"/>
                  <a:pt x="45578" y="93797"/>
                  <a:pt x="46102" y="86743"/>
                </a:cubicBezTo>
                <a:close/>
                <a:moveTo>
                  <a:pt x="32383" y="86743"/>
                </a:moveTo>
                <a:cubicBezTo>
                  <a:pt x="32908" y="93797"/>
                  <a:pt x="35022" y="99391"/>
                  <a:pt x="37731" y="100931"/>
                </a:cubicBezTo>
                <a:cubicBezTo>
                  <a:pt x="37206" y="93876"/>
                  <a:pt x="35092" y="88283"/>
                  <a:pt x="32383" y="86743"/>
                </a:cubicBezTo>
                <a:close/>
                <a:moveTo>
                  <a:pt x="29447" y="86743"/>
                </a:moveTo>
                <a:cubicBezTo>
                  <a:pt x="26739" y="88283"/>
                  <a:pt x="24624" y="93876"/>
                  <a:pt x="24100" y="100931"/>
                </a:cubicBezTo>
                <a:cubicBezTo>
                  <a:pt x="26808" y="99391"/>
                  <a:pt x="28923" y="93797"/>
                  <a:pt x="29447" y="86743"/>
                </a:cubicBezTo>
                <a:close/>
                <a:moveTo>
                  <a:pt x="15728" y="86743"/>
                </a:moveTo>
                <a:cubicBezTo>
                  <a:pt x="16253" y="93797"/>
                  <a:pt x="18367" y="99391"/>
                  <a:pt x="21076" y="100931"/>
                </a:cubicBezTo>
                <a:cubicBezTo>
                  <a:pt x="20551" y="93876"/>
                  <a:pt x="18437" y="88283"/>
                  <a:pt x="15728" y="86743"/>
                </a:cubicBezTo>
                <a:close/>
                <a:moveTo>
                  <a:pt x="12792" y="86743"/>
                </a:moveTo>
                <a:cubicBezTo>
                  <a:pt x="10084" y="88283"/>
                  <a:pt x="7969" y="93876"/>
                  <a:pt x="7445" y="100931"/>
                </a:cubicBezTo>
                <a:cubicBezTo>
                  <a:pt x="10153" y="99391"/>
                  <a:pt x="12268" y="93797"/>
                  <a:pt x="12792" y="86743"/>
                </a:cubicBezTo>
                <a:close/>
                <a:moveTo>
                  <a:pt x="0" y="84013"/>
                </a:moveTo>
                <a:cubicBezTo>
                  <a:pt x="3018" y="86388"/>
                  <a:pt x="5291" y="93121"/>
                  <a:pt x="5735" y="101367"/>
                </a:cubicBezTo>
                <a:cubicBezTo>
                  <a:pt x="5736" y="101368"/>
                  <a:pt x="5738" y="101368"/>
                  <a:pt x="5740" y="101368"/>
                </a:cubicBezTo>
                <a:lnTo>
                  <a:pt x="5745" y="101542"/>
                </a:lnTo>
                <a:cubicBezTo>
                  <a:pt x="5795" y="102330"/>
                  <a:pt x="5819" y="103134"/>
                  <a:pt x="5818" y="103950"/>
                </a:cubicBezTo>
                <a:cubicBezTo>
                  <a:pt x="5831" y="104097"/>
                  <a:pt x="5832" y="104244"/>
                  <a:pt x="5832" y="104392"/>
                </a:cubicBezTo>
                <a:cubicBezTo>
                  <a:pt x="5832" y="104492"/>
                  <a:pt x="5832" y="104591"/>
                  <a:pt x="5826" y="104690"/>
                </a:cubicBezTo>
                <a:lnTo>
                  <a:pt x="5821" y="104689"/>
                </a:lnTo>
                <a:lnTo>
                  <a:pt x="5821" y="104702"/>
                </a:lnTo>
                <a:lnTo>
                  <a:pt x="5652" y="104660"/>
                </a:lnTo>
                <a:cubicBezTo>
                  <a:pt x="5334" y="104646"/>
                  <a:pt x="5020" y="104569"/>
                  <a:pt x="4713" y="104424"/>
                </a:cubicBezTo>
                <a:cubicBezTo>
                  <a:pt x="4658" y="104435"/>
                  <a:pt x="4606" y="104410"/>
                  <a:pt x="4554" y="104384"/>
                </a:cubicBezTo>
                <a:lnTo>
                  <a:pt x="4552" y="104354"/>
                </a:lnTo>
                <a:cubicBezTo>
                  <a:pt x="2777" y="103576"/>
                  <a:pt x="1195" y="101342"/>
                  <a:pt x="0" y="98142"/>
                </a:cubicBezTo>
                <a:lnTo>
                  <a:pt x="0" y="92757"/>
                </a:lnTo>
                <a:cubicBezTo>
                  <a:pt x="960" y="96865"/>
                  <a:pt x="2548" y="99866"/>
                  <a:pt x="4421" y="100931"/>
                </a:cubicBezTo>
                <a:cubicBezTo>
                  <a:pt x="3958" y="94704"/>
                  <a:pt x="2256" y="89616"/>
                  <a:pt x="0" y="87459"/>
                </a:cubicBezTo>
                <a:close/>
                <a:moveTo>
                  <a:pt x="114258" y="82971"/>
                </a:moveTo>
                <a:lnTo>
                  <a:pt x="114427" y="83013"/>
                </a:lnTo>
                <a:cubicBezTo>
                  <a:pt x="114745" y="83027"/>
                  <a:pt x="115059" y="83105"/>
                  <a:pt x="115366" y="83249"/>
                </a:cubicBezTo>
                <a:cubicBezTo>
                  <a:pt x="115421" y="83239"/>
                  <a:pt x="115473" y="83263"/>
                  <a:pt x="115526" y="83290"/>
                </a:cubicBezTo>
                <a:lnTo>
                  <a:pt x="115527" y="83319"/>
                </a:lnTo>
                <a:cubicBezTo>
                  <a:pt x="117264" y="84080"/>
                  <a:pt x="118816" y="86236"/>
                  <a:pt x="120000" y="89335"/>
                </a:cubicBezTo>
                <a:lnTo>
                  <a:pt x="120000" y="94584"/>
                </a:lnTo>
                <a:cubicBezTo>
                  <a:pt x="119032" y="90646"/>
                  <a:pt x="117480" y="87778"/>
                  <a:pt x="115658" y="86743"/>
                </a:cubicBezTo>
                <a:cubicBezTo>
                  <a:pt x="116116" y="92896"/>
                  <a:pt x="117783" y="97937"/>
                  <a:pt x="120000" y="100143"/>
                </a:cubicBezTo>
                <a:lnTo>
                  <a:pt x="120000" y="103608"/>
                </a:lnTo>
                <a:cubicBezTo>
                  <a:pt x="117022" y="101168"/>
                  <a:pt x="114785" y="94480"/>
                  <a:pt x="114345" y="86307"/>
                </a:cubicBezTo>
                <a:cubicBezTo>
                  <a:pt x="114343" y="86305"/>
                  <a:pt x="114341" y="86305"/>
                  <a:pt x="114340" y="86305"/>
                </a:cubicBezTo>
                <a:lnTo>
                  <a:pt x="114334" y="86131"/>
                </a:lnTo>
                <a:cubicBezTo>
                  <a:pt x="114285" y="85343"/>
                  <a:pt x="114260" y="84539"/>
                  <a:pt x="114261" y="83723"/>
                </a:cubicBezTo>
                <a:cubicBezTo>
                  <a:pt x="114248" y="83577"/>
                  <a:pt x="114247" y="83429"/>
                  <a:pt x="114247" y="83281"/>
                </a:cubicBezTo>
                <a:lnTo>
                  <a:pt x="114253" y="82983"/>
                </a:lnTo>
                <a:lnTo>
                  <a:pt x="114258" y="82984"/>
                </a:lnTo>
                <a:close/>
                <a:moveTo>
                  <a:pt x="114123" y="82971"/>
                </a:moveTo>
                <a:lnTo>
                  <a:pt x="114123" y="82984"/>
                </a:lnTo>
                <a:lnTo>
                  <a:pt x="114128" y="82983"/>
                </a:lnTo>
                <a:lnTo>
                  <a:pt x="114134" y="83281"/>
                </a:lnTo>
                <a:cubicBezTo>
                  <a:pt x="114134" y="83429"/>
                  <a:pt x="114133" y="83577"/>
                  <a:pt x="114120" y="83723"/>
                </a:cubicBezTo>
                <a:cubicBezTo>
                  <a:pt x="114121" y="84539"/>
                  <a:pt x="114096" y="85343"/>
                  <a:pt x="114047" y="86131"/>
                </a:cubicBezTo>
                <a:lnTo>
                  <a:pt x="114041" y="86305"/>
                </a:lnTo>
                <a:cubicBezTo>
                  <a:pt x="114040" y="86305"/>
                  <a:pt x="114038" y="86305"/>
                  <a:pt x="114036" y="86307"/>
                </a:cubicBezTo>
                <a:cubicBezTo>
                  <a:pt x="113542" y="95496"/>
                  <a:pt x="110775" y="102807"/>
                  <a:pt x="107243" y="104354"/>
                </a:cubicBezTo>
                <a:lnTo>
                  <a:pt x="107242" y="104384"/>
                </a:lnTo>
                <a:cubicBezTo>
                  <a:pt x="107190" y="104410"/>
                  <a:pt x="107138" y="104435"/>
                  <a:pt x="107083" y="104424"/>
                </a:cubicBezTo>
                <a:cubicBezTo>
                  <a:pt x="106776" y="104569"/>
                  <a:pt x="106462" y="104646"/>
                  <a:pt x="106143" y="104660"/>
                </a:cubicBezTo>
                <a:lnTo>
                  <a:pt x="105975" y="104702"/>
                </a:lnTo>
                <a:lnTo>
                  <a:pt x="105975" y="104689"/>
                </a:lnTo>
                <a:lnTo>
                  <a:pt x="105970" y="104690"/>
                </a:lnTo>
                <a:cubicBezTo>
                  <a:pt x="105964" y="104591"/>
                  <a:pt x="105964" y="104492"/>
                  <a:pt x="105964" y="104392"/>
                </a:cubicBezTo>
                <a:cubicBezTo>
                  <a:pt x="105964" y="104244"/>
                  <a:pt x="105965" y="104097"/>
                  <a:pt x="105977" y="103950"/>
                </a:cubicBezTo>
                <a:cubicBezTo>
                  <a:pt x="105977" y="103134"/>
                  <a:pt x="106001" y="102330"/>
                  <a:pt x="106051" y="101542"/>
                </a:cubicBezTo>
                <a:lnTo>
                  <a:pt x="106056" y="101368"/>
                </a:lnTo>
                <a:cubicBezTo>
                  <a:pt x="106058" y="101368"/>
                  <a:pt x="106060" y="101368"/>
                  <a:pt x="106061" y="101367"/>
                </a:cubicBezTo>
                <a:cubicBezTo>
                  <a:pt x="106556" y="92178"/>
                  <a:pt x="109322" y="84866"/>
                  <a:pt x="112854" y="83319"/>
                </a:cubicBezTo>
                <a:lnTo>
                  <a:pt x="112855" y="83290"/>
                </a:lnTo>
                <a:cubicBezTo>
                  <a:pt x="112908" y="83263"/>
                  <a:pt x="112960" y="83239"/>
                  <a:pt x="113015" y="83249"/>
                </a:cubicBezTo>
                <a:cubicBezTo>
                  <a:pt x="113322" y="83105"/>
                  <a:pt x="113636" y="83027"/>
                  <a:pt x="113955" y="83013"/>
                </a:cubicBezTo>
                <a:close/>
                <a:moveTo>
                  <a:pt x="97603" y="82971"/>
                </a:moveTo>
                <a:lnTo>
                  <a:pt x="97772" y="83013"/>
                </a:lnTo>
                <a:cubicBezTo>
                  <a:pt x="98090" y="83027"/>
                  <a:pt x="98404" y="83105"/>
                  <a:pt x="98711" y="83249"/>
                </a:cubicBezTo>
                <a:cubicBezTo>
                  <a:pt x="98766" y="83239"/>
                  <a:pt x="98818" y="83263"/>
                  <a:pt x="98871" y="83290"/>
                </a:cubicBezTo>
                <a:lnTo>
                  <a:pt x="98872" y="83319"/>
                </a:lnTo>
                <a:cubicBezTo>
                  <a:pt x="102404" y="84866"/>
                  <a:pt x="105170" y="92178"/>
                  <a:pt x="105665" y="101367"/>
                </a:cubicBezTo>
                <a:cubicBezTo>
                  <a:pt x="105666" y="101368"/>
                  <a:pt x="105668" y="101368"/>
                  <a:pt x="105670" y="101368"/>
                </a:cubicBezTo>
                <a:lnTo>
                  <a:pt x="105675" y="101542"/>
                </a:lnTo>
                <a:cubicBezTo>
                  <a:pt x="105725" y="102330"/>
                  <a:pt x="105749" y="103134"/>
                  <a:pt x="105749" y="103950"/>
                </a:cubicBezTo>
                <a:cubicBezTo>
                  <a:pt x="105761" y="104097"/>
                  <a:pt x="105762" y="104244"/>
                  <a:pt x="105762" y="104392"/>
                </a:cubicBezTo>
                <a:cubicBezTo>
                  <a:pt x="105762" y="104492"/>
                  <a:pt x="105762" y="104591"/>
                  <a:pt x="105756" y="104690"/>
                </a:cubicBezTo>
                <a:lnTo>
                  <a:pt x="105751" y="104689"/>
                </a:lnTo>
                <a:lnTo>
                  <a:pt x="105751" y="104702"/>
                </a:lnTo>
                <a:lnTo>
                  <a:pt x="105583" y="104660"/>
                </a:lnTo>
                <a:cubicBezTo>
                  <a:pt x="105264" y="104646"/>
                  <a:pt x="104950" y="104569"/>
                  <a:pt x="104643" y="104424"/>
                </a:cubicBezTo>
                <a:cubicBezTo>
                  <a:pt x="104588" y="104435"/>
                  <a:pt x="104536" y="104410"/>
                  <a:pt x="104484" y="104384"/>
                </a:cubicBezTo>
                <a:lnTo>
                  <a:pt x="104483" y="104354"/>
                </a:lnTo>
                <a:cubicBezTo>
                  <a:pt x="100951" y="102807"/>
                  <a:pt x="98184" y="95496"/>
                  <a:pt x="97690" y="86307"/>
                </a:cubicBezTo>
                <a:cubicBezTo>
                  <a:pt x="97688" y="86305"/>
                  <a:pt x="97686" y="86305"/>
                  <a:pt x="97685" y="86305"/>
                </a:cubicBezTo>
                <a:lnTo>
                  <a:pt x="97679" y="86131"/>
                </a:lnTo>
                <a:cubicBezTo>
                  <a:pt x="97630" y="85343"/>
                  <a:pt x="97605" y="84539"/>
                  <a:pt x="97606" y="83723"/>
                </a:cubicBezTo>
                <a:cubicBezTo>
                  <a:pt x="97593" y="83577"/>
                  <a:pt x="97592" y="83429"/>
                  <a:pt x="97592" y="83281"/>
                </a:cubicBezTo>
                <a:lnTo>
                  <a:pt x="97598" y="82983"/>
                </a:lnTo>
                <a:lnTo>
                  <a:pt x="97603" y="82984"/>
                </a:lnTo>
                <a:close/>
                <a:moveTo>
                  <a:pt x="97468" y="82971"/>
                </a:moveTo>
                <a:lnTo>
                  <a:pt x="97468" y="82984"/>
                </a:lnTo>
                <a:lnTo>
                  <a:pt x="97473" y="82983"/>
                </a:lnTo>
                <a:lnTo>
                  <a:pt x="97479" y="83281"/>
                </a:lnTo>
                <a:cubicBezTo>
                  <a:pt x="97479" y="83429"/>
                  <a:pt x="97478" y="83577"/>
                  <a:pt x="97465" y="83723"/>
                </a:cubicBezTo>
                <a:cubicBezTo>
                  <a:pt x="97466" y="84539"/>
                  <a:pt x="97441" y="85343"/>
                  <a:pt x="97392" y="86131"/>
                </a:cubicBezTo>
                <a:lnTo>
                  <a:pt x="97386" y="86305"/>
                </a:lnTo>
                <a:cubicBezTo>
                  <a:pt x="97385" y="86305"/>
                  <a:pt x="97383" y="86305"/>
                  <a:pt x="97381" y="86307"/>
                </a:cubicBezTo>
                <a:cubicBezTo>
                  <a:pt x="96887" y="95496"/>
                  <a:pt x="94120" y="102807"/>
                  <a:pt x="90588" y="104354"/>
                </a:cubicBezTo>
                <a:lnTo>
                  <a:pt x="90587" y="104384"/>
                </a:lnTo>
                <a:cubicBezTo>
                  <a:pt x="90535" y="104410"/>
                  <a:pt x="90483" y="104435"/>
                  <a:pt x="90428" y="104424"/>
                </a:cubicBezTo>
                <a:cubicBezTo>
                  <a:pt x="90121" y="104569"/>
                  <a:pt x="89807" y="104646"/>
                  <a:pt x="89488" y="104660"/>
                </a:cubicBezTo>
                <a:lnTo>
                  <a:pt x="89320" y="104702"/>
                </a:lnTo>
                <a:lnTo>
                  <a:pt x="89320" y="104689"/>
                </a:lnTo>
                <a:lnTo>
                  <a:pt x="89315" y="104690"/>
                </a:lnTo>
                <a:cubicBezTo>
                  <a:pt x="89309" y="104591"/>
                  <a:pt x="89309" y="104492"/>
                  <a:pt x="89309" y="104392"/>
                </a:cubicBezTo>
                <a:cubicBezTo>
                  <a:pt x="89309" y="104244"/>
                  <a:pt x="89310" y="104097"/>
                  <a:pt x="89322" y="103950"/>
                </a:cubicBezTo>
                <a:cubicBezTo>
                  <a:pt x="89322" y="103134"/>
                  <a:pt x="89346" y="102330"/>
                  <a:pt x="89396" y="101542"/>
                </a:cubicBezTo>
                <a:lnTo>
                  <a:pt x="89401" y="101368"/>
                </a:lnTo>
                <a:cubicBezTo>
                  <a:pt x="89403" y="101368"/>
                  <a:pt x="89405" y="101368"/>
                  <a:pt x="89406" y="101367"/>
                </a:cubicBezTo>
                <a:cubicBezTo>
                  <a:pt x="89901" y="92178"/>
                  <a:pt x="92667" y="84866"/>
                  <a:pt x="96199" y="83319"/>
                </a:cubicBezTo>
                <a:lnTo>
                  <a:pt x="96200" y="83290"/>
                </a:lnTo>
                <a:cubicBezTo>
                  <a:pt x="96253" y="83263"/>
                  <a:pt x="96305" y="83239"/>
                  <a:pt x="96360" y="83249"/>
                </a:cubicBezTo>
                <a:cubicBezTo>
                  <a:pt x="96667" y="83105"/>
                  <a:pt x="96981" y="83027"/>
                  <a:pt x="97299" y="83013"/>
                </a:cubicBezTo>
                <a:close/>
                <a:moveTo>
                  <a:pt x="80948" y="82971"/>
                </a:moveTo>
                <a:lnTo>
                  <a:pt x="81117" y="83013"/>
                </a:lnTo>
                <a:cubicBezTo>
                  <a:pt x="81435" y="83027"/>
                  <a:pt x="81749" y="83105"/>
                  <a:pt x="82056" y="83249"/>
                </a:cubicBezTo>
                <a:cubicBezTo>
                  <a:pt x="82111" y="83239"/>
                  <a:pt x="82163" y="83263"/>
                  <a:pt x="82216" y="83290"/>
                </a:cubicBezTo>
                <a:lnTo>
                  <a:pt x="82217" y="83319"/>
                </a:lnTo>
                <a:cubicBezTo>
                  <a:pt x="85749" y="84866"/>
                  <a:pt x="88515" y="92178"/>
                  <a:pt x="89010" y="101367"/>
                </a:cubicBezTo>
                <a:cubicBezTo>
                  <a:pt x="89011" y="101368"/>
                  <a:pt x="89013" y="101368"/>
                  <a:pt x="89015" y="101368"/>
                </a:cubicBezTo>
                <a:lnTo>
                  <a:pt x="89020" y="101542"/>
                </a:lnTo>
                <a:cubicBezTo>
                  <a:pt x="89070" y="102330"/>
                  <a:pt x="89094" y="103134"/>
                  <a:pt x="89094" y="103950"/>
                </a:cubicBezTo>
                <a:cubicBezTo>
                  <a:pt x="89106" y="104097"/>
                  <a:pt x="89107" y="104244"/>
                  <a:pt x="89107" y="104392"/>
                </a:cubicBezTo>
                <a:cubicBezTo>
                  <a:pt x="89107" y="104492"/>
                  <a:pt x="89107" y="104591"/>
                  <a:pt x="89101" y="104690"/>
                </a:cubicBezTo>
                <a:lnTo>
                  <a:pt x="89096" y="104689"/>
                </a:lnTo>
                <a:lnTo>
                  <a:pt x="89096" y="104702"/>
                </a:lnTo>
                <a:lnTo>
                  <a:pt x="88928" y="104660"/>
                </a:lnTo>
                <a:cubicBezTo>
                  <a:pt x="88609" y="104646"/>
                  <a:pt x="88295" y="104569"/>
                  <a:pt x="87988" y="104424"/>
                </a:cubicBezTo>
                <a:cubicBezTo>
                  <a:pt x="87933" y="104435"/>
                  <a:pt x="87881" y="104410"/>
                  <a:pt x="87829" y="104384"/>
                </a:cubicBezTo>
                <a:lnTo>
                  <a:pt x="87828" y="104354"/>
                </a:lnTo>
                <a:cubicBezTo>
                  <a:pt x="84296" y="102807"/>
                  <a:pt x="81529" y="95496"/>
                  <a:pt x="81035" y="86307"/>
                </a:cubicBezTo>
                <a:cubicBezTo>
                  <a:pt x="81033" y="86305"/>
                  <a:pt x="81031" y="86305"/>
                  <a:pt x="81030" y="86305"/>
                </a:cubicBezTo>
                <a:lnTo>
                  <a:pt x="81024" y="86131"/>
                </a:lnTo>
                <a:cubicBezTo>
                  <a:pt x="80975" y="85343"/>
                  <a:pt x="80950" y="84539"/>
                  <a:pt x="80951" y="83723"/>
                </a:cubicBezTo>
                <a:cubicBezTo>
                  <a:pt x="80938" y="83577"/>
                  <a:pt x="80937" y="83429"/>
                  <a:pt x="80937" y="83281"/>
                </a:cubicBezTo>
                <a:lnTo>
                  <a:pt x="80943" y="82983"/>
                </a:lnTo>
                <a:lnTo>
                  <a:pt x="80948" y="82984"/>
                </a:lnTo>
                <a:close/>
                <a:moveTo>
                  <a:pt x="80813" y="82971"/>
                </a:moveTo>
                <a:lnTo>
                  <a:pt x="80813" y="82984"/>
                </a:lnTo>
                <a:lnTo>
                  <a:pt x="80818" y="82983"/>
                </a:lnTo>
                <a:lnTo>
                  <a:pt x="80824" y="83281"/>
                </a:lnTo>
                <a:cubicBezTo>
                  <a:pt x="80824" y="83429"/>
                  <a:pt x="80823" y="83577"/>
                  <a:pt x="80810" y="83723"/>
                </a:cubicBezTo>
                <a:cubicBezTo>
                  <a:pt x="80811" y="84539"/>
                  <a:pt x="80786" y="85343"/>
                  <a:pt x="80737" y="86131"/>
                </a:cubicBezTo>
                <a:lnTo>
                  <a:pt x="80731" y="86305"/>
                </a:lnTo>
                <a:cubicBezTo>
                  <a:pt x="80730" y="86305"/>
                  <a:pt x="80728" y="86305"/>
                  <a:pt x="80726" y="86307"/>
                </a:cubicBezTo>
                <a:cubicBezTo>
                  <a:pt x="80232" y="95496"/>
                  <a:pt x="77465" y="102807"/>
                  <a:pt x="73933" y="104354"/>
                </a:cubicBezTo>
                <a:lnTo>
                  <a:pt x="73932" y="104384"/>
                </a:lnTo>
                <a:cubicBezTo>
                  <a:pt x="73880" y="104410"/>
                  <a:pt x="73828" y="104435"/>
                  <a:pt x="73773" y="104424"/>
                </a:cubicBezTo>
                <a:cubicBezTo>
                  <a:pt x="73466" y="104569"/>
                  <a:pt x="73152" y="104646"/>
                  <a:pt x="72833" y="104660"/>
                </a:cubicBezTo>
                <a:lnTo>
                  <a:pt x="72665" y="104702"/>
                </a:lnTo>
                <a:lnTo>
                  <a:pt x="72665" y="104689"/>
                </a:lnTo>
                <a:lnTo>
                  <a:pt x="72660" y="104690"/>
                </a:lnTo>
                <a:cubicBezTo>
                  <a:pt x="72654" y="104591"/>
                  <a:pt x="72654" y="104492"/>
                  <a:pt x="72654" y="104392"/>
                </a:cubicBezTo>
                <a:cubicBezTo>
                  <a:pt x="72654" y="104244"/>
                  <a:pt x="72654" y="104097"/>
                  <a:pt x="72667" y="103950"/>
                </a:cubicBezTo>
                <a:cubicBezTo>
                  <a:pt x="72667" y="103134"/>
                  <a:pt x="72691" y="102330"/>
                  <a:pt x="72741" y="101542"/>
                </a:cubicBezTo>
                <a:lnTo>
                  <a:pt x="72746" y="101368"/>
                </a:lnTo>
                <a:cubicBezTo>
                  <a:pt x="72748" y="101368"/>
                  <a:pt x="72750" y="101368"/>
                  <a:pt x="72751" y="101367"/>
                </a:cubicBezTo>
                <a:cubicBezTo>
                  <a:pt x="73246" y="92178"/>
                  <a:pt x="76012" y="84866"/>
                  <a:pt x="79544" y="83319"/>
                </a:cubicBezTo>
                <a:lnTo>
                  <a:pt x="79545" y="83290"/>
                </a:lnTo>
                <a:cubicBezTo>
                  <a:pt x="79598" y="83263"/>
                  <a:pt x="79650" y="83239"/>
                  <a:pt x="79705" y="83249"/>
                </a:cubicBezTo>
                <a:cubicBezTo>
                  <a:pt x="80012" y="83105"/>
                  <a:pt x="80326" y="83027"/>
                  <a:pt x="80644" y="83013"/>
                </a:cubicBezTo>
                <a:close/>
                <a:moveTo>
                  <a:pt x="64293" y="82971"/>
                </a:moveTo>
                <a:lnTo>
                  <a:pt x="64461" y="83013"/>
                </a:lnTo>
                <a:cubicBezTo>
                  <a:pt x="64780" y="83027"/>
                  <a:pt x="65094" y="83105"/>
                  <a:pt x="65401" y="83249"/>
                </a:cubicBezTo>
                <a:cubicBezTo>
                  <a:pt x="65456" y="83239"/>
                  <a:pt x="65508" y="83263"/>
                  <a:pt x="65561" y="83290"/>
                </a:cubicBezTo>
                <a:lnTo>
                  <a:pt x="65562" y="83319"/>
                </a:lnTo>
                <a:cubicBezTo>
                  <a:pt x="69094" y="84866"/>
                  <a:pt x="71860" y="92178"/>
                  <a:pt x="72355" y="101367"/>
                </a:cubicBezTo>
                <a:cubicBezTo>
                  <a:pt x="72356" y="101368"/>
                  <a:pt x="72358" y="101368"/>
                  <a:pt x="72360" y="101368"/>
                </a:cubicBezTo>
                <a:lnTo>
                  <a:pt x="72365" y="101542"/>
                </a:lnTo>
                <a:cubicBezTo>
                  <a:pt x="72415" y="102330"/>
                  <a:pt x="72439" y="103134"/>
                  <a:pt x="72439" y="103950"/>
                </a:cubicBezTo>
                <a:cubicBezTo>
                  <a:pt x="72451" y="104097"/>
                  <a:pt x="72452" y="104244"/>
                  <a:pt x="72452" y="104392"/>
                </a:cubicBezTo>
                <a:cubicBezTo>
                  <a:pt x="72452" y="104492"/>
                  <a:pt x="72452" y="104591"/>
                  <a:pt x="72446" y="104690"/>
                </a:cubicBezTo>
                <a:lnTo>
                  <a:pt x="72441" y="104689"/>
                </a:lnTo>
                <a:lnTo>
                  <a:pt x="72441" y="104702"/>
                </a:lnTo>
                <a:lnTo>
                  <a:pt x="72273" y="104660"/>
                </a:lnTo>
                <a:cubicBezTo>
                  <a:pt x="71954" y="104646"/>
                  <a:pt x="71640" y="104569"/>
                  <a:pt x="71333" y="104424"/>
                </a:cubicBezTo>
                <a:cubicBezTo>
                  <a:pt x="71278" y="104435"/>
                  <a:pt x="71226" y="104410"/>
                  <a:pt x="71174" y="104384"/>
                </a:cubicBezTo>
                <a:lnTo>
                  <a:pt x="71173" y="104354"/>
                </a:lnTo>
                <a:cubicBezTo>
                  <a:pt x="67641" y="102807"/>
                  <a:pt x="64874" y="95496"/>
                  <a:pt x="64380" y="86307"/>
                </a:cubicBezTo>
                <a:cubicBezTo>
                  <a:pt x="64378" y="86305"/>
                  <a:pt x="64376" y="86305"/>
                  <a:pt x="64375" y="86305"/>
                </a:cubicBezTo>
                <a:lnTo>
                  <a:pt x="64369" y="86131"/>
                </a:lnTo>
                <a:cubicBezTo>
                  <a:pt x="64319" y="85343"/>
                  <a:pt x="64295" y="84539"/>
                  <a:pt x="64296" y="83723"/>
                </a:cubicBezTo>
                <a:cubicBezTo>
                  <a:pt x="64283" y="83577"/>
                  <a:pt x="64282" y="83429"/>
                  <a:pt x="64282" y="83281"/>
                </a:cubicBezTo>
                <a:lnTo>
                  <a:pt x="64288" y="82983"/>
                </a:lnTo>
                <a:lnTo>
                  <a:pt x="64293" y="82984"/>
                </a:lnTo>
                <a:close/>
                <a:moveTo>
                  <a:pt x="64158" y="82971"/>
                </a:moveTo>
                <a:lnTo>
                  <a:pt x="64158" y="82984"/>
                </a:lnTo>
                <a:lnTo>
                  <a:pt x="64163" y="82983"/>
                </a:lnTo>
                <a:lnTo>
                  <a:pt x="64169" y="83281"/>
                </a:lnTo>
                <a:cubicBezTo>
                  <a:pt x="64169" y="83429"/>
                  <a:pt x="64168" y="83577"/>
                  <a:pt x="64155" y="83723"/>
                </a:cubicBezTo>
                <a:cubicBezTo>
                  <a:pt x="64156" y="84539"/>
                  <a:pt x="64131" y="85343"/>
                  <a:pt x="64082" y="86131"/>
                </a:cubicBezTo>
                <a:lnTo>
                  <a:pt x="64076" y="86305"/>
                </a:lnTo>
                <a:cubicBezTo>
                  <a:pt x="64075" y="86305"/>
                  <a:pt x="64073" y="86305"/>
                  <a:pt x="64071" y="86307"/>
                </a:cubicBezTo>
                <a:cubicBezTo>
                  <a:pt x="63576" y="95496"/>
                  <a:pt x="60810" y="102807"/>
                  <a:pt x="57278" y="104354"/>
                </a:cubicBezTo>
                <a:lnTo>
                  <a:pt x="57277" y="104384"/>
                </a:lnTo>
                <a:cubicBezTo>
                  <a:pt x="57225" y="104410"/>
                  <a:pt x="57172" y="104435"/>
                  <a:pt x="57118" y="104424"/>
                </a:cubicBezTo>
                <a:cubicBezTo>
                  <a:pt x="56811" y="104569"/>
                  <a:pt x="56497" y="104646"/>
                  <a:pt x="56178" y="104660"/>
                </a:cubicBezTo>
                <a:lnTo>
                  <a:pt x="56010" y="104702"/>
                </a:lnTo>
                <a:lnTo>
                  <a:pt x="56010" y="104689"/>
                </a:lnTo>
                <a:lnTo>
                  <a:pt x="56005" y="104690"/>
                </a:lnTo>
                <a:cubicBezTo>
                  <a:pt x="55999" y="104591"/>
                  <a:pt x="55999" y="104492"/>
                  <a:pt x="55999" y="104392"/>
                </a:cubicBezTo>
                <a:cubicBezTo>
                  <a:pt x="55999" y="104244"/>
                  <a:pt x="55999" y="104097"/>
                  <a:pt x="56012" y="103950"/>
                </a:cubicBezTo>
                <a:cubicBezTo>
                  <a:pt x="56012" y="103134"/>
                  <a:pt x="56036" y="102330"/>
                  <a:pt x="56086" y="101542"/>
                </a:cubicBezTo>
                <a:lnTo>
                  <a:pt x="56091" y="101368"/>
                </a:lnTo>
                <a:cubicBezTo>
                  <a:pt x="56093" y="101368"/>
                  <a:pt x="56094" y="101368"/>
                  <a:pt x="56096" y="101367"/>
                </a:cubicBezTo>
                <a:cubicBezTo>
                  <a:pt x="56591" y="92178"/>
                  <a:pt x="59357" y="84866"/>
                  <a:pt x="62889" y="83319"/>
                </a:cubicBezTo>
                <a:lnTo>
                  <a:pt x="62890" y="83290"/>
                </a:lnTo>
                <a:cubicBezTo>
                  <a:pt x="62942" y="83263"/>
                  <a:pt x="62995" y="83239"/>
                  <a:pt x="63050" y="83249"/>
                </a:cubicBezTo>
                <a:cubicBezTo>
                  <a:pt x="63357" y="83105"/>
                  <a:pt x="63671" y="83027"/>
                  <a:pt x="63989" y="83013"/>
                </a:cubicBezTo>
                <a:close/>
                <a:moveTo>
                  <a:pt x="47638" y="82971"/>
                </a:moveTo>
                <a:lnTo>
                  <a:pt x="47806" y="83013"/>
                </a:lnTo>
                <a:cubicBezTo>
                  <a:pt x="48125" y="83027"/>
                  <a:pt x="48439" y="83105"/>
                  <a:pt x="48746" y="83249"/>
                </a:cubicBezTo>
                <a:cubicBezTo>
                  <a:pt x="48801" y="83239"/>
                  <a:pt x="48853" y="83263"/>
                  <a:pt x="48906" y="83290"/>
                </a:cubicBezTo>
                <a:lnTo>
                  <a:pt x="48907" y="83319"/>
                </a:lnTo>
                <a:cubicBezTo>
                  <a:pt x="52439" y="84866"/>
                  <a:pt x="55205" y="92178"/>
                  <a:pt x="55700" y="101367"/>
                </a:cubicBezTo>
                <a:cubicBezTo>
                  <a:pt x="55701" y="101368"/>
                  <a:pt x="55703" y="101368"/>
                  <a:pt x="55705" y="101368"/>
                </a:cubicBezTo>
                <a:lnTo>
                  <a:pt x="55710" y="101542"/>
                </a:lnTo>
                <a:cubicBezTo>
                  <a:pt x="55760" y="102330"/>
                  <a:pt x="55784" y="103134"/>
                  <a:pt x="55783" y="103950"/>
                </a:cubicBezTo>
                <a:cubicBezTo>
                  <a:pt x="55796" y="104097"/>
                  <a:pt x="55797" y="104244"/>
                  <a:pt x="55797" y="104392"/>
                </a:cubicBezTo>
                <a:cubicBezTo>
                  <a:pt x="55797" y="104492"/>
                  <a:pt x="55797" y="104591"/>
                  <a:pt x="55791" y="104690"/>
                </a:cubicBezTo>
                <a:lnTo>
                  <a:pt x="55786" y="104689"/>
                </a:lnTo>
                <a:lnTo>
                  <a:pt x="55786" y="104702"/>
                </a:lnTo>
                <a:lnTo>
                  <a:pt x="55617" y="104660"/>
                </a:lnTo>
                <a:cubicBezTo>
                  <a:pt x="55299" y="104646"/>
                  <a:pt x="54985" y="104569"/>
                  <a:pt x="54678" y="104424"/>
                </a:cubicBezTo>
                <a:cubicBezTo>
                  <a:pt x="54623" y="104435"/>
                  <a:pt x="54571" y="104410"/>
                  <a:pt x="54519" y="104384"/>
                </a:cubicBezTo>
                <a:lnTo>
                  <a:pt x="54517" y="104354"/>
                </a:lnTo>
                <a:cubicBezTo>
                  <a:pt x="50985" y="102807"/>
                  <a:pt x="48219" y="95496"/>
                  <a:pt x="47725" y="86307"/>
                </a:cubicBezTo>
                <a:cubicBezTo>
                  <a:pt x="47723" y="86305"/>
                  <a:pt x="47721" y="86305"/>
                  <a:pt x="47720" y="86305"/>
                </a:cubicBezTo>
                <a:lnTo>
                  <a:pt x="47714" y="86131"/>
                </a:lnTo>
                <a:cubicBezTo>
                  <a:pt x="47664" y="85343"/>
                  <a:pt x="47640" y="84539"/>
                  <a:pt x="47641" y="83723"/>
                </a:cubicBezTo>
                <a:cubicBezTo>
                  <a:pt x="47628" y="83577"/>
                  <a:pt x="47627" y="83429"/>
                  <a:pt x="47627" y="83281"/>
                </a:cubicBezTo>
                <a:lnTo>
                  <a:pt x="47633" y="82983"/>
                </a:lnTo>
                <a:lnTo>
                  <a:pt x="47638" y="82984"/>
                </a:lnTo>
                <a:close/>
                <a:moveTo>
                  <a:pt x="47503" y="82971"/>
                </a:moveTo>
                <a:lnTo>
                  <a:pt x="47503" y="82984"/>
                </a:lnTo>
                <a:lnTo>
                  <a:pt x="47508" y="82983"/>
                </a:lnTo>
                <a:lnTo>
                  <a:pt x="47514" y="83281"/>
                </a:lnTo>
                <a:cubicBezTo>
                  <a:pt x="47514" y="83429"/>
                  <a:pt x="47513" y="83577"/>
                  <a:pt x="47500" y="83723"/>
                </a:cubicBezTo>
                <a:cubicBezTo>
                  <a:pt x="47500" y="84539"/>
                  <a:pt x="47476" y="85343"/>
                  <a:pt x="47427" y="86131"/>
                </a:cubicBezTo>
                <a:lnTo>
                  <a:pt x="47421" y="86305"/>
                </a:lnTo>
                <a:cubicBezTo>
                  <a:pt x="47420" y="86305"/>
                  <a:pt x="47418" y="86305"/>
                  <a:pt x="47416" y="86307"/>
                </a:cubicBezTo>
                <a:cubicBezTo>
                  <a:pt x="46921" y="95496"/>
                  <a:pt x="44155" y="102807"/>
                  <a:pt x="40623" y="104354"/>
                </a:cubicBezTo>
                <a:lnTo>
                  <a:pt x="40622" y="104384"/>
                </a:lnTo>
                <a:cubicBezTo>
                  <a:pt x="40570" y="104410"/>
                  <a:pt x="40517" y="104435"/>
                  <a:pt x="40463" y="104424"/>
                </a:cubicBezTo>
                <a:cubicBezTo>
                  <a:pt x="40156" y="104569"/>
                  <a:pt x="39842" y="104646"/>
                  <a:pt x="39523" y="104660"/>
                </a:cubicBezTo>
                <a:lnTo>
                  <a:pt x="39355" y="104702"/>
                </a:lnTo>
                <a:lnTo>
                  <a:pt x="39355" y="104689"/>
                </a:lnTo>
                <a:lnTo>
                  <a:pt x="39350" y="104690"/>
                </a:lnTo>
                <a:cubicBezTo>
                  <a:pt x="39344" y="104591"/>
                  <a:pt x="39344" y="104492"/>
                  <a:pt x="39344" y="104392"/>
                </a:cubicBezTo>
                <a:cubicBezTo>
                  <a:pt x="39344" y="104244"/>
                  <a:pt x="39344" y="104097"/>
                  <a:pt x="39357" y="103950"/>
                </a:cubicBezTo>
                <a:cubicBezTo>
                  <a:pt x="39357" y="103134"/>
                  <a:pt x="39381" y="102330"/>
                  <a:pt x="39431" y="101542"/>
                </a:cubicBezTo>
                <a:lnTo>
                  <a:pt x="39436" y="101368"/>
                </a:lnTo>
                <a:cubicBezTo>
                  <a:pt x="39438" y="101368"/>
                  <a:pt x="39439" y="101368"/>
                  <a:pt x="39441" y="101367"/>
                </a:cubicBezTo>
                <a:cubicBezTo>
                  <a:pt x="39936" y="92178"/>
                  <a:pt x="42702" y="84866"/>
                  <a:pt x="46234" y="83319"/>
                </a:cubicBezTo>
                <a:lnTo>
                  <a:pt x="46235" y="83290"/>
                </a:lnTo>
                <a:cubicBezTo>
                  <a:pt x="46287" y="83263"/>
                  <a:pt x="46340" y="83239"/>
                  <a:pt x="46395" y="83249"/>
                </a:cubicBezTo>
                <a:cubicBezTo>
                  <a:pt x="46702" y="83105"/>
                  <a:pt x="47016" y="83027"/>
                  <a:pt x="47334" y="83013"/>
                </a:cubicBezTo>
                <a:close/>
                <a:moveTo>
                  <a:pt x="30983" y="82971"/>
                </a:moveTo>
                <a:lnTo>
                  <a:pt x="31151" y="83013"/>
                </a:lnTo>
                <a:cubicBezTo>
                  <a:pt x="31470" y="83027"/>
                  <a:pt x="31784" y="83105"/>
                  <a:pt x="32091" y="83249"/>
                </a:cubicBezTo>
                <a:cubicBezTo>
                  <a:pt x="32146" y="83239"/>
                  <a:pt x="32198" y="83263"/>
                  <a:pt x="32251" y="83290"/>
                </a:cubicBezTo>
                <a:lnTo>
                  <a:pt x="32252" y="83319"/>
                </a:lnTo>
                <a:cubicBezTo>
                  <a:pt x="35784" y="84866"/>
                  <a:pt x="38550" y="92178"/>
                  <a:pt x="39045" y="101367"/>
                </a:cubicBezTo>
                <a:cubicBezTo>
                  <a:pt x="39046" y="101368"/>
                  <a:pt x="39048" y="101368"/>
                  <a:pt x="39050" y="101368"/>
                </a:cubicBezTo>
                <a:lnTo>
                  <a:pt x="39055" y="101542"/>
                </a:lnTo>
                <a:cubicBezTo>
                  <a:pt x="39105" y="102330"/>
                  <a:pt x="39129" y="103134"/>
                  <a:pt x="39128" y="103950"/>
                </a:cubicBezTo>
                <a:cubicBezTo>
                  <a:pt x="39141" y="104097"/>
                  <a:pt x="39142" y="104244"/>
                  <a:pt x="39142" y="104392"/>
                </a:cubicBezTo>
                <a:cubicBezTo>
                  <a:pt x="39142" y="104492"/>
                  <a:pt x="39142" y="104591"/>
                  <a:pt x="39136" y="104690"/>
                </a:cubicBezTo>
                <a:lnTo>
                  <a:pt x="39131" y="104689"/>
                </a:lnTo>
                <a:lnTo>
                  <a:pt x="39131" y="104702"/>
                </a:lnTo>
                <a:lnTo>
                  <a:pt x="38962" y="104660"/>
                </a:lnTo>
                <a:cubicBezTo>
                  <a:pt x="38644" y="104646"/>
                  <a:pt x="38330" y="104569"/>
                  <a:pt x="38023" y="104424"/>
                </a:cubicBezTo>
                <a:cubicBezTo>
                  <a:pt x="37968" y="104435"/>
                  <a:pt x="37916" y="104410"/>
                  <a:pt x="37864" y="104384"/>
                </a:cubicBezTo>
                <a:lnTo>
                  <a:pt x="37862" y="104354"/>
                </a:lnTo>
                <a:cubicBezTo>
                  <a:pt x="34330" y="102807"/>
                  <a:pt x="31564" y="95496"/>
                  <a:pt x="31069" y="86307"/>
                </a:cubicBezTo>
                <a:cubicBezTo>
                  <a:pt x="31068" y="86305"/>
                  <a:pt x="31066" y="86305"/>
                  <a:pt x="31065" y="86305"/>
                </a:cubicBezTo>
                <a:lnTo>
                  <a:pt x="31059" y="86131"/>
                </a:lnTo>
                <a:cubicBezTo>
                  <a:pt x="31009" y="85343"/>
                  <a:pt x="30985" y="84539"/>
                  <a:pt x="30986" y="83723"/>
                </a:cubicBezTo>
                <a:cubicBezTo>
                  <a:pt x="30973" y="83577"/>
                  <a:pt x="30972" y="83429"/>
                  <a:pt x="30972" y="83281"/>
                </a:cubicBezTo>
                <a:lnTo>
                  <a:pt x="30978" y="82983"/>
                </a:lnTo>
                <a:lnTo>
                  <a:pt x="30983" y="82984"/>
                </a:lnTo>
                <a:close/>
                <a:moveTo>
                  <a:pt x="30848" y="82971"/>
                </a:moveTo>
                <a:lnTo>
                  <a:pt x="30848" y="82984"/>
                </a:lnTo>
                <a:lnTo>
                  <a:pt x="30853" y="82983"/>
                </a:lnTo>
                <a:lnTo>
                  <a:pt x="30859" y="83281"/>
                </a:lnTo>
                <a:cubicBezTo>
                  <a:pt x="30859" y="83429"/>
                  <a:pt x="30858" y="83577"/>
                  <a:pt x="30845" y="83723"/>
                </a:cubicBezTo>
                <a:cubicBezTo>
                  <a:pt x="30845" y="84539"/>
                  <a:pt x="30821" y="85343"/>
                  <a:pt x="30772" y="86131"/>
                </a:cubicBezTo>
                <a:lnTo>
                  <a:pt x="30766" y="86305"/>
                </a:lnTo>
                <a:cubicBezTo>
                  <a:pt x="30765" y="86305"/>
                  <a:pt x="30763" y="86305"/>
                  <a:pt x="30761" y="86307"/>
                </a:cubicBezTo>
                <a:cubicBezTo>
                  <a:pt x="30266" y="95496"/>
                  <a:pt x="27500" y="102807"/>
                  <a:pt x="23968" y="104354"/>
                </a:cubicBezTo>
                <a:lnTo>
                  <a:pt x="23967" y="104384"/>
                </a:lnTo>
                <a:cubicBezTo>
                  <a:pt x="23915" y="104410"/>
                  <a:pt x="23862" y="104435"/>
                  <a:pt x="23808" y="104424"/>
                </a:cubicBezTo>
                <a:cubicBezTo>
                  <a:pt x="23501" y="104569"/>
                  <a:pt x="23187" y="104646"/>
                  <a:pt x="22868" y="104660"/>
                </a:cubicBezTo>
                <a:lnTo>
                  <a:pt x="22700" y="104702"/>
                </a:lnTo>
                <a:lnTo>
                  <a:pt x="22700" y="104689"/>
                </a:lnTo>
                <a:lnTo>
                  <a:pt x="22695" y="104690"/>
                </a:lnTo>
                <a:cubicBezTo>
                  <a:pt x="22689" y="104591"/>
                  <a:pt x="22689" y="104492"/>
                  <a:pt x="22689" y="104392"/>
                </a:cubicBezTo>
                <a:cubicBezTo>
                  <a:pt x="22689" y="104244"/>
                  <a:pt x="22689" y="104097"/>
                  <a:pt x="22702" y="103950"/>
                </a:cubicBezTo>
                <a:cubicBezTo>
                  <a:pt x="22702" y="103134"/>
                  <a:pt x="22726" y="102330"/>
                  <a:pt x="22776" y="101542"/>
                </a:cubicBezTo>
                <a:lnTo>
                  <a:pt x="22781" y="101368"/>
                </a:lnTo>
                <a:cubicBezTo>
                  <a:pt x="22783" y="101368"/>
                  <a:pt x="22784" y="101368"/>
                  <a:pt x="22786" y="101367"/>
                </a:cubicBezTo>
                <a:cubicBezTo>
                  <a:pt x="23281" y="92178"/>
                  <a:pt x="26047" y="84866"/>
                  <a:pt x="29579" y="83319"/>
                </a:cubicBezTo>
                <a:lnTo>
                  <a:pt x="29580" y="83290"/>
                </a:lnTo>
                <a:cubicBezTo>
                  <a:pt x="29632" y="83263"/>
                  <a:pt x="29685" y="83239"/>
                  <a:pt x="29740" y="83249"/>
                </a:cubicBezTo>
                <a:cubicBezTo>
                  <a:pt x="30047" y="83105"/>
                  <a:pt x="30361" y="83027"/>
                  <a:pt x="30679" y="83013"/>
                </a:cubicBezTo>
                <a:close/>
                <a:moveTo>
                  <a:pt x="14328" y="82971"/>
                </a:moveTo>
                <a:lnTo>
                  <a:pt x="14496" y="83013"/>
                </a:lnTo>
                <a:cubicBezTo>
                  <a:pt x="14815" y="83027"/>
                  <a:pt x="15129" y="83105"/>
                  <a:pt x="15436" y="83249"/>
                </a:cubicBezTo>
                <a:cubicBezTo>
                  <a:pt x="15491" y="83239"/>
                  <a:pt x="15543" y="83263"/>
                  <a:pt x="15596" y="83290"/>
                </a:cubicBezTo>
                <a:lnTo>
                  <a:pt x="15597" y="83319"/>
                </a:lnTo>
                <a:cubicBezTo>
                  <a:pt x="19129" y="84866"/>
                  <a:pt x="21895" y="92178"/>
                  <a:pt x="22390" y="101367"/>
                </a:cubicBezTo>
                <a:cubicBezTo>
                  <a:pt x="22391" y="101368"/>
                  <a:pt x="22393" y="101368"/>
                  <a:pt x="22395" y="101368"/>
                </a:cubicBezTo>
                <a:lnTo>
                  <a:pt x="22400" y="101542"/>
                </a:lnTo>
                <a:cubicBezTo>
                  <a:pt x="22450" y="102330"/>
                  <a:pt x="22474" y="103134"/>
                  <a:pt x="22473" y="103950"/>
                </a:cubicBezTo>
                <a:cubicBezTo>
                  <a:pt x="22486" y="104097"/>
                  <a:pt x="22487" y="104244"/>
                  <a:pt x="22487" y="104392"/>
                </a:cubicBezTo>
                <a:cubicBezTo>
                  <a:pt x="22487" y="104492"/>
                  <a:pt x="22487" y="104591"/>
                  <a:pt x="22481" y="104690"/>
                </a:cubicBezTo>
                <a:lnTo>
                  <a:pt x="22476" y="104689"/>
                </a:lnTo>
                <a:lnTo>
                  <a:pt x="22476" y="104702"/>
                </a:lnTo>
                <a:lnTo>
                  <a:pt x="22307" y="104660"/>
                </a:lnTo>
                <a:cubicBezTo>
                  <a:pt x="21989" y="104646"/>
                  <a:pt x="21675" y="104569"/>
                  <a:pt x="21368" y="104424"/>
                </a:cubicBezTo>
                <a:cubicBezTo>
                  <a:pt x="21313" y="104435"/>
                  <a:pt x="21261" y="104410"/>
                  <a:pt x="21209" y="104384"/>
                </a:cubicBezTo>
                <a:lnTo>
                  <a:pt x="21207" y="104354"/>
                </a:lnTo>
                <a:cubicBezTo>
                  <a:pt x="17675" y="102807"/>
                  <a:pt x="14909" y="95496"/>
                  <a:pt x="14414" y="86307"/>
                </a:cubicBezTo>
                <a:cubicBezTo>
                  <a:pt x="14413" y="86305"/>
                  <a:pt x="14411" y="86305"/>
                  <a:pt x="14409" y="86305"/>
                </a:cubicBezTo>
                <a:lnTo>
                  <a:pt x="14404" y="86131"/>
                </a:lnTo>
                <a:cubicBezTo>
                  <a:pt x="14354" y="85343"/>
                  <a:pt x="14330" y="84539"/>
                  <a:pt x="14331" y="83723"/>
                </a:cubicBezTo>
                <a:cubicBezTo>
                  <a:pt x="14318" y="83577"/>
                  <a:pt x="14317" y="83429"/>
                  <a:pt x="14317" y="83281"/>
                </a:cubicBezTo>
                <a:lnTo>
                  <a:pt x="14323" y="82983"/>
                </a:lnTo>
                <a:lnTo>
                  <a:pt x="14328" y="82984"/>
                </a:lnTo>
                <a:close/>
                <a:moveTo>
                  <a:pt x="14192" y="82971"/>
                </a:moveTo>
                <a:lnTo>
                  <a:pt x="14193" y="82984"/>
                </a:lnTo>
                <a:lnTo>
                  <a:pt x="14198" y="82983"/>
                </a:lnTo>
                <a:lnTo>
                  <a:pt x="14203" y="83281"/>
                </a:lnTo>
                <a:cubicBezTo>
                  <a:pt x="14203" y="83429"/>
                  <a:pt x="14203" y="83577"/>
                  <a:pt x="14190" y="83723"/>
                </a:cubicBezTo>
                <a:cubicBezTo>
                  <a:pt x="14190" y="84539"/>
                  <a:pt x="14166" y="85343"/>
                  <a:pt x="14117" y="86131"/>
                </a:cubicBezTo>
                <a:lnTo>
                  <a:pt x="14111" y="86305"/>
                </a:lnTo>
                <a:cubicBezTo>
                  <a:pt x="14110" y="86305"/>
                  <a:pt x="14108" y="86305"/>
                  <a:pt x="14106" y="86307"/>
                </a:cubicBezTo>
                <a:cubicBezTo>
                  <a:pt x="13611" y="95496"/>
                  <a:pt x="10845" y="102807"/>
                  <a:pt x="7313" y="104354"/>
                </a:cubicBezTo>
                <a:lnTo>
                  <a:pt x="7312" y="104384"/>
                </a:lnTo>
                <a:cubicBezTo>
                  <a:pt x="7260" y="104410"/>
                  <a:pt x="7207" y="104435"/>
                  <a:pt x="7153" y="104424"/>
                </a:cubicBezTo>
                <a:cubicBezTo>
                  <a:pt x="6846" y="104569"/>
                  <a:pt x="6532" y="104646"/>
                  <a:pt x="6213" y="104660"/>
                </a:cubicBezTo>
                <a:lnTo>
                  <a:pt x="6045" y="104702"/>
                </a:lnTo>
                <a:lnTo>
                  <a:pt x="6045" y="104689"/>
                </a:lnTo>
                <a:lnTo>
                  <a:pt x="6040" y="104690"/>
                </a:lnTo>
                <a:cubicBezTo>
                  <a:pt x="6034" y="104591"/>
                  <a:pt x="6034" y="104492"/>
                  <a:pt x="6034" y="104392"/>
                </a:cubicBezTo>
                <a:cubicBezTo>
                  <a:pt x="6034" y="104244"/>
                  <a:pt x="6034" y="104097"/>
                  <a:pt x="6047" y="103950"/>
                </a:cubicBezTo>
                <a:cubicBezTo>
                  <a:pt x="6047" y="103134"/>
                  <a:pt x="6071" y="102330"/>
                  <a:pt x="6121" y="101542"/>
                </a:cubicBezTo>
                <a:lnTo>
                  <a:pt x="6126" y="101368"/>
                </a:lnTo>
                <a:cubicBezTo>
                  <a:pt x="6128" y="101368"/>
                  <a:pt x="6129" y="101368"/>
                  <a:pt x="6131" y="101367"/>
                </a:cubicBezTo>
                <a:cubicBezTo>
                  <a:pt x="6626" y="92178"/>
                  <a:pt x="9392" y="84866"/>
                  <a:pt x="12924" y="83319"/>
                </a:cubicBezTo>
                <a:lnTo>
                  <a:pt x="12925" y="83290"/>
                </a:lnTo>
                <a:cubicBezTo>
                  <a:pt x="12977" y="83263"/>
                  <a:pt x="13030" y="83239"/>
                  <a:pt x="13085" y="83249"/>
                </a:cubicBezTo>
                <a:cubicBezTo>
                  <a:pt x="13392" y="83105"/>
                  <a:pt x="13706" y="83027"/>
                  <a:pt x="14024" y="83013"/>
                </a:cubicBezTo>
                <a:close/>
                <a:moveTo>
                  <a:pt x="107375" y="64236"/>
                </a:moveTo>
                <a:cubicBezTo>
                  <a:pt x="107899" y="71347"/>
                  <a:pt x="110014" y="76984"/>
                  <a:pt x="112723" y="78537"/>
                </a:cubicBezTo>
                <a:cubicBezTo>
                  <a:pt x="112198" y="71426"/>
                  <a:pt x="110084" y="65789"/>
                  <a:pt x="107375" y="64236"/>
                </a:cubicBezTo>
                <a:close/>
                <a:moveTo>
                  <a:pt x="104351" y="64236"/>
                </a:moveTo>
                <a:cubicBezTo>
                  <a:pt x="101642" y="65789"/>
                  <a:pt x="99528" y="71426"/>
                  <a:pt x="99003" y="78537"/>
                </a:cubicBezTo>
                <a:cubicBezTo>
                  <a:pt x="101712" y="76984"/>
                  <a:pt x="103827" y="71347"/>
                  <a:pt x="104351" y="64236"/>
                </a:cubicBezTo>
                <a:close/>
                <a:moveTo>
                  <a:pt x="90720" y="64236"/>
                </a:moveTo>
                <a:cubicBezTo>
                  <a:pt x="91244" y="71347"/>
                  <a:pt x="93359" y="76984"/>
                  <a:pt x="96068" y="78537"/>
                </a:cubicBezTo>
                <a:cubicBezTo>
                  <a:pt x="95543" y="71426"/>
                  <a:pt x="93429" y="65789"/>
                  <a:pt x="90720" y="64236"/>
                </a:cubicBezTo>
                <a:close/>
                <a:moveTo>
                  <a:pt x="87696" y="64236"/>
                </a:moveTo>
                <a:cubicBezTo>
                  <a:pt x="84987" y="65789"/>
                  <a:pt x="82873" y="71426"/>
                  <a:pt x="82348" y="78537"/>
                </a:cubicBezTo>
                <a:cubicBezTo>
                  <a:pt x="85057" y="76984"/>
                  <a:pt x="87172" y="71347"/>
                  <a:pt x="87696" y="64236"/>
                </a:cubicBezTo>
                <a:close/>
                <a:moveTo>
                  <a:pt x="74065" y="64236"/>
                </a:moveTo>
                <a:cubicBezTo>
                  <a:pt x="74589" y="71347"/>
                  <a:pt x="76704" y="76984"/>
                  <a:pt x="79413" y="78537"/>
                </a:cubicBezTo>
                <a:cubicBezTo>
                  <a:pt x="78888" y="71426"/>
                  <a:pt x="76774" y="65789"/>
                  <a:pt x="74065" y="64236"/>
                </a:cubicBezTo>
                <a:close/>
                <a:moveTo>
                  <a:pt x="71041" y="64236"/>
                </a:moveTo>
                <a:cubicBezTo>
                  <a:pt x="68332" y="65789"/>
                  <a:pt x="66218" y="71426"/>
                  <a:pt x="65693" y="78537"/>
                </a:cubicBezTo>
                <a:cubicBezTo>
                  <a:pt x="68402" y="76984"/>
                  <a:pt x="70517" y="71347"/>
                  <a:pt x="71041" y="64236"/>
                </a:cubicBezTo>
                <a:close/>
                <a:moveTo>
                  <a:pt x="57410" y="64236"/>
                </a:moveTo>
                <a:cubicBezTo>
                  <a:pt x="57934" y="71347"/>
                  <a:pt x="60049" y="76984"/>
                  <a:pt x="62758" y="78537"/>
                </a:cubicBezTo>
                <a:cubicBezTo>
                  <a:pt x="62233" y="71426"/>
                  <a:pt x="60119" y="65789"/>
                  <a:pt x="57410" y="64236"/>
                </a:cubicBezTo>
                <a:close/>
                <a:moveTo>
                  <a:pt x="54386" y="64236"/>
                </a:moveTo>
                <a:cubicBezTo>
                  <a:pt x="51677" y="65789"/>
                  <a:pt x="49563" y="71426"/>
                  <a:pt x="49038" y="78537"/>
                </a:cubicBezTo>
                <a:cubicBezTo>
                  <a:pt x="51747" y="76984"/>
                  <a:pt x="53862" y="71347"/>
                  <a:pt x="54386" y="64236"/>
                </a:cubicBezTo>
                <a:close/>
                <a:moveTo>
                  <a:pt x="40755" y="64236"/>
                </a:moveTo>
                <a:cubicBezTo>
                  <a:pt x="41279" y="71347"/>
                  <a:pt x="43394" y="76984"/>
                  <a:pt x="46102" y="78537"/>
                </a:cubicBezTo>
                <a:cubicBezTo>
                  <a:pt x="45578" y="71426"/>
                  <a:pt x="43464" y="65789"/>
                  <a:pt x="40755" y="64236"/>
                </a:cubicBezTo>
                <a:close/>
                <a:moveTo>
                  <a:pt x="37731" y="64236"/>
                </a:moveTo>
                <a:cubicBezTo>
                  <a:pt x="35022" y="65789"/>
                  <a:pt x="32908" y="71426"/>
                  <a:pt x="32383" y="78537"/>
                </a:cubicBezTo>
                <a:cubicBezTo>
                  <a:pt x="35092" y="76984"/>
                  <a:pt x="37206" y="71347"/>
                  <a:pt x="37731" y="64236"/>
                </a:cubicBezTo>
                <a:close/>
                <a:moveTo>
                  <a:pt x="24100" y="64236"/>
                </a:moveTo>
                <a:cubicBezTo>
                  <a:pt x="24624" y="71347"/>
                  <a:pt x="26739" y="76984"/>
                  <a:pt x="29447" y="78537"/>
                </a:cubicBezTo>
                <a:cubicBezTo>
                  <a:pt x="28923" y="71426"/>
                  <a:pt x="26808" y="65789"/>
                  <a:pt x="24100" y="64236"/>
                </a:cubicBezTo>
                <a:close/>
                <a:moveTo>
                  <a:pt x="21076" y="64236"/>
                </a:moveTo>
                <a:cubicBezTo>
                  <a:pt x="18367" y="65789"/>
                  <a:pt x="16253" y="71426"/>
                  <a:pt x="15728" y="78537"/>
                </a:cubicBezTo>
                <a:cubicBezTo>
                  <a:pt x="18437" y="76984"/>
                  <a:pt x="20551" y="71347"/>
                  <a:pt x="21076" y="64236"/>
                </a:cubicBezTo>
                <a:close/>
                <a:moveTo>
                  <a:pt x="7445" y="64236"/>
                </a:moveTo>
                <a:cubicBezTo>
                  <a:pt x="7969" y="71347"/>
                  <a:pt x="10084" y="76984"/>
                  <a:pt x="12792" y="78537"/>
                </a:cubicBezTo>
                <a:cubicBezTo>
                  <a:pt x="12268" y="71426"/>
                  <a:pt x="10153" y="65789"/>
                  <a:pt x="7445" y="64236"/>
                </a:cubicBezTo>
                <a:close/>
                <a:moveTo>
                  <a:pt x="120000" y="61538"/>
                </a:moveTo>
                <a:lnTo>
                  <a:pt x="120000" y="65030"/>
                </a:lnTo>
                <a:cubicBezTo>
                  <a:pt x="117783" y="67253"/>
                  <a:pt x="116116" y="72335"/>
                  <a:pt x="115658" y="78537"/>
                </a:cubicBezTo>
                <a:cubicBezTo>
                  <a:pt x="117480" y="77493"/>
                  <a:pt x="119032" y="74602"/>
                  <a:pt x="120000" y="70634"/>
                </a:cubicBezTo>
                <a:lnTo>
                  <a:pt x="120000" y="75924"/>
                </a:lnTo>
                <a:cubicBezTo>
                  <a:pt x="118816" y="79048"/>
                  <a:pt x="117264" y="81220"/>
                  <a:pt x="115527" y="81987"/>
                </a:cubicBezTo>
                <a:lnTo>
                  <a:pt x="115526" y="82017"/>
                </a:lnTo>
                <a:cubicBezTo>
                  <a:pt x="115473" y="82044"/>
                  <a:pt x="115421" y="82069"/>
                  <a:pt x="115366" y="82058"/>
                </a:cubicBezTo>
                <a:cubicBezTo>
                  <a:pt x="115059" y="82203"/>
                  <a:pt x="114746" y="82282"/>
                  <a:pt x="114427" y="82295"/>
                </a:cubicBezTo>
                <a:lnTo>
                  <a:pt x="114258" y="82338"/>
                </a:lnTo>
                <a:lnTo>
                  <a:pt x="114258" y="82325"/>
                </a:lnTo>
                <a:lnTo>
                  <a:pt x="114253" y="82326"/>
                </a:lnTo>
                <a:cubicBezTo>
                  <a:pt x="114248" y="82226"/>
                  <a:pt x="114247" y="82126"/>
                  <a:pt x="114247" y="82026"/>
                </a:cubicBezTo>
                <a:cubicBezTo>
                  <a:pt x="114247" y="81877"/>
                  <a:pt x="114248" y="81728"/>
                  <a:pt x="114261" y="81580"/>
                </a:cubicBezTo>
                <a:cubicBezTo>
                  <a:pt x="114260" y="80758"/>
                  <a:pt x="114285" y="79947"/>
                  <a:pt x="114334" y="79153"/>
                </a:cubicBezTo>
                <a:lnTo>
                  <a:pt x="114340" y="78978"/>
                </a:lnTo>
                <a:cubicBezTo>
                  <a:pt x="114341" y="78978"/>
                  <a:pt x="114343" y="78978"/>
                  <a:pt x="114345" y="78976"/>
                </a:cubicBezTo>
                <a:cubicBezTo>
                  <a:pt x="114785" y="70738"/>
                  <a:pt x="117022" y="63998"/>
                  <a:pt x="120000" y="61538"/>
                </a:cubicBezTo>
                <a:close/>
                <a:moveTo>
                  <a:pt x="105975" y="60435"/>
                </a:moveTo>
                <a:lnTo>
                  <a:pt x="106143" y="60478"/>
                </a:lnTo>
                <a:cubicBezTo>
                  <a:pt x="106462" y="60491"/>
                  <a:pt x="106776" y="60570"/>
                  <a:pt x="107083" y="60716"/>
                </a:cubicBezTo>
                <a:cubicBezTo>
                  <a:pt x="107138" y="60705"/>
                  <a:pt x="107190" y="60729"/>
                  <a:pt x="107242" y="60756"/>
                </a:cubicBezTo>
                <a:lnTo>
                  <a:pt x="107243" y="60786"/>
                </a:lnTo>
                <a:cubicBezTo>
                  <a:pt x="110775" y="62345"/>
                  <a:pt x="113542" y="69715"/>
                  <a:pt x="114036" y="78976"/>
                </a:cubicBezTo>
                <a:cubicBezTo>
                  <a:pt x="114038" y="78978"/>
                  <a:pt x="114040" y="78978"/>
                  <a:pt x="114041" y="78978"/>
                </a:cubicBezTo>
                <a:lnTo>
                  <a:pt x="114047" y="79153"/>
                </a:lnTo>
                <a:cubicBezTo>
                  <a:pt x="114097" y="79947"/>
                  <a:pt x="114121" y="80758"/>
                  <a:pt x="114120" y="81580"/>
                </a:cubicBezTo>
                <a:cubicBezTo>
                  <a:pt x="114133" y="81728"/>
                  <a:pt x="114134" y="81877"/>
                  <a:pt x="114134" y="82026"/>
                </a:cubicBezTo>
                <a:cubicBezTo>
                  <a:pt x="114134" y="82126"/>
                  <a:pt x="114133" y="82226"/>
                  <a:pt x="114128" y="82326"/>
                </a:cubicBezTo>
                <a:lnTo>
                  <a:pt x="114123" y="82325"/>
                </a:lnTo>
                <a:lnTo>
                  <a:pt x="114123" y="82338"/>
                </a:lnTo>
                <a:lnTo>
                  <a:pt x="113954" y="82295"/>
                </a:lnTo>
                <a:cubicBezTo>
                  <a:pt x="113636" y="82282"/>
                  <a:pt x="113322" y="82203"/>
                  <a:pt x="113015" y="82058"/>
                </a:cubicBezTo>
                <a:cubicBezTo>
                  <a:pt x="112960" y="82069"/>
                  <a:pt x="112908" y="82044"/>
                  <a:pt x="112855" y="82017"/>
                </a:cubicBezTo>
                <a:lnTo>
                  <a:pt x="112854" y="81987"/>
                </a:lnTo>
                <a:cubicBezTo>
                  <a:pt x="109322" y="80428"/>
                  <a:pt x="106556" y="73059"/>
                  <a:pt x="106061" y="63797"/>
                </a:cubicBezTo>
                <a:cubicBezTo>
                  <a:pt x="106060" y="63796"/>
                  <a:pt x="106058" y="63795"/>
                  <a:pt x="106056" y="63795"/>
                </a:cubicBezTo>
                <a:lnTo>
                  <a:pt x="106051" y="63620"/>
                </a:lnTo>
                <a:cubicBezTo>
                  <a:pt x="106001" y="62826"/>
                  <a:pt x="105977" y="62015"/>
                  <a:pt x="105977" y="61193"/>
                </a:cubicBezTo>
                <a:cubicBezTo>
                  <a:pt x="105965" y="61045"/>
                  <a:pt x="105964" y="60896"/>
                  <a:pt x="105964" y="60747"/>
                </a:cubicBezTo>
                <a:lnTo>
                  <a:pt x="105970" y="60447"/>
                </a:lnTo>
                <a:lnTo>
                  <a:pt x="105975" y="60448"/>
                </a:lnTo>
                <a:close/>
                <a:moveTo>
                  <a:pt x="105751" y="60435"/>
                </a:moveTo>
                <a:lnTo>
                  <a:pt x="105751" y="60448"/>
                </a:lnTo>
                <a:lnTo>
                  <a:pt x="105756" y="60447"/>
                </a:lnTo>
                <a:lnTo>
                  <a:pt x="105762" y="60747"/>
                </a:lnTo>
                <a:cubicBezTo>
                  <a:pt x="105762" y="60896"/>
                  <a:pt x="105761" y="61045"/>
                  <a:pt x="105749" y="61193"/>
                </a:cubicBezTo>
                <a:cubicBezTo>
                  <a:pt x="105749" y="62015"/>
                  <a:pt x="105725" y="62826"/>
                  <a:pt x="105675" y="63620"/>
                </a:cubicBezTo>
                <a:lnTo>
                  <a:pt x="105670" y="63795"/>
                </a:lnTo>
                <a:cubicBezTo>
                  <a:pt x="105668" y="63795"/>
                  <a:pt x="105666" y="63796"/>
                  <a:pt x="105665" y="63797"/>
                </a:cubicBezTo>
                <a:cubicBezTo>
                  <a:pt x="105170" y="73059"/>
                  <a:pt x="102404" y="80428"/>
                  <a:pt x="98872" y="81987"/>
                </a:cubicBezTo>
                <a:lnTo>
                  <a:pt x="98871" y="82017"/>
                </a:lnTo>
                <a:cubicBezTo>
                  <a:pt x="98818" y="82044"/>
                  <a:pt x="98766" y="82069"/>
                  <a:pt x="98711" y="82058"/>
                </a:cubicBezTo>
                <a:cubicBezTo>
                  <a:pt x="98404" y="82203"/>
                  <a:pt x="98090" y="82282"/>
                  <a:pt x="97772" y="82295"/>
                </a:cubicBezTo>
                <a:lnTo>
                  <a:pt x="97603" y="82338"/>
                </a:lnTo>
                <a:lnTo>
                  <a:pt x="97603" y="82325"/>
                </a:lnTo>
                <a:lnTo>
                  <a:pt x="97598" y="82326"/>
                </a:lnTo>
                <a:cubicBezTo>
                  <a:pt x="97593" y="82226"/>
                  <a:pt x="97592" y="82126"/>
                  <a:pt x="97592" y="82026"/>
                </a:cubicBezTo>
                <a:cubicBezTo>
                  <a:pt x="97592" y="81877"/>
                  <a:pt x="97593" y="81728"/>
                  <a:pt x="97606" y="81580"/>
                </a:cubicBezTo>
                <a:cubicBezTo>
                  <a:pt x="97605" y="80758"/>
                  <a:pt x="97630" y="79947"/>
                  <a:pt x="97679" y="79153"/>
                </a:cubicBezTo>
                <a:lnTo>
                  <a:pt x="97685" y="78978"/>
                </a:lnTo>
                <a:cubicBezTo>
                  <a:pt x="97686" y="78978"/>
                  <a:pt x="97688" y="78978"/>
                  <a:pt x="97690" y="78976"/>
                </a:cubicBezTo>
                <a:cubicBezTo>
                  <a:pt x="98184" y="69715"/>
                  <a:pt x="100951" y="62345"/>
                  <a:pt x="104483" y="60786"/>
                </a:cubicBezTo>
                <a:lnTo>
                  <a:pt x="104484" y="60756"/>
                </a:lnTo>
                <a:cubicBezTo>
                  <a:pt x="104536" y="60729"/>
                  <a:pt x="104588" y="60705"/>
                  <a:pt x="104643" y="60716"/>
                </a:cubicBezTo>
                <a:cubicBezTo>
                  <a:pt x="104950" y="60570"/>
                  <a:pt x="105264" y="60491"/>
                  <a:pt x="105583" y="60478"/>
                </a:cubicBezTo>
                <a:close/>
                <a:moveTo>
                  <a:pt x="89320" y="60435"/>
                </a:moveTo>
                <a:lnTo>
                  <a:pt x="89488" y="60478"/>
                </a:lnTo>
                <a:cubicBezTo>
                  <a:pt x="89807" y="60491"/>
                  <a:pt x="90121" y="60570"/>
                  <a:pt x="90428" y="60716"/>
                </a:cubicBezTo>
                <a:cubicBezTo>
                  <a:pt x="90483" y="60705"/>
                  <a:pt x="90535" y="60729"/>
                  <a:pt x="90587" y="60756"/>
                </a:cubicBezTo>
                <a:lnTo>
                  <a:pt x="90588" y="60786"/>
                </a:lnTo>
                <a:cubicBezTo>
                  <a:pt x="94120" y="62345"/>
                  <a:pt x="96887" y="69715"/>
                  <a:pt x="97381" y="78976"/>
                </a:cubicBezTo>
                <a:cubicBezTo>
                  <a:pt x="97383" y="78978"/>
                  <a:pt x="97385" y="78978"/>
                  <a:pt x="97386" y="78978"/>
                </a:cubicBezTo>
                <a:lnTo>
                  <a:pt x="97392" y="79153"/>
                </a:lnTo>
                <a:cubicBezTo>
                  <a:pt x="97441" y="79947"/>
                  <a:pt x="97466" y="80758"/>
                  <a:pt x="97465" y="81580"/>
                </a:cubicBezTo>
                <a:cubicBezTo>
                  <a:pt x="97478" y="81728"/>
                  <a:pt x="97479" y="81877"/>
                  <a:pt x="97479" y="82026"/>
                </a:cubicBezTo>
                <a:cubicBezTo>
                  <a:pt x="97479" y="82126"/>
                  <a:pt x="97478" y="82226"/>
                  <a:pt x="97473" y="82326"/>
                </a:cubicBezTo>
                <a:lnTo>
                  <a:pt x="97468" y="82325"/>
                </a:lnTo>
                <a:lnTo>
                  <a:pt x="97468" y="82338"/>
                </a:lnTo>
                <a:lnTo>
                  <a:pt x="97299" y="82295"/>
                </a:lnTo>
                <a:cubicBezTo>
                  <a:pt x="96981" y="82282"/>
                  <a:pt x="96667" y="82203"/>
                  <a:pt x="96360" y="82058"/>
                </a:cubicBezTo>
                <a:cubicBezTo>
                  <a:pt x="96305" y="82069"/>
                  <a:pt x="96253" y="82044"/>
                  <a:pt x="96200" y="82017"/>
                </a:cubicBezTo>
                <a:lnTo>
                  <a:pt x="96199" y="81987"/>
                </a:lnTo>
                <a:cubicBezTo>
                  <a:pt x="92667" y="80428"/>
                  <a:pt x="89901" y="73059"/>
                  <a:pt x="89406" y="63797"/>
                </a:cubicBezTo>
                <a:cubicBezTo>
                  <a:pt x="89405" y="63796"/>
                  <a:pt x="89403" y="63795"/>
                  <a:pt x="89401" y="63795"/>
                </a:cubicBezTo>
                <a:lnTo>
                  <a:pt x="89396" y="63620"/>
                </a:lnTo>
                <a:cubicBezTo>
                  <a:pt x="89346" y="62826"/>
                  <a:pt x="89322" y="62015"/>
                  <a:pt x="89322" y="61193"/>
                </a:cubicBezTo>
                <a:cubicBezTo>
                  <a:pt x="89310" y="61045"/>
                  <a:pt x="89309" y="60896"/>
                  <a:pt x="89309" y="60747"/>
                </a:cubicBezTo>
                <a:lnTo>
                  <a:pt x="89315" y="60447"/>
                </a:lnTo>
                <a:lnTo>
                  <a:pt x="89320" y="60448"/>
                </a:lnTo>
                <a:close/>
                <a:moveTo>
                  <a:pt x="89096" y="60435"/>
                </a:moveTo>
                <a:lnTo>
                  <a:pt x="89096" y="60448"/>
                </a:lnTo>
                <a:lnTo>
                  <a:pt x="89101" y="60447"/>
                </a:lnTo>
                <a:lnTo>
                  <a:pt x="89107" y="60747"/>
                </a:lnTo>
                <a:cubicBezTo>
                  <a:pt x="89107" y="60896"/>
                  <a:pt x="89106" y="61045"/>
                  <a:pt x="89094" y="61193"/>
                </a:cubicBezTo>
                <a:cubicBezTo>
                  <a:pt x="89094" y="62015"/>
                  <a:pt x="89070" y="62826"/>
                  <a:pt x="89020" y="63620"/>
                </a:cubicBezTo>
                <a:lnTo>
                  <a:pt x="89015" y="63795"/>
                </a:lnTo>
                <a:cubicBezTo>
                  <a:pt x="89013" y="63795"/>
                  <a:pt x="89011" y="63796"/>
                  <a:pt x="89010" y="63797"/>
                </a:cubicBezTo>
                <a:cubicBezTo>
                  <a:pt x="88515" y="73059"/>
                  <a:pt x="85749" y="80428"/>
                  <a:pt x="82217" y="81987"/>
                </a:cubicBezTo>
                <a:lnTo>
                  <a:pt x="82216" y="82017"/>
                </a:lnTo>
                <a:cubicBezTo>
                  <a:pt x="82163" y="82044"/>
                  <a:pt x="82111" y="82069"/>
                  <a:pt x="82056" y="82058"/>
                </a:cubicBezTo>
                <a:cubicBezTo>
                  <a:pt x="81749" y="82203"/>
                  <a:pt x="81435" y="82282"/>
                  <a:pt x="81117" y="82295"/>
                </a:cubicBezTo>
                <a:lnTo>
                  <a:pt x="80948" y="82338"/>
                </a:lnTo>
                <a:lnTo>
                  <a:pt x="80948" y="82325"/>
                </a:lnTo>
                <a:lnTo>
                  <a:pt x="80943" y="82326"/>
                </a:lnTo>
                <a:cubicBezTo>
                  <a:pt x="80938" y="82226"/>
                  <a:pt x="80937" y="82126"/>
                  <a:pt x="80937" y="82026"/>
                </a:cubicBezTo>
                <a:cubicBezTo>
                  <a:pt x="80937" y="81877"/>
                  <a:pt x="80938" y="81728"/>
                  <a:pt x="80951" y="81580"/>
                </a:cubicBezTo>
                <a:cubicBezTo>
                  <a:pt x="80950" y="80758"/>
                  <a:pt x="80975" y="79947"/>
                  <a:pt x="81024" y="79153"/>
                </a:cubicBezTo>
                <a:lnTo>
                  <a:pt x="81030" y="78978"/>
                </a:lnTo>
                <a:cubicBezTo>
                  <a:pt x="81031" y="78978"/>
                  <a:pt x="81033" y="78978"/>
                  <a:pt x="81035" y="78976"/>
                </a:cubicBezTo>
                <a:cubicBezTo>
                  <a:pt x="81529" y="69715"/>
                  <a:pt x="84296" y="62345"/>
                  <a:pt x="87828" y="60786"/>
                </a:cubicBezTo>
                <a:lnTo>
                  <a:pt x="87829" y="60756"/>
                </a:lnTo>
                <a:cubicBezTo>
                  <a:pt x="87881" y="60729"/>
                  <a:pt x="87933" y="60705"/>
                  <a:pt x="87988" y="60716"/>
                </a:cubicBezTo>
                <a:cubicBezTo>
                  <a:pt x="88295" y="60570"/>
                  <a:pt x="88609" y="60491"/>
                  <a:pt x="88928" y="60478"/>
                </a:cubicBezTo>
                <a:close/>
                <a:moveTo>
                  <a:pt x="72665" y="60435"/>
                </a:moveTo>
                <a:lnTo>
                  <a:pt x="72833" y="60478"/>
                </a:lnTo>
                <a:cubicBezTo>
                  <a:pt x="73152" y="60491"/>
                  <a:pt x="73466" y="60570"/>
                  <a:pt x="73773" y="60716"/>
                </a:cubicBezTo>
                <a:cubicBezTo>
                  <a:pt x="73828" y="60705"/>
                  <a:pt x="73880" y="60729"/>
                  <a:pt x="73932" y="60756"/>
                </a:cubicBezTo>
                <a:lnTo>
                  <a:pt x="73933" y="60786"/>
                </a:lnTo>
                <a:cubicBezTo>
                  <a:pt x="77465" y="62345"/>
                  <a:pt x="80232" y="69715"/>
                  <a:pt x="80726" y="78976"/>
                </a:cubicBezTo>
                <a:cubicBezTo>
                  <a:pt x="80728" y="78978"/>
                  <a:pt x="80730" y="78978"/>
                  <a:pt x="80731" y="78978"/>
                </a:cubicBezTo>
                <a:lnTo>
                  <a:pt x="80737" y="79153"/>
                </a:lnTo>
                <a:cubicBezTo>
                  <a:pt x="80786" y="79947"/>
                  <a:pt x="80811" y="80758"/>
                  <a:pt x="80810" y="81580"/>
                </a:cubicBezTo>
                <a:cubicBezTo>
                  <a:pt x="80823" y="81728"/>
                  <a:pt x="80824" y="81877"/>
                  <a:pt x="80824" y="82026"/>
                </a:cubicBezTo>
                <a:cubicBezTo>
                  <a:pt x="80824" y="82126"/>
                  <a:pt x="80823" y="82226"/>
                  <a:pt x="80818" y="82326"/>
                </a:cubicBezTo>
                <a:lnTo>
                  <a:pt x="80813" y="82325"/>
                </a:lnTo>
                <a:lnTo>
                  <a:pt x="80813" y="82338"/>
                </a:lnTo>
                <a:lnTo>
                  <a:pt x="80644" y="82295"/>
                </a:lnTo>
                <a:cubicBezTo>
                  <a:pt x="80326" y="82282"/>
                  <a:pt x="80012" y="82203"/>
                  <a:pt x="79705" y="82058"/>
                </a:cubicBezTo>
                <a:cubicBezTo>
                  <a:pt x="79650" y="82069"/>
                  <a:pt x="79598" y="82044"/>
                  <a:pt x="79545" y="82017"/>
                </a:cubicBezTo>
                <a:lnTo>
                  <a:pt x="79544" y="81987"/>
                </a:lnTo>
                <a:cubicBezTo>
                  <a:pt x="76012" y="80428"/>
                  <a:pt x="73246" y="73059"/>
                  <a:pt x="72751" y="63797"/>
                </a:cubicBezTo>
                <a:cubicBezTo>
                  <a:pt x="72750" y="63796"/>
                  <a:pt x="72748" y="63795"/>
                  <a:pt x="72746" y="63795"/>
                </a:cubicBezTo>
                <a:lnTo>
                  <a:pt x="72741" y="63620"/>
                </a:lnTo>
                <a:cubicBezTo>
                  <a:pt x="72691" y="62826"/>
                  <a:pt x="72667" y="62015"/>
                  <a:pt x="72667" y="61193"/>
                </a:cubicBezTo>
                <a:cubicBezTo>
                  <a:pt x="72655" y="61045"/>
                  <a:pt x="72654" y="60896"/>
                  <a:pt x="72654" y="60747"/>
                </a:cubicBezTo>
                <a:lnTo>
                  <a:pt x="72660" y="60447"/>
                </a:lnTo>
                <a:lnTo>
                  <a:pt x="72665" y="60448"/>
                </a:lnTo>
                <a:close/>
                <a:moveTo>
                  <a:pt x="72441" y="60435"/>
                </a:moveTo>
                <a:lnTo>
                  <a:pt x="72441" y="60448"/>
                </a:lnTo>
                <a:lnTo>
                  <a:pt x="72446" y="60447"/>
                </a:lnTo>
                <a:lnTo>
                  <a:pt x="72452" y="60747"/>
                </a:lnTo>
                <a:cubicBezTo>
                  <a:pt x="72452" y="60896"/>
                  <a:pt x="72451" y="61045"/>
                  <a:pt x="72439" y="61193"/>
                </a:cubicBezTo>
                <a:cubicBezTo>
                  <a:pt x="72439" y="62015"/>
                  <a:pt x="72415" y="62826"/>
                  <a:pt x="72365" y="63620"/>
                </a:cubicBezTo>
                <a:lnTo>
                  <a:pt x="72360" y="63795"/>
                </a:lnTo>
                <a:cubicBezTo>
                  <a:pt x="72358" y="63795"/>
                  <a:pt x="72356" y="63796"/>
                  <a:pt x="72355" y="63797"/>
                </a:cubicBezTo>
                <a:cubicBezTo>
                  <a:pt x="71860" y="73059"/>
                  <a:pt x="69094" y="80428"/>
                  <a:pt x="65562" y="81987"/>
                </a:cubicBezTo>
                <a:lnTo>
                  <a:pt x="65561" y="82017"/>
                </a:lnTo>
                <a:cubicBezTo>
                  <a:pt x="65508" y="82044"/>
                  <a:pt x="65456" y="82069"/>
                  <a:pt x="65401" y="82058"/>
                </a:cubicBezTo>
                <a:cubicBezTo>
                  <a:pt x="65094" y="82203"/>
                  <a:pt x="64780" y="82282"/>
                  <a:pt x="64462" y="82295"/>
                </a:cubicBezTo>
                <a:lnTo>
                  <a:pt x="64293" y="82338"/>
                </a:lnTo>
                <a:lnTo>
                  <a:pt x="64293" y="82325"/>
                </a:lnTo>
                <a:lnTo>
                  <a:pt x="64288" y="82326"/>
                </a:lnTo>
                <a:cubicBezTo>
                  <a:pt x="64283" y="82226"/>
                  <a:pt x="64282" y="82126"/>
                  <a:pt x="64282" y="82026"/>
                </a:cubicBezTo>
                <a:cubicBezTo>
                  <a:pt x="64282" y="81877"/>
                  <a:pt x="64283" y="81728"/>
                  <a:pt x="64296" y="81580"/>
                </a:cubicBezTo>
                <a:cubicBezTo>
                  <a:pt x="64295" y="80758"/>
                  <a:pt x="64319" y="79947"/>
                  <a:pt x="64369" y="79153"/>
                </a:cubicBezTo>
                <a:lnTo>
                  <a:pt x="64375" y="78978"/>
                </a:lnTo>
                <a:cubicBezTo>
                  <a:pt x="64376" y="78978"/>
                  <a:pt x="64378" y="78978"/>
                  <a:pt x="64380" y="78976"/>
                </a:cubicBezTo>
                <a:cubicBezTo>
                  <a:pt x="64874" y="69715"/>
                  <a:pt x="67641" y="62345"/>
                  <a:pt x="71173" y="60786"/>
                </a:cubicBezTo>
                <a:lnTo>
                  <a:pt x="71174" y="60756"/>
                </a:lnTo>
                <a:cubicBezTo>
                  <a:pt x="71226" y="60729"/>
                  <a:pt x="71278" y="60705"/>
                  <a:pt x="71333" y="60716"/>
                </a:cubicBezTo>
                <a:cubicBezTo>
                  <a:pt x="71640" y="60570"/>
                  <a:pt x="71954" y="60491"/>
                  <a:pt x="72273" y="60478"/>
                </a:cubicBezTo>
                <a:close/>
                <a:moveTo>
                  <a:pt x="56010" y="60435"/>
                </a:moveTo>
                <a:lnTo>
                  <a:pt x="56178" y="60478"/>
                </a:lnTo>
                <a:cubicBezTo>
                  <a:pt x="56497" y="60491"/>
                  <a:pt x="56811" y="60570"/>
                  <a:pt x="57118" y="60716"/>
                </a:cubicBezTo>
                <a:cubicBezTo>
                  <a:pt x="57173" y="60705"/>
                  <a:pt x="57225" y="60729"/>
                  <a:pt x="57277" y="60756"/>
                </a:cubicBezTo>
                <a:lnTo>
                  <a:pt x="57278" y="60786"/>
                </a:lnTo>
                <a:cubicBezTo>
                  <a:pt x="60810" y="62345"/>
                  <a:pt x="63577" y="69715"/>
                  <a:pt x="64071" y="78976"/>
                </a:cubicBezTo>
                <a:cubicBezTo>
                  <a:pt x="64073" y="78978"/>
                  <a:pt x="64075" y="78978"/>
                  <a:pt x="64076" y="78978"/>
                </a:cubicBezTo>
                <a:lnTo>
                  <a:pt x="64082" y="79153"/>
                </a:lnTo>
                <a:cubicBezTo>
                  <a:pt x="64131" y="79947"/>
                  <a:pt x="64156" y="80758"/>
                  <a:pt x="64155" y="81580"/>
                </a:cubicBezTo>
                <a:cubicBezTo>
                  <a:pt x="64168" y="81728"/>
                  <a:pt x="64169" y="81877"/>
                  <a:pt x="64169" y="82026"/>
                </a:cubicBezTo>
                <a:cubicBezTo>
                  <a:pt x="64169" y="82126"/>
                  <a:pt x="64168" y="82226"/>
                  <a:pt x="64163" y="82326"/>
                </a:cubicBezTo>
                <a:lnTo>
                  <a:pt x="64158" y="82325"/>
                </a:lnTo>
                <a:lnTo>
                  <a:pt x="64158" y="82338"/>
                </a:lnTo>
                <a:lnTo>
                  <a:pt x="63989" y="82295"/>
                </a:lnTo>
                <a:cubicBezTo>
                  <a:pt x="63670" y="82282"/>
                  <a:pt x="63357" y="82203"/>
                  <a:pt x="63050" y="82058"/>
                </a:cubicBezTo>
                <a:cubicBezTo>
                  <a:pt x="62995" y="82069"/>
                  <a:pt x="62943" y="82044"/>
                  <a:pt x="62890" y="82017"/>
                </a:cubicBezTo>
                <a:lnTo>
                  <a:pt x="62889" y="81987"/>
                </a:lnTo>
                <a:cubicBezTo>
                  <a:pt x="59357" y="80428"/>
                  <a:pt x="56591" y="73059"/>
                  <a:pt x="56096" y="63797"/>
                </a:cubicBezTo>
                <a:cubicBezTo>
                  <a:pt x="56095" y="63796"/>
                  <a:pt x="56093" y="63795"/>
                  <a:pt x="56091" y="63795"/>
                </a:cubicBezTo>
                <a:lnTo>
                  <a:pt x="56086" y="63620"/>
                </a:lnTo>
                <a:cubicBezTo>
                  <a:pt x="56036" y="62826"/>
                  <a:pt x="56012" y="62015"/>
                  <a:pt x="56012" y="61193"/>
                </a:cubicBezTo>
                <a:cubicBezTo>
                  <a:pt x="55999" y="61045"/>
                  <a:pt x="55999" y="60896"/>
                  <a:pt x="55999" y="60747"/>
                </a:cubicBezTo>
                <a:lnTo>
                  <a:pt x="56005" y="60447"/>
                </a:lnTo>
                <a:lnTo>
                  <a:pt x="56010" y="60448"/>
                </a:lnTo>
                <a:close/>
                <a:moveTo>
                  <a:pt x="55786" y="60435"/>
                </a:moveTo>
                <a:lnTo>
                  <a:pt x="55786" y="60448"/>
                </a:lnTo>
                <a:lnTo>
                  <a:pt x="55791" y="60447"/>
                </a:lnTo>
                <a:lnTo>
                  <a:pt x="55797" y="60747"/>
                </a:lnTo>
                <a:cubicBezTo>
                  <a:pt x="55797" y="60896"/>
                  <a:pt x="55796" y="61045"/>
                  <a:pt x="55783" y="61193"/>
                </a:cubicBezTo>
                <a:cubicBezTo>
                  <a:pt x="55784" y="62015"/>
                  <a:pt x="55760" y="62826"/>
                  <a:pt x="55710" y="63620"/>
                </a:cubicBezTo>
                <a:lnTo>
                  <a:pt x="55705" y="63795"/>
                </a:lnTo>
                <a:cubicBezTo>
                  <a:pt x="55703" y="63795"/>
                  <a:pt x="55701" y="63796"/>
                  <a:pt x="55700" y="63797"/>
                </a:cubicBezTo>
                <a:cubicBezTo>
                  <a:pt x="55205" y="73059"/>
                  <a:pt x="52439" y="80428"/>
                  <a:pt x="48907" y="81987"/>
                </a:cubicBezTo>
                <a:lnTo>
                  <a:pt x="48906" y="82017"/>
                </a:lnTo>
                <a:cubicBezTo>
                  <a:pt x="48853" y="82044"/>
                  <a:pt x="48801" y="82069"/>
                  <a:pt x="48746" y="82058"/>
                </a:cubicBezTo>
                <a:cubicBezTo>
                  <a:pt x="48439" y="82203"/>
                  <a:pt x="48125" y="82282"/>
                  <a:pt x="47807" y="82295"/>
                </a:cubicBezTo>
                <a:lnTo>
                  <a:pt x="47638" y="82338"/>
                </a:lnTo>
                <a:lnTo>
                  <a:pt x="47638" y="82325"/>
                </a:lnTo>
                <a:lnTo>
                  <a:pt x="47633" y="82326"/>
                </a:lnTo>
                <a:cubicBezTo>
                  <a:pt x="47628" y="82226"/>
                  <a:pt x="47627" y="82126"/>
                  <a:pt x="47627" y="82026"/>
                </a:cubicBezTo>
                <a:cubicBezTo>
                  <a:pt x="47627" y="81877"/>
                  <a:pt x="47628" y="81728"/>
                  <a:pt x="47641" y="81580"/>
                </a:cubicBezTo>
                <a:cubicBezTo>
                  <a:pt x="47640" y="80758"/>
                  <a:pt x="47664" y="79947"/>
                  <a:pt x="47714" y="79153"/>
                </a:cubicBezTo>
                <a:lnTo>
                  <a:pt x="47720" y="78978"/>
                </a:lnTo>
                <a:cubicBezTo>
                  <a:pt x="47721" y="78978"/>
                  <a:pt x="47723" y="78978"/>
                  <a:pt x="47725" y="78976"/>
                </a:cubicBezTo>
                <a:cubicBezTo>
                  <a:pt x="48219" y="69715"/>
                  <a:pt x="50985" y="62345"/>
                  <a:pt x="54517" y="60786"/>
                </a:cubicBezTo>
                <a:lnTo>
                  <a:pt x="54519" y="60756"/>
                </a:lnTo>
                <a:cubicBezTo>
                  <a:pt x="54571" y="60729"/>
                  <a:pt x="54623" y="60705"/>
                  <a:pt x="54678" y="60716"/>
                </a:cubicBezTo>
                <a:cubicBezTo>
                  <a:pt x="54985" y="60570"/>
                  <a:pt x="55299" y="60491"/>
                  <a:pt x="55618" y="60478"/>
                </a:cubicBezTo>
                <a:close/>
                <a:moveTo>
                  <a:pt x="39355" y="60435"/>
                </a:moveTo>
                <a:lnTo>
                  <a:pt x="39523" y="60478"/>
                </a:lnTo>
                <a:cubicBezTo>
                  <a:pt x="39842" y="60491"/>
                  <a:pt x="40156" y="60570"/>
                  <a:pt x="40463" y="60716"/>
                </a:cubicBezTo>
                <a:cubicBezTo>
                  <a:pt x="40518" y="60705"/>
                  <a:pt x="40570" y="60729"/>
                  <a:pt x="40622" y="60756"/>
                </a:cubicBezTo>
                <a:lnTo>
                  <a:pt x="40623" y="60786"/>
                </a:lnTo>
                <a:cubicBezTo>
                  <a:pt x="44155" y="62345"/>
                  <a:pt x="46921" y="69715"/>
                  <a:pt x="47416" y="78976"/>
                </a:cubicBezTo>
                <a:cubicBezTo>
                  <a:pt x="47418" y="78978"/>
                  <a:pt x="47420" y="78978"/>
                  <a:pt x="47421" y="78978"/>
                </a:cubicBezTo>
                <a:lnTo>
                  <a:pt x="47427" y="79153"/>
                </a:lnTo>
                <a:cubicBezTo>
                  <a:pt x="47476" y="79947"/>
                  <a:pt x="47500" y="80758"/>
                  <a:pt x="47500" y="81580"/>
                </a:cubicBezTo>
                <a:cubicBezTo>
                  <a:pt x="47513" y="81728"/>
                  <a:pt x="47514" y="81877"/>
                  <a:pt x="47514" y="82026"/>
                </a:cubicBezTo>
                <a:cubicBezTo>
                  <a:pt x="47514" y="82126"/>
                  <a:pt x="47513" y="82226"/>
                  <a:pt x="47508" y="82326"/>
                </a:cubicBezTo>
                <a:lnTo>
                  <a:pt x="47503" y="82325"/>
                </a:lnTo>
                <a:lnTo>
                  <a:pt x="47503" y="82338"/>
                </a:lnTo>
                <a:lnTo>
                  <a:pt x="47334" y="82295"/>
                </a:lnTo>
                <a:cubicBezTo>
                  <a:pt x="47015" y="82282"/>
                  <a:pt x="46702" y="82203"/>
                  <a:pt x="46395" y="82058"/>
                </a:cubicBezTo>
                <a:cubicBezTo>
                  <a:pt x="46340" y="82069"/>
                  <a:pt x="46288" y="82044"/>
                  <a:pt x="46235" y="82017"/>
                </a:cubicBezTo>
                <a:lnTo>
                  <a:pt x="46234" y="81987"/>
                </a:lnTo>
                <a:cubicBezTo>
                  <a:pt x="42702" y="80428"/>
                  <a:pt x="39936" y="73059"/>
                  <a:pt x="39441" y="63797"/>
                </a:cubicBezTo>
                <a:cubicBezTo>
                  <a:pt x="39439" y="63796"/>
                  <a:pt x="39438" y="63795"/>
                  <a:pt x="39436" y="63795"/>
                </a:cubicBezTo>
                <a:lnTo>
                  <a:pt x="39431" y="63620"/>
                </a:lnTo>
                <a:cubicBezTo>
                  <a:pt x="39381" y="62826"/>
                  <a:pt x="39357" y="62015"/>
                  <a:pt x="39357" y="61193"/>
                </a:cubicBezTo>
                <a:cubicBezTo>
                  <a:pt x="39344" y="61045"/>
                  <a:pt x="39344" y="60896"/>
                  <a:pt x="39344" y="60747"/>
                </a:cubicBezTo>
                <a:lnTo>
                  <a:pt x="39350" y="60447"/>
                </a:lnTo>
                <a:lnTo>
                  <a:pt x="39355" y="60448"/>
                </a:lnTo>
                <a:close/>
                <a:moveTo>
                  <a:pt x="39131" y="60435"/>
                </a:moveTo>
                <a:lnTo>
                  <a:pt x="39131" y="60448"/>
                </a:lnTo>
                <a:lnTo>
                  <a:pt x="39136" y="60447"/>
                </a:lnTo>
                <a:lnTo>
                  <a:pt x="39142" y="60747"/>
                </a:lnTo>
                <a:cubicBezTo>
                  <a:pt x="39142" y="60896"/>
                  <a:pt x="39141" y="61045"/>
                  <a:pt x="39128" y="61193"/>
                </a:cubicBezTo>
                <a:cubicBezTo>
                  <a:pt x="39129" y="62015"/>
                  <a:pt x="39105" y="62826"/>
                  <a:pt x="39055" y="63620"/>
                </a:cubicBezTo>
                <a:lnTo>
                  <a:pt x="39050" y="63795"/>
                </a:lnTo>
                <a:cubicBezTo>
                  <a:pt x="39048" y="63795"/>
                  <a:pt x="39046" y="63796"/>
                  <a:pt x="39045" y="63797"/>
                </a:cubicBezTo>
                <a:cubicBezTo>
                  <a:pt x="38550" y="73059"/>
                  <a:pt x="35784" y="80428"/>
                  <a:pt x="32252" y="81987"/>
                </a:cubicBezTo>
                <a:lnTo>
                  <a:pt x="32251" y="82017"/>
                </a:lnTo>
                <a:cubicBezTo>
                  <a:pt x="32198" y="82044"/>
                  <a:pt x="32146" y="82069"/>
                  <a:pt x="32091" y="82058"/>
                </a:cubicBezTo>
                <a:cubicBezTo>
                  <a:pt x="31784" y="82203"/>
                  <a:pt x="31470" y="82282"/>
                  <a:pt x="31152" y="82295"/>
                </a:cubicBezTo>
                <a:lnTo>
                  <a:pt x="30983" y="82338"/>
                </a:lnTo>
                <a:lnTo>
                  <a:pt x="30983" y="82325"/>
                </a:lnTo>
                <a:lnTo>
                  <a:pt x="30978" y="82326"/>
                </a:lnTo>
                <a:cubicBezTo>
                  <a:pt x="30972" y="82226"/>
                  <a:pt x="30972" y="82126"/>
                  <a:pt x="30972" y="82026"/>
                </a:cubicBezTo>
                <a:cubicBezTo>
                  <a:pt x="30972" y="81877"/>
                  <a:pt x="30973" y="81728"/>
                  <a:pt x="30986" y="81580"/>
                </a:cubicBezTo>
                <a:cubicBezTo>
                  <a:pt x="30985" y="80758"/>
                  <a:pt x="31009" y="79947"/>
                  <a:pt x="31059" y="79153"/>
                </a:cubicBezTo>
                <a:lnTo>
                  <a:pt x="31065" y="78978"/>
                </a:lnTo>
                <a:cubicBezTo>
                  <a:pt x="31066" y="78978"/>
                  <a:pt x="31068" y="78978"/>
                  <a:pt x="31069" y="78976"/>
                </a:cubicBezTo>
                <a:cubicBezTo>
                  <a:pt x="31564" y="69715"/>
                  <a:pt x="34330" y="62345"/>
                  <a:pt x="37862" y="60786"/>
                </a:cubicBezTo>
                <a:lnTo>
                  <a:pt x="37864" y="60756"/>
                </a:lnTo>
                <a:cubicBezTo>
                  <a:pt x="37916" y="60729"/>
                  <a:pt x="37968" y="60705"/>
                  <a:pt x="38023" y="60716"/>
                </a:cubicBezTo>
                <a:cubicBezTo>
                  <a:pt x="38330" y="60570"/>
                  <a:pt x="38644" y="60491"/>
                  <a:pt x="38963" y="60478"/>
                </a:cubicBezTo>
                <a:close/>
                <a:moveTo>
                  <a:pt x="22700" y="60435"/>
                </a:moveTo>
                <a:lnTo>
                  <a:pt x="22868" y="60478"/>
                </a:lnTo>
                <a:cubicBezTo>
                  <a:pt x="23187" y="60491"/>
                  <a:pt x="23501" y="60570"/>
                  <a:pt x="23808" y="60716"/>
                </a:cubicBezTo>
                <a:cubicBezTo>
                  <a:pt x="23862" y="60705"/>
                  <a:pt x="23915" y="60729"/>
                  <a:pt x="23967" y="60756"/>
                </a:cubicBezTo>
                <a:lnTo>
                  <a:pt x="23968" y="60786"/>
                </a:lnTo>
                <a:cubicBezTo>
                  <a:pt x="27500" y="62345"/>
                  <a:pt x="30266" y="69715"/>
                  <a:pt x="30761" y="78976"/>
                </a:cubicBezTo>
                <a:cubicBezTo>
                  <a:pt x="30763" y="78978"/>
                  <a:pt x="30765" y="78978"/>
                  <a:pt x="30766" y="78978"/>
                </a:cubicBezTo>
                <a:lnTo>
                  <a:pt x="30772" y="79153"/>
                </a:lnTo>
                <a:cubicBezTo>
                  <a:pt x="30821" y="79947"/>
                  <a:pt x="30845" y="80758"/>
                  <a:pt x="30845" y="81580"/>
                </a:cubicBezTo>
                <a:cubicBezTo>
                  <a:pt x="30858" y="81728"/>
                  <a:pt x="30859" y="81877"/>
                  <a:pt x="30859" y="82026"/>
                </a:cubicBezTo>
                <a:cubicBezTo>
                  <a:pt x="30859" y="82126"/>
                  <a:pt x="30858" y="82226"/>
                  <a:pt x="30853" y="82326"/>
                </a:cubicBezTo>
                <a:lnTo>
                  <a:pt x="30848" y="82325"/>
                </a:lnTo>
                <a:lnTo>
                  <a:pt x="30848" y="82338"/>
                </a:lnTo>
                <a:lnTo>
                  <a:pt x="30679" y="82295"/>
                </a:lnTo>
                <a:cubicBezTo>
                  <a:pt x="30360" y="82282"/>
                  <a:pt x="30047" y="82203"/>
                  <a:pt x="29740" y="82058"/>
                </a:cubicBezTo>
                <a:cubicBezTo>
                  <a:pt x="29685" y="82069"/>
                  <a:pt x="29632" y="82044"/>
                  <a:pt x="29580" y="82017"/>
                </a:cubicBezTo>
                <a:lnTo>
                  <a:pt x="29579" y="81987"/>
                </a:lnTo>
                <a:cubicBezTo>
                  <a:pt x="26047" y="80428"/>
                  <a:pt x="23281" y="73059"/>
                  <a:pt x="22786" y="63797"/>
                </a:cubicBezTo>
                <a:cubicBezTo>
                  <a:pt x="22784" y="63796"/>
                  <a:pt x="22783" y="63795"/>
                  <a:pt x="22781" y="63795"/>
                </a:cubicBezTo>
                <a:lnTo>
                  <a:pt x="22776" y="63620"/>
                </a:lnTo>
                <a:cubicBezTo>
                  <a:pt x="22726" y="62826"/>
                  <a:pt x="22702" y="62015"/>
                  <a:pt x="22702" y="61193"/>
                </a:cubicBezTo>
                <a:cubicBezTo>
                  <a:pt x="22689" y="61045"/>
                  <a:pt x="22689" y="60896"/>
                  <a:pt x="22689" y="60747"/>
                </a:cubicBezTo>
                <a:lnTo>
                  <a:pt x="22695" y="60447"/>
                </a:lnTo>
                <a:lnTo>
                  <a:pt x="22700" y="60448"/>
                </a:lnTo>
                <a:close/>
                <a:moveTo>
                  <a:pt x="22476" y="60435"/>
                </a:moveTo>
                <a:lnTo>
                  <a:pt x="22476" y="60448"/>
                </a:lnTo>
                <a:lnTo>
                  <a:pt x="22481" y="60447"/>
                </a:lnTo>
                <a:lnTo>
                  <a:pt x="22487" y="60747"/>
                </a:lnTo>
                <a:cubicBezTo>
                  <a:pt x="22487" y="60896"/>
                  <a:pt x="22486" y="61045"/>
                  <a:pt x="22473" y="61193"/>
                </a:cubicBezTo>
                <a:cubicBezTo>
                  <a:pt x="22474" y="62015"/>
                  <a:pt x="22450" y="62826"/>
                  <a:pt x="22400" y="63620"/>
                </a:cubicBezTo>
                <a:lnTo>
                  <a:pt x="22395" y="63795"/>
                </a:lnTo>
                <a:cubicBezTo>
                  <a:pt x="22393" y="63795"/>
                  <a:pt x="22391" y="63796"/>
                  <a:pt x="22390" y="63797"/>
                </a:cubicBezTo>
                <a:cubicBezTo>
                  <a:pt x="21895" y="73059"/>
                  <a:pt x="19129" y="80428"/>
                  <a:pt x="15597" y="81987"/>
                </a:cubicBezTo>
                <a:lnTo>
                  <a:pt x="15596" y="82017"/>
                </a:lnTo>
                <a:cubicBezTo>
                  <a:pt x="15543" y="82044"/>
                  <a:pt x="15491" y="82069"/>
                  <a:pt x="15436" y="82058"/>
                </a:cubicBezTo>
                <a:cubicBezTo>
                  <a:pt x="15129" y="82203"/>
                  <a:pt x="14815" y="82282"/>
                  <a:pt x="14497" y="82295"/>
                </a:cubicBezTo>
                <a:lnTo>
                  <a:pt x="14328" y="82338"/>
                </a:lnTo>
                <a:lnTo>
                  <a:pt x="14328" y="82325"/>
                </a:lnTo>
                <a:lnTo>
                  <a:pt x="14323" y="82326"/>
                </a:lnTo>
                <a:cubicBezTo>
                  <a:pt x="14317" y="82226"/>
                  <a:pt x="14317" y="82126"/>
                  <a:pt x="14317" y="82026"/>
                </a:cubicBezTo>
                <a:cubicBezTo>
                  <a:pt x="14317" y="81877"/>
                  <a:pt x="14318" y="81728"/>
                  <a:pt x="14331" y="81580"/>
                </a:cubicBezTo>
                <a:cubicBezTo>
                  <a:pt x="14330" y="80758"/>
                  <a:pt x="14354" y="79947"/>
                  <a:pt x="14404" y="79153"/>
                </a:cubicBezTo>
                <a:lnTo>
                  <a:pt x="14409" y="78978"/>
                </a:lnTo>
                <a:cubicBezTo>
                  <a:pt x="14411" y="78978"/>
                  <a:pt x="14413" y="78978"/>
                  <a:pt x="14414" y="78976"/>
                </a:cubicBezTo>
                <a:cubicBezTo>
                  <a:pt x="14909" y="69715"/>
                  <a:pt x="17675" y="62345"/>
                  <a:pt x="21207" y="60786"/>
                </a:cubicBezTo>
                <a:lnTo>
                  <a:pt x="21209" y="60756"/>
                </a:lnTo>
                <a:cubicBezTo>
                  <a:pt x="21261" y="60729"/>
                  <a:pt x="21313" y="60705"/>
                  <a:pt x="21368" y="60716"/>
                </a:cubicBezTo>
                <a:cubicBezTo>
                  <a:pt x="21675" y="60570"/>
                  <a:pt x="21989" y="60491"/>
                  <a:pt x="22308" y="60478"/>
                </a:cubicBezTo>
                <a:close/>
                <a:moveTo>
                  <a:pt x="6045" y="60435"/>
                </a:moveTo>
                <a:lnTo>
                  <a:pt x="6213" y="60478"/>
                </a:lnTo>
                <a:cubicBezTo>
                  <a:pt x="6532" y="60491"/>
                  <a:pt x="6846" y="60570"/>
                  <a:pt x="7153" y="60716"/>
                </a:cubicBezTo>
                <a:cubicBezTo>
                  <a:pt x="7207" y="60705"/>
                  <a:pt x="7260" y="60729"/>
                  <a:pt x="7312" y="60756"/>
                </a:cubicBezTo>
                <a:lnTo>
                  <a:pt x="7313" y="60786"/>
                </a:lnTo>
                <a:cubicBezTo>
                  <a:pt x="10845" y="62345"/>
                  <a:pt x="13611" y="69715"/>
                  <a:pt x="14106" y="78976"/>
                </a:cubicBezTo>
                <a:cubicBezTo>
                  <a:pt x="14108" y="78978"/>
                  <a:pt x="14110" y="78978"/>
                  <a:pt x="14111" y="78978"/>
                </a:cubicBezTo>
                <a:lnTo>
                  <a:pt x="14117" y="79153"/>
                </a:lnTo>
                <a:cubicBezTo>
                  <a:pt x="14166" y="79947"/>
                  <a:pt x="14190" y="80758"/>
                  <a:pt x="14190" y="81580"/>
                </a:cubicBezTo>
                <a:cubicBezTo>
                  <a:pt x="14203" y="81728"/>
                  <a:pt x="14204" y="81877"/>
                  <a:pt x="14204" y="82026"/>
                </a:cubicBezTo>
                <a:cubicBezTo>
                  <a:pt x="14204" y="82126"/>
                  <a:pt x="14203" y="82226"/>
                  <a:pt x="14198" y="82326"/>
                </a:cubicBezTo>
                <a:lnTo>
                  <a:pt x="14193" y="82325"/>
                </a:lnTo>
                <a:lnTo>
                  <a:pt x="14193" y="82338"/>
                </a:lnTo>
                <a:lnTo>
                  <a:pt x="14024" y="82295"/>
                </a:lnTo>
                <a:cubicBezTo>
                  <a:pt x="13705" y="82282"/>
                  <a:pt x="13392" y="82203"/>
                  <a:pt x="13085" y="82058"/>
                </a:cubicBezTo>
                <a:cubicBezTo>
                  <a:pt x="13030" y="82069"/>
                  <a:pt x="12977" y="82044"/>
                  <a:pt x="12925" y="82017"/>
                </a:cubicBezTo>
                <a:lnTo>
                  <a:pt x="12924" y="81987"/>
                </a:lnTo>
                <a:cubicBezTo>
                  <a:pt x="9392" y="80428"/>
                  <a:pt x="6626" y="73059"/>
                  <a:pt x="6131" y="63797"/>
                </a:cubicBezTo>
                <a:cubicBezTo>
                  <a:pt x="6129" y="63796"/>
                  <a:pt x="6128" y="63795"/>
                  <a:pt x="6126" y="63795"/>
                </a:cubicBezTo>
                <a:lnTo>
                  <a:pt x="6121" y="63620"/>
                </a:lnTo>
                <a:cubicBezTo>
                  <a:pt x="6071" y="62826"/>
                  <a:pt x="6047" y="62015"/>
                  <a:pt x="6047" y="61193"/>
                </a:cubicBezTo>
                <a:cubicBezTo>
                  <a:pt x="6034" y="61045"/>
                  <a:pt x="6034" y="60896"/>
                  <a:pt x="6034" y="60747"/>
                </a:cubicBezTo>
                <a:lnTo>
                  <a:pt x="6040" y="60447"/>
                </a:lnTo>
                <a:lnTo>
                  <a:pt x="6045" y="60448"/>
                </a:lnTo>
                <a:close/>
                <a:moveTo>
                  <a:pt x="5821" y="60435"/>
                </a:moveTo>
                <a:lnTo>
                  <a:pt x="5821" y="60448"/>
                </a:lnTo>
                <a:lnTo>
                  <a:pt x="5826" y="60447"/>
                </a:lnTo>
                <a:lnTo>
                  <a:pt x="5832" y="60747"/>
                </a:lnTo>
                <a:cubicBezTo>
                  <a:pt x="5832" y="60896"/>
                  <a:pt x="5831" y="61045"/>
                  <a:pt x="5818" y="61193"/>
                </a:cubicBezTo>
                <a:cubicBezTo>
                  <a:pt x="5819" y="62015"/>
                  <a:pt x="5795" y="62826"/>
                  <a:pt x="5745" y="63620"/>
                </a:cubicBezTo>
                <a:lnTo>
                  <a:pt x="5740" y="63795"/>
                </a:lnTo>
                <a:cubicBezTo>
                  <a:pt x="5738" y="63795"/>
                  <a:pt x="5736" y="63796"/>
                  <a:pt x="5735" y="63797"/>
                </a:cubicBezTo>
                <a:cubicBezTo>
                  <a:pt x="5291" y="72107"/>
                  <a:pt x="3018" y="78895"/>
                  <a:pt x="0" y="81288"/>
                </a:cubicBezTo>
                <a:lnTo>
                  <a:pt x="0" y="77815"/>
                </a:lnTo>
                <a:cubicBezTo>
                  <a:pt x="2256" y="75641"/>
                  <a:pt x="3958" y="70512"/>
                  <a:pt x="4421" y="64236"/>
                </a:cubicBezTo>
                <a:cubicBezTo>
                  <a:pt x="2548" y="65309"/>
                  <a:pt x="960" y="68335"/>
                  <a:pt x="0" y="72475"/>
                </a:cubicBezTo>
                <a:lnTo>
                  <a:pt x="0" y="67047"/>
                </a:lnTo>
                <a:cubicBezTo>
                  <a:pt x="1195" y="63821"/>
                  <a:pt x="2777" y="61570"/>
                  <a:pt x="4552" y="60786"/>
                </a:cubicBezTo>
                <a:lnTo>
                  <a:pt x="4554" y="60756"/>
                </a:lnTo>
                <a:cubicBezTo>
                  <a:pt x="4606" y="60729"/>
                  <a:pt x="4658" y="60705"/>
                  <a:pt x="4713" y="60716"/>
                </a:cubicBezTo>
                <a:cubicBezTo>
                  <a:pt x="5020" y="60570"/>
                  <a:pt x="5334" y="60491"/>
                  <a:pt x="5653" y="60478"/>
                </a:cubicBezTo>
                <a:close/>
                <a:moveTo>
                  <a:pt x="112723" y="42206"/>
                </a:moveTo>
                <a:cubicBezTo>
                  <a:pt x="110014" y="43747"/>
                  <a:pt x="107899" y="49340"/>
                  <a:pt x="107375" y="56395"/>
                </a:cubicBezTo>
                <a:cubicBezTo>
                  <a:pt x="110084" y="54855"/>
                  <a:pt x="112198" y="49261"/>
                  <a:pt x="112723" y="42206"/>
                </a:cubicBezTo>
                <a:close/>
                <a:moveTo>
                  <a:pt x="99003" y="42206"/>
                </a:moveTo>
                <a:cubicBezTo>
                  <a:pt x="99528" y="49261"/>
                  <a:pt x="101642" y="54855"/>
                  <a:pt x="104351" y="56395"/>
                </a:cubicBezTo>
                <a:cubicBezTo>
                  <a:pt x="103827" y="49340"/>
                  <a:pt x="101712" y="43747"/>
                  <a:pt x="99003" y="42206"/>
                </a:cubicBezTo>
                <a:close/>
                <a:moveTo>
                  <a:pt x="96068" y="42206"/>
                </a:moveTo>
                <a:cubicBezTo>
                  <a:pt x="93359" y="43747"/>
                  <a:pt x="91244" y="49340"/>
                  <a:pt x="90720" y="56395"/>
                </a:cubicBezTo>
                <a:cubicBezTo>
                  <a:pt x="93429" y="54855"/>
                  <a:pt x="95543" y="49261"/>
                  <a:pt x="96068" y="42206"/>
                </a:cubicBezTo>
                <a:close/>
                <a:moveTo>
                  <a:pt x="82348" y="42206"/>
                </a:moveTo>
                <a:cubicBezTo>
                  <a:pt x="82873" y="49261"/>
                  <a:pt x="84987" y="54855"/>
                  <a:pt x="87696" y="56395"/>
                </a:cubicBezTo>
                <a:cubicBezTo>
                  <a:pt x="87172" y="49340"/>
                  <a:pt x="85057" y="43747"/>
                  <a:pt x="82348" y="42206"/>
                </a:cubicBezTo>
                <a:close/>
                <a:moveTo>
                  <a:pt x="79413" y="42206"/>
                </a:moveTo>
                <a:cubicBezTo>
                  <a:pt x="76704" y="43747"/>
                  <a:pt x="74589" y="49340"/>
                  <a:pt x="74065" y="56395"/>
                </a:cubicBezTo>
                <a:cubicBezTo>
                  <a:pt x="76774" y="54855"/>
                  <a:pt x="78888" y="49261"/>
                  <a:pt x="79413" y="42206"/>
                </a:cubicBezTo>
                <a:close/>
                <a:moveTo>
                  <a:pt x="65693" y="42206"/>
                </a:moveTo>
                <a:cubicBezTo>
                  <a:pt x="66218" y="49261"/>
                  <a:pt x="68332" y="54855"/>
                  <a:pt x="71041" y="56395"/>
                </a:cubicBezTo>
                <a:cubicBezTo>
                  <a:pt x="70517" y="49340"/>
                  <a:pt x="68402" y="43747"/>
                  <a:pt x="65693" y="42206"/>
                </a:cubicBezTo>
                <a:close/>
                <a:moveTo>
                  <a:pt x="62757" y="42206"/>
                </a:moveTo>
                <a:cubicBezTo>
                  <a:pt x="60049" y="43747"/>
                  <a:pt x="57934" y="49340"/>
                  <a:pt x="57410" y="56395"/>
                </a:cubicBezTo>
                <a:cubicBezTo>
                  <a:pt x="60119" y="54855"/>
                  <a:pt x="62233" y="49261"/>
                  <a:pt x="62757" y="42206"/>
                </a:cubicBezTo>
                <a:close/>
                <a:moveTo>
                  <a:pt x="49038" y="42206"/>
                </a:moveTo>
                <a:cubicBezTo>
                  <a:pt x="49563" y="49261"/>
                  <a:pt x="51677" y="54855"/>
                  <a:pt x="54386" y="56395"/>
                </a:cubicBezTo>
                <a:cubicBezTo>
                  <a:pt x="53862" y="49340"/>
                  <a:pt x="51747" y="43747"/>
                  <a:pt x="49038" y="42206"/>
                </a:cubicBezTo>
                <a:close/>
                <a:moveTo>
                  <a:pt x="46102" y="42206"/>
                </a:moveTo>
                <a:cubicBezTo>
                  <a:pt x="43394" y="43747"/>
                  <a:pt x="41279" y="49340"/>
                  <a:pt x="40755" y="56395"/>
                </a:cubicBezTo>
                <a:cubicBezTo>
                  <a:pt x="43463" y="54855"/>
                  <a:pt x="45578" y="49261"/>
                  <a:pt x="46102" y="42206"/>
                </a:cubicBezTo>
                <a:close/>
                <a:moveTo>
                  <a:pt x="32383" y="42206"/>
                </a:moveTo>
                <a:cubicBezTo>
                  <a:pt x="32908" y="49261"/>
                  <a:pt x="35022" y="54855"/>
                  <a:pt x="37731" y="56395"/>
                </a:cubicBezTo>
                <a:cubicBezTo>
                  <a:pt x="37206" y="49340"/>
                  <a:pt x="35092" y="43747"/>
                  <a:pt x="32383" y="42206"/>
                </a:cubicBezTo>
                <a:close/>
                <a:moveTo>
                  <a:pt x="29447" y="42206"/>
                </a:moveTo>
                <a:cubicBezTo>
                  <a:pt x="26739" y="43747"/>
                  <a:pt x="24624" y="49340"/>
                  <a:pt x="24100" y="56395"/>
                </a:cubicBezTo>
                <a:cubicBezTo>
                  <a:pt x="26808" y="54855"/>
                  <a:pt x="28923" y="49261"/>
                  <a:pt x="29447" y="42206"/>
                </a:cubicBezTo>
                <a:close/>
                <a:moveTo>
                  <a:pt x="15728" y="42206"/>
                </a:moveTo>
                <a:cubicBezTo>
                  <a:pt x="16253" y="49261"/>
                  <a:pt x="18367" y="54855"/>
                  <a:pt x="21076" y="56395"/>
                </a:cubicBezTo>
                <a:cubicBezTo>
                  <a:pt x="20551" y="49340"/>
                  <a:pt x="18437" y="43747"/>
                  <a:pt x="15728" y="42206"/>
                </a:cubicBezTo>
                <a:close/>
                <a:moveTo>
                  <a:pt x="12792" y="42206"/>
                </a:moveTo>
                <a:cubicBezTo>
                  <a:pt x="10084" y="43747"/>
                  <a:pt x="7969" y="49340"/>
                  <a:pt x="7445" y="56395"/>
                </a:cubicBezTo>
                <a:cubicBezTo>
                  <a:pt x="10153" y="54855"/>
                  <a:pt x="12268" y="49261"/>
                  <a:pt x="12792" y="42206"/>
                </a:cubicBezTo>
                <a:close/>
                <a:moveTo>
                  <a:pt x="0" y="39477"/>
                </a:moveTo>
                <a:cubicBezTo>
                  <a:pt x="3018" y="41851"/>
                  <a:pt x="5291" y="48585"/>
                  <a:pt x="5735" y="56831"/>
                </a:cubicBezTo>
                <a:cubicBezTo>
                  <a:pt x="5736" y="56832"/>
                  <a:pt x="5738" y="56832"/>
                  <a:pt x="5740" y="56832"/>
                </a:cubicBezTo>
                <a:lnTo>
                  <a:pt x="5745" y="57006"/>
                </a:lnTo>
                <a:cubicBezTo>
                  <a:pt x="5795" y="57794"/>
                  <a:pt x="5819" y="58598"/>
                  <a:pt x="5818" y="59414"/>
                </a:cubicBezTo>
                <a:cubicBezTo>
                  <a:pt x="5831" y="59561"/>
                  <a:pt x="5832" y="59708"/>
                  <a:pt x="5832" y="59856"/>
                </a:cubicBezTo>
                <a:cubicBezTo>
                  <a:pt x="5832" y="59956"/>
                  <a:pt x="5832" y="60055"/>
                  <a:pt x="5826" y="60154"/>
                </a:cubicBezTo>
                <a:lnTo>
                  <a:pt x="5821" y="60153"/>
                </a:lnTo>
                <a:lnTo>
                  <a:pt x="5821" y="60166"/>
                </a:lnTo>
                <a:lnTo>
                  <a:pt x="5652" y="60124"/>
                </a:lnTo>
                <a:cubicBezTo>
                  <a:pt x="5334" y="60110"/>
                  <a:pt x="5020" y="60032"/>
                  <a:pt x="4713" y="59888"/>
                </a:cubicBezTo>
                <a:cubicBezTo>
                  <a:pt x="4658" y="59899"/>
                  <a:pt x="4606" y="59874"/>
                  <a:pt x="4554" y="59848"/>
                </a:cubicBezTo>
                <a:lnTo>
                  <a:pt x="4552" y="59818"/>
                </a:lnTo>
                <a:cubicBezTo>
                  <a:pt x="2777" y="59040"/>
                  <a:pt x="1195" y="56806"/>
                  <a:pt x="0" y="53606"/>
                </a:cubicBezTo>
                <a:lnTo>
                  <a:pt x="0" y="48221"/>
                </a:lnTo>
                <a:cubicBezTo>
                  <a:pt x="960" y="52329"/>
                  <a:pt x="2548" y="55330"/>
                  <a:pt x="4421" y="56395"/>
                </a:cubicBezTo>
                <a:cubicBezTo>
                  <a:pt x="3958" y="50168"/>
                  <a:pt x="2256" y="45080"/>
                  <a:pt x="0" y="42923"/>
                </a:cubicBezTo>
                <a:close/>
                <a:moveTo>
                  <a:pt x="114258" y="38435"/>
                </a:moveTo>
                <a:lnTo>
                  <a:pt x="114427" y="38477"/>
                </a:lnTo>
                <a:cubicBezTo>
                  <a:pt x="114745" y="38491"/>
                  <a:pt x="115059" y="38569"/>
                  <a:pt x="115366" y="38713"/>
                </a:cubicBezTo>
                <a:cubicBezTo>
                  <a:pt x="115421" y="38702"/>
                  <a:pt x="115473" y="38727"/>
                  <a:pt x="115526" y="38753"/>
                </a:cubicBezTo>
                <a:lnTo>
                  <a:pt x="115527" y="38783"/>
                </a:lnTo>
                <a:cubicBezTo>
                  <a:pt x="117264" y="39544"/>
                  <a:pt x="118816" y="41700"/>
                  <a:pt x="120000" y="44798"/>
                </a:cubicBezTo>
                <a:lnTo>
                  <a:pt x="120000" y="50048"/>
                </a:lnTo>
                <a:cubicBezTo>
                  <a:pt x="119032" y="46110"/>
                  <a:pt x="117480" y="43242"/>
                  <a:pt x="115658" y="42207"/>
                </a:cubicBezTo>
                <a:cubicBezTo>
                  <a:pt x="116116" y="48360"/>
                  <a:pt x="117783" y="53401"/>
                  <a:pt x="120000" y="55607"/>
                </a:cubicBezTo>
                <a:lnTo>
                  <a:pt x="120000" y="59072"/>
                </a:lnTo>
                <a:cubicBezTo>
                  <a:pt x="117022" y="56632"/>
                  <a:pt x="114785" y="49944"/>
                  <a:pt x="114345" y="41771"/>
                </a:cubicBezTo>
                <a:cubicBezTo>
                  <a:pt x="114343" y="41769"/>
                  <a:pt x="114341" y="41769"/>
                  <a:pt x="114340" y="41769"/>
                </a:cubicBezTo>
                <a:lnTo>
                  <a:pt x="114334" y="41595"/>
                </a:lnTo>
                <a:cubicBezTo>
                  <a:pt x="114285" y="40807"/>
                  <a:pt x="114260" y="40003"/>
                  <a:pt x="114261" y="39187"/>
                </a:cubicBezTo>
                <a:cubicBezTo>
                  <a:pt x="114248" y="39040"/>
                  <a:pt x="114247" y="38893"/>
                  <a:pt x="114247" y="38745"/>
                </a:cubicBezTo>
                <a:lnTo>
                  <a:pt x="114253" y="38447"/>
                </a:lnTo>
                <a:lnTo>
                  <a:pt x="114258" y="38448"/>
                </a:lnTo>
                <a:close/>
                <a:moveTo>
                  <a:pt x="114123" y="38435"/>
                </a:moveTo>
                <a:lnTo>
                  <a:pt x="114123" y="38448"/>
                </a:lnTo>
                <a:lnTo>
                  <a:pt x="114128" y="38447"/>
                </a:lnTo>
                <a:lnTo>
                  <a:pt x="114134" y="38745"/>
                </a:lnTo>
                <a:cubicBezTo>
                  <a:pt x="114134" y="38893"/>
                  <a:pt x="114133" y="39040"/>
                  <a:pt x="114120" y="39187"/>
                </a:cubicBezTo>
                <a:cubicBezTo>
                  <a:pt x="114121" y="40003"/>
                  <a:pt x="114096" y="40807"/>
                  <a:pt x="114047" y="41595"/>
                </a:cubicBezTo>
                <a:lnTo>
                  <a:pt x="114041" y="41769"/>
                </a:lnTo>
                <a:cubicBezTo>
                  <a:pt x="114040" y="41769"/>
                  <a:pt x="114038" y="41769"/>
                  <a:pt x="114036" y="41771"/>
                </a:cubicBezTo>
                <a:cubicBezTo>
                  <a:pt x="113542" y="50959"/>
                  <a:pt x="110775" y="58271"/>
                  <a:pt x="107243" y="59818"/>
                </a:cubicBezTo>
                <a:lnTo>
                  <a:pt x="107242" y="59848"/>
                </a:lnTo>
                <a:cubicBezTo>
                  <a:pt x="107190" y="59874"/>
                  <a:pt x="107138" y="59899"/>
                  <a:pt x="107083" y="59888"/>
                </a:cubicBezTo>
                <a:cubicBezTo>
                  <a:pt x="106776" y="60032"/>
                  <a:pt x="106462" y="60110"/>
                  <a:pt x="106143" y="60124"/>
                </a:cubicBezTo>
                <a:lnTo>
                  <a:pt x="105975" y="60166"/>
                </a:lnTo>
                <a:lnTo>
                  <a:pt x="105975" y="60153"/>
                </a:lnTo>
                <a:lnTo>
                  <a:pt x="105970" y="60154"/>
                </a:lnTo>
                <a:cubicBezTo>
                  <a:pt x="105964" y="60055"/>
                  <a:pt x="105964" y="59956"/>
                  <a:pt x="105964" y="59856"/>
                </a:cubicBezTo>
                <a:cubicBezTo>
                  <a:pt x="105964" y="59708"/>
                  <a:pt x="105965" y="59561"/>
                  <a:pt x="105977" y="59414"/>
                </a:cubicBezTo>
                <a:cubicBezTo>
                  <a:pt x="105977" y="58598"/>
                  <a:pt x="106001" y="57794"/>
                  <a:pt x="106051" y="57006"/>
                </a:cubicBezTo>
                <a:lnTo>
                  <a:pt x="106056" y="56832"/>
                </a:lnTo>
                <a:cubicBezTo>
                  <a:pt x="106058" y="56832"/>
                  <a:pt x="106060" y="56832"/>
                  <a:pt x="106061" y="56831"/>
                </a:cubicBezTo>
                <a:cubicBezTo>
                  <a:pt x="106556" y="47642"/>
                  <a:pt x="109322" y="40330"/>
                  <a:pt x="112854" y="38783"/>
                </a:cubicBezTo>
                <a:lnTo>
                  <a:pt x="112855" y="38753"/>
                </a:lnTo>
                <a:cubicBezTo>
                  <a:pt x="112908" y="38727"/>
                  <a:pt x="112960" y="38702"/>
                  <a:pt x="113015" y="38713"/>
                </a:cubicBezTo>
                <a:cubicBezTo>
                  <a:pt x="113322" y="38569"/>
                  <a:pt x="113636" y="38491"/>
                  <a:pt x="113955" y="38477"/>
                </a:cubicBezTo>
                <a:close/>
                <a:moveTo>
                  <a:pt x="97603" y="38435"/>
                </a:moveTo>
                <a:lnTo>
                  <a:pt x="97772" y="38477"/>
                </a:lnTo>
                <a:cubicBezTo>
                  <a:pt x="98090" y="38491"/>
                  <a:pt x="98404" y="38569"/>
                  <a:pt x="98711" y="38713"/>
                </a:cubicBezTo>
                <a:cubicBezTo>
                  <a:pt x="98766" y="38702"/>
                  <a:pt x="98818" y="38727"/>
                  <a:pt x="98871" y="38753"/>
                </a:cubicBezTo>
                <a:lnTo>
                  <a:pt x="98872" y="38783"/>
                </a:lnTo>
                <a:cubicBezTo>
                  <a:pt x="102404" y="40330"/>
                  <a:pt x="105170" y="47642"/>
                  <a:pt x="105665" y="56831"/>
                </a:cubicBezTo>
                <a:cubicBezTo>
                  <a:pt x="105666" y="56832"/>
                  <a:pt x="105668" y="56832"/>
                  <a:pt x="105670" y="56832"/>
                </a:cubicBezTo>
                <a:lnTo>
                  <a:pt x="105675" y="57006"/>
                </a:lnTo>
                <a:cubicBezTo>
                  <a:pt x="105725" y="57794"/>
                  <a:pt x="105749" y="58598"/>
                  <a:pt x="105749" y="59414"/>
                </a:cubicBezTo>
                <a:cubicBezTo>
                  <a:pt x="105761" y="59561"/>
                  <a:pt x="105762" y="59708"/>
                  <a:pt x="105762" y="59856"/>
                </a:cubicBezTo>
                <a:cubicBezTo>
                  <a:pt x="105762" y="59956"/>
                  <a:pt x="105762" y="60055"/>
                  <a:pt x="105756" y="60154"/>
                </a:cubicBezTo>
                <a:lnTo>
                  <a:pt x="105751" y="60153"/>
                </a:lnTo>
                <a:lnTo>
                  <a:pt x="105751" y="60166"/>
                </a:lnTo>
                <a:lnTo>
                  <a:pt x="105583" y="60124"/>
                </a:lnTo>
                <a:cubicBezTo>
                  <a:pt x="105264" y="60110"/>
                  <a:pt x="104950" y="60032"/>
                  <a:pt x="104643" y="59888"/>
                </a:cubicBezTo>
                <a:cubicBezTo>
                  <a:pt x="104588" y="59899"/>
                  <a:pt x="104536" y="59874"/>
                  <a:pt x="104484" y="59848"/>
                </a:cubicBezTo>
                <a:lnTo>
                  <a:pt x="104483" y="59818"/>
                </a:lnTo>
                <a:cubicBezTo>
                  <a:pt x="100951" y="58271"/>
                  <a:pt x="98184" y="50959"/>
                  <a:pt x="97690" y="41771"/>
                </a:cubicBezTo>
                <a:cubicBezTo>
                  <a:pt x="97688" y="41769"/>
                  <a:pt x="97686" y="41769"/>
                  <a:pt x="97685" y="41769"/>
                </a:cubicBezTo>
                <a:lnTo>
                  <a:pt x="97679" y="41595"/>
                </a:lnTo>
                <a:cubicBezTo>
                  <a:pt x="97630" y="40807"/>
                  <a:pt x="97605" y="40003"/>
                  <a:pt x="97606" y="39187"/>
                </a:cubicBezTo>
                <a:cubicBezTo>
                  <a:pt x="97593" y="39040"/>
                  <a:pt x="97592" y="38893"/>
                  <a:pt x="97592" y="38745"/>
                </a:cubicBezTo>
                <a:lnTo>
                  <a:pt x="97598" y="38447"/>
                </a:lnTo>
                <a:lnTo>
                  <a:pt x="97603" y="38448"/>
                </a:lnTo>
                <a:close/>
                <a:moveTo>
                  <a:pt x="97468" y="38435"/>
                </a:moveTo>
                <a:lnTo>
                  <a:pt x="97468" y="38448"/>
                </a:lnTo>
                <a:lnTo>
                  <a:pt x="97473" y="38447"/>
                </a:lnTo>
                <a:lnTo>
                  <a:pt x="97479" y="38745"/>
                </a:lnTo>
                <a:cubicBezTo>
                  <a:pt x="97479" y="38893"/>
                  <a:pt x="97478" y="39040"/>
                  <a:pt x="97465" y="39187"/>
                </a:cubicBezTo>
                <a:cubicBezTo>
                  <a:pt x="97466" y="40003"/>
                  <a:pt x="97441" y="40807"/>
                  <a:pt x="97392" y="41595"/>
                </a:cubicBezTo>
                <a:lnTo>
                  <a:pt x="97386" y="41769"/>
                </a:lnTo>
                <a:cubicBezTo>
                  <a:pt x="97385" y="41769"/>
                  <a:pt x="97383" y="41769"/>
                  <a:pt x="97381" y="41771"/>
                </a:cubicBezTo>
                <a:cubicBezTo>
                  <a:pt x="96887" y="50959"/>
                  <a:pt x="94120" y="58271"/>
                  <a:pt x="90588" y="59818"/>
                </a:cubicBezTo>
                <a:lnTo>
                  <a:pt x="90587" y="59848"/>
                </a:lnTo>
                <a:cubicBezTo>
                  <a:pt x="90535" y="59874"/>
                  <a:pt x="90483" y="59899"/>
                  <a:pt x="90428" y="59888"/>
                </a:cubicBezTo>
                <a:cubicBezTo>
                  <a:pt x="90121" y="60032"/>
                  <a:pt x="89807" y="60110"/>
                  <a:pt x="89488" y="60124"/>
                </a:cubicBezTo>
                <a:lnTo>
                  <a:pt x="89320" y="60166"/>
                </a:lnTo>
                <a:lnTo>
                  <a:pt x="89320" y="60153"/>
                </a:lnTo>
                <a:lnTo>
                  <a:pt x="89315" y="60154"/>
                </a:lnTo>
                <a:cubicBezTo>
                  <a:pt x="89309" y="60055"/>
                  <a:pt x="89309" y="59956"/>
                  <a:pt x="89309" y="59856"/>
                </a:cubicBezTo>
                <a:cubicBezTo>
                  <a:pt x="89309" y="59708"/>
                  <a:pt x="89310" y="59561"/>
                  <a:pt x="89322" y="59414"/>
                </a:cubicBezTo>
                <a:cubicBezTo>
                  <a:pt x="89322" y="58598"/>
                  <a:pt x="89346" y="57794"/>
                  <a:pt x="89396" y="57006"/>
                </a:cubicBezTo>
                <a:lnTo>
                  <a:pt x="89401" y="56832"/>
                </a:lnTo>
                <a:cubicBezTo>
                  <a:pt x="89403" y="56832"/>
                  <a:pt x="89405" y="56832"/>
                  <a:pt x="89406" y="56831"/>
                </a:cubicBezTo>
                <a:cubicBezTo>
                  <a:pt x="89901" y="47642"/>
                  <a:pt x="92667" y="40330"/>
                  <a:pt x="96199" y="38783"/>
                </a:cubicBezTo>
                <a:lnTo>
                  <a:pt x="96200" y="38753"/>
                </a:lnTo>
                <a:cubicBezTo>
                  <a:pt x="96253" y="38727"/>
                  <a:pt x="96305" y="38702"/>
                  <a:pt x="96360" y="38713"/>
                </a:cubicBezTo>
                <a:cubicBezTo>
                  <a:pt x="96667" y="38569"/>
                  <a:pt x="96981" y="38491"/>
                  <a:pt x="97299" y="38477"/>
                </a:cubicBezTo>
                <a:close/>
                <a:moveTo>
                  <a:pt x="80948" y="38435"/>
                </a:moveTo>
                <a:lnTo>
                  <a:pt x="81117" y="38477"/>
                </a:lnTo>
                <a:cubicBezTo>
                  <a:pt x="81435" y="38491"/>
                  <a:pt x="81749" y="38569"/>
                  <a:pt x="82056" y="38713"/>
                </a:cubicBezTo>
                <a:cubicBezTo>
                  <a:pt x="82111" y="38702"/>
                  <a:pt x="82163" y="38727"/>
                  <a:pt x="82216" y="38753"/>
                </a:cubicBezTo>
                <a:lnTo>
                  <a:pt x="82217" y="38783"/>
                </a:lnTo>
                <a:cubicBezTo>
                  <a:pt x="85749" y="40330"/>
                  <a:pt x="88515" y="47642"/>
                  <a:pt x="89010" y="56831"/>
                </a:cubicBezTo>
                <a:cubicBezTo>
                  <a:pt x="89011" y="56832"/>
                  <a:pt x="89013" y="56832"/>
                  <a:pt x="89015" y="56832"/>
                </a:cubicBezTo>
                <a:lnTo>
                  <a:pt x="89020" y="57006"/>
                </a:lnTo>
                <a:cubicBezTo>
                  <a:pt x="89070" y="57794"/>
                  <a:pt x="89094" y="58598"/>
                  <a:pt x="89094" y="59414"/>
                </a:cubicBezTo>
                <a:cubicBezTo>
                  <a:pt x="89106" y="59561"/>
                  <a:pt x="89107" y="59708"/>
                  <a:pt x="89107" y="59856"/>
                </a:cubicBezTo>
                <a:cubicBezTo>
                  <a:pt x="89107" y="59956"/>
                  <a:pt x="89107" y="60055"/>
                  <a:pt x="89101" y="60154"/>
                </a:cubicBezTo>
                <a:lnTo>
                  <a:pt x="89096" y="60153"/>
                </a:lnTo>
                <a:lnTo>
                  <a:pt x="89096" y="60166"/>
                </a:lnTo>
                <a:lnTo>
                  <a:pt x="88928" y="60124"/>
                </a:lnTo>
                <a:cubicBezTo>
                  <a:pt x="88609" y="60110"/>
                  <a:pt x="88295" y="60032"/>
                  <a:pt x="87988" y="59888"/>
                </a:cubicBezTo>
                <a:cubicBezTo>
                  <a:pt x="87933" y="59899"/>
                  <a:pt x="87881" y="59874"/>
                  <a:pt x="87829" y="59848"/>
                </a:cubicBezTo>
                <a:lnTo>
                  <a:pt x="87828" y="59818"/>
                </a:lnTo>
                <a:cubicBezTo>
                  <a:pt x="84296" y="58271"/>
                  <a:pt x="81529" y="50959"/>
                  <a:pt x="81035" y="41771"/>
                </a:cubicBezTo>
                <a:cubicBezTo>
                  <a:pt x="81033" y="41769"/>
                  <a:pt x="81031" y="41769"/>
                  <a:pt x="81030" y="41769"/>
                </a:cubicBezTo>
                <a:lnTo>
                  <a:pt x="81024" y="41595"/>
                </a:lnTo>
                <a:cubicBezTo>
                  <a:pt x="80975" y="40807"/>
                  <a:pt x="80950" y="40003"/>
                  <a:pt x="80951" y="39187"/>
                </a:cubicBezTo>
                <a:cubicBezTo>
                  <a:pt x="80938" y="39040"/>
                  <a:pt x="80937" y="38893"/>
                  <a:pt x="80937" y="38745"/>
                </a:cubicBezTo>
                <a:lnTo>
                  <a:pt x="80943" y="38447"/>
                </a:lnTo>
                <a:lnTo>
                  <a:pt x="80948" y="38448"/>
                </a:lnTo>
                <a:close/>
                <a:moveTo>
                  <a:pt x="80813" y="38435"/>
                </a:moveTo>
                <a:lnTo>
                  <a:pt x="80813" y="38448"/>
                </a:lnTo>
                <a:lnTo>
                  <a:pt x="80818" y="38447"/>
                </a:lnTo>
                <a:lnTo>
                  <a:pt x="80824" y="38745"/>
                </a:lnTo>
                <a:cubicBezTo>
                  <a:pt x="80824" y="38893"/>
                  <a:pt x="80823" y="39040"/>
                  <a:pt x="80810" y="39187"/>
                </a:cubicBezTo>
                <a:cubicBezTo>
                  <a:pt x="80811" y="40003"/>
                  <a:pt x="80786" y="40807"/>
                  <a:pt x="80737" y="41595"/>
                </a:cubicBezTo>
                <a:lnTo>
                  <a:pt x="80731" y="41769"/>
                </a:lnTo>
                <a:cubicBezTo>
                  <a:pt x="80730" y="41769"/>
                  <a:pt x="80728" y="41769"/>
                  <a:pt x="80726" y="41771"/>
                </a:cubicBezTo>
                <a:cubicBezTo>
                  <a:pt x="80232" y="50959"/>
                  <a:pt x="77465" y="58271"/>
                  <a:pt x="73933" y="59818"/>
                </a:cubicBezTo>
                <a:lnTo>
                  <a:pt x="73932" y="59848"/>
                </a:lnTo>
                <a:cubicBezTo>
                  <a:pt x="73880" y="59874"/>
                  <a:pt x="73828" y="59899"/>
                  <a:pt x="73773" y="59888"/>
                </a:cubicBezTo>
                <a:cubicBezTo>
                  <a:pt x="73466" y="60032"/>
                  <a:pt x="73152" y="60110"/>
                  <a:pt x="72833" y="60124"/>
                </a:cubicBezTo>
                <a:lnTo>
                  <a:pt x="72665" y="60166"/>
                </a:lnTo>
                <a:lnTo>
                  <a:pt x="72665" y="60153"/>
                </a:lnTo>
                <a:lnTo>
                  <a:pt x="72660" y="60154"/>
                </a:lnTo>
                <a:cubicBezTo>
                  <a:pt x="72654" y="60055"/>
                  <a:pt x="72654" y="59956"/>
                  <a:pt x="72654" y="59856"/>
                </a:cubicBezTo>
                <a:cubicBezTo>
                  <a:pt x="72654" y="59708"/>
                  <a:pt x="72654" y="59561"/>
                  <a:pt x="72667" y="59414"/>
                </a:cubicBezTo>
                <a:cubicBezTo>
                  <a:pt x="72667" y="58598"/>
                  <a:pt x="72691" y="57794"/>
                  <a:pt x="72741" y="57006"/>
                </a:cubicBezTo>
                <a:lnTo>
                  <a:pt x="72746" y="56832"/>
                </a:lnTo>
                <a:cubicBezTo>
                  <a:pt x="72748" y="56832"/>
                  <a:pt x="72750" y="56832"/>
                  <a:pt x="72751" y="56831"/>
                </a:cubicBezTo>
                <a:cubicBezTo>
                  <a:pt x="73246" y="47642"/>
                  <a:pt x="76012" y="40330"/>
                  <a:pt x="79544" y="38783"/>
                </a:cubicBezTo>
                <a:lnTo>
                  <a:pt x="79545" y="38753"/>
                </a:lnTo>
                <a:cubicBezTo>
                  <a:pt x="79598" y="38727"/>
                  <a:pt x="79650" y="38702"/>
                  <a:pt x="79705" y="38713"/>
                </a:cubicBezTo>
                <a:cubicBezTo>
                  <a:pt x="80012" y="38569"/>
                  <a:pt x="80326" y="38491"/>
                  <a:pt x="80644" y="38477"/>
                </a:cubicBezTo>
                <a:close/>
                <a:moveTo>
                  <a:pt x="64293" y="38435"/>
                </a:moveTo>
                <a:lnTo>
                  <a:pt x="64461" y="38477"/>
                </a:lnTo>
                <a:cubicBezTo>
                  <a:pt x="64780" y="38491"/>
                  <a:pt x="65094" y="38569"/>
                  <a:pt x="65401" y="38713"/>
                </a:cubicBezTo>
                <a:cubicBezTo>
                  <a:pt x="65456" y="38702"/>
                  <a:pt x="65508" y="38727"/>
                  <a:pt x="65561" y="38753"/>
                </a:cubicBezTo>
                <a:lnTo>
                  <a:pt x="65562" y="38783"/>
                </a:lnTo>
                <a:cubicBezTo>
                  <a:pt x="69094" y="40330"/>
                  <a:pt x="71860" y="47642"/>
                  <a:pt x="72355" y="56831"/>
                </a:cubicBezTo>
                <a:cubicBezTo>
                  <a:pt x="72356" y="56832"/>
                  <a:pt x="72358" y="56832"/>
                  <a:pt x="72360" y="56832"/>
                </a:cubicBezTo>
                <a:lnTo>
                  <a:pt x="72365" y="57006"/>
                </a:lnTo>
                <a:cubicBezTo>
                  <a:pt x="72415" y="57794"/>
                  <a:pt x="72439" y="58598"/>
                  <a:pt x="72439" y="59414"/>
                </a:cubicBezTo>
                <a:cubicBezTo>
                  <a:pt x="72451" y="59561"/>
                  <a:pt x="72452" y="59708"/>
                  <a:pt x="72452" y="59856"/>
                </a:cubicBezTo>
                <a:cubicBezTo>
                  <a:pt x="72452" y="59956"/>
                  <a:pt x="72452" y="60055"/>
                  <a:pt x="72446" y="60154"/>
                </a:cubicBezTo>
                <a:lnTo>
                  <a:pt x="72441" y="60153"/>
                </a:lnTo>
                <a:lnTo>
                  <a:pt x="72441" y="60166"/>
                </a:lnTo>
                <a:lnTo>
                  <a:pt x="72273" y="60124"/>
                </a:lnTo>
                <a:cubicBezTo>
                  <a:pt x="71954" y="60110"/>
                  <a:pt x="71640" y="60032"/>
                  <a:pt x="71333" y="59888"/>
                </a:cubicBezTo>
                <a:cubicBezTo>
                  <a:pt x="71278" y="59899"/>
                  <a:pt x="71226" y="59874"/>
                  <a:pt x="71174" y="59848"/>
                </a:cubicBezTo>
                <a:lnTo>
                  <a:pt x="71173" y="59818"/>
                </a:lnTo>
                <a:cubicBezTo>
                  <a:pt x="67641" y="58271"/>
                  <a:pt x="64874" y="50959"/>
                  <a:pt x="64380" y="41771"/>
                </a:cubicBezTo>
                <a:cubicBezTo>
                  <a:pt x="64378" y="41769"/>
                  <a:pt x="64376" y="41769"/>
                  <a:pt x="64375" y="41769"/>
                </a:cubicBezTo>
                <a:lnTo>
                  <a:pt x="64369" y="41595"/>
                </a:lnTo>
                <a:cubicBezTo>
                  <a:pt x="64319" y="40807"/>
                  <a:pt x="64295" y="40003"/>
                  <a:pt x="64296" y="39187"/>
                </a:cubicBezTo>
                <a:cubicBezTo>
                  <a:pt x="64283" y="39040"/>
                  <a:pt x="64282" y="38893"/>
                  <a:pt x="64282" y="38745"/>
                </a:cubicBezTo>
                <a:lnTo>
                  <a:pt x="64288" y="38447"/>
                </a:lnTo>
                <a:lnTo>
                  <a:pt x="64293" y="38448"/>
                </a:lnTo>
                <a:close/>
                <a:moveTo>
                  <a:pt x="64158" y="38435"/>
                </a:moveTo>
                <a:lnTo>
                  <a:pt x="64158" y="38448"/>
                </a:lnTo>
                <a:lnTo>
                  <a:pt x="64163" y="38447"/>
                </a:lnTo>
                <a:lnTo>
                  <a:pt x="64169" y="38745"/>
                </a:lnTo>
                <a:cubicBezTo>
                  <a:pt x="64169" y="38893"/>
                  <a:pt x="64168" y="39040"/>
                  <a:pt x="64155" y="39187"/>
                </a:cubicBezTo>
                <a:cubicBezTo>
                  <a:pt x="64156" y="40003"/>
                  <a:pt x="64131" y="40807"/>
                  <a:pt x="64082" y="41595"/>
                </a:cubicBezTo>
                <a:lnTo>
                  <a:pt x="64076" y="41769"/>
                </a:lnTo>
                <a:cubicBezTo>
                  <a:pt x="64075" y="41769"/>
                  <a:pt x="64073" y="41769"/>
                  <a:pt x="64071" y="41771"/>
                </a:cubicBezTo>
                <a:cubicBezTo>
                  <a:pt x="63576" y="50959"/>
                  <a:pt x="60810" y="58271"/>
                  <a:pt x="57278" y="59818"/>
                </a:cubicBezTo>
                <a:lnTo>
                  <a:pt x="57277" y="59848"/>
                </a:lnTo>
                <a:cubicBezTo>
                  <a:pt x="57225" y="59874"/>
                  <a:pt x="57172" y="59899"/>
                  <a:pt x="57118" y="59888"/>
                </a:cubicBezTo>
                <a:cubicBezTo>
                  <a:pt x="56811" y="60032"/>
                  <a:pt x="56497" y="60110"/>
                  <a:pt x="56178" y="60124"/>
                </a:cubicBezTo>
                <a:lnTo>
                  <a:pt x="56010" y="60166"/>
                </a:lnTo>
                <a:lnTo>
                  <a:pt x="56010" y="60153"/>
                </a:lnTo>
                <a:lnTo>
                  <a:pt x="56005" y="60154"/>
                </a:lnTo>
                <a:cubicBezTo>
                  <a:pt x="55999" y="60055"/>
                  <a:pt x="55999" y="59956"/>
                  <a:pt x="55999" y="59856"/>
                </a:cubicBezTo>
                <a:cubicBezTo>
                  <a:pt x="55999" y="59708"/>
                  <a:pt x="55999" y="59561"/>
                  <a:pt x="56012" y="59414"/>
                </a:cubicBezTo>
                <a:cubicBezTo>
                  <a:pt x="56012" y="58598"/>
                  <a:pt x="56036" y="57794"/>
                  <a:pt x="56086" y="57006"/>
                </a:cubicBezTo>
                <a:lnTo>
                  <a:pt x="56091" y="56832"/>
                </a:lnTo>
                <a:cubicBezTo>
                  <a:pt x="56093" y="56832"/>
                  <a:pt x="56094" y="56832"/>
                  <a:pt x="56096" y="56831"/>
                </a:cubicBezTo>
                <a:cubicBezTo>
                  <a:pt x="56591" y="47642"/>
                  <a:pt x="59357" y="40330"/>
                  <a:pt x="62889" y="38783"/>
                </a:cubicBezTo>
                <a:lnTo>
                  <a:pt x="62890" y="38753"/>
                </a:lnTo>
                <a:cubicBezTo>
                  <a:pt x="62942" y="38727"/>
                  <a:pt x="62995" y="38702"/>
                  <a:pt x="63050" y="38713"/>
                </a:cubicBezTo>
                <a:cubicBezTo>
                  <a:pt x="63357" y="38569"/>
                  <a:pt x="63671" y="38491"/>
                  <a:pt x="63989" y="38477"/>
                </a:cubicBezTo>
                <a:close/>
                <a:moveTo>
                  <a:pt x="47638" y="38435"/>
                </a:moveTo>
                <a:lnTo>
                  <a:pt x="47806" y="38477"/>
                </a:lnTo>
                <a:cubicBezTo>
                  <a:pt x="48125" y="38491"/>
                  <a:pt x="48439" y="38569"/>
                  <a:pt x="48746" y="38713"/>
                </a:cubicBezTo>
                <a:cubicBezTo>
                  <a:pt x="48801" y="38702"/>
                  <a:pt x="48853" y="38727"/>
                  <a:pt x="48906" y="38753"/>
                </a:cubicBezTo>
                <a:lnTo>
                  <a:pt x="48907" y="38783"/>
                </a:lnTo>
                <a:cubicBezTo>
                  <a:pt x="52439" y="40330"/>
                  <a:pt x="55205" y="47642"/>
                  <a:pt x="55700" y="56831"/>
                </a:cubicBezTo>
                <a:cubicBezTo>
                  <a:pt x="55701" y="56832"/>
                  <a:pt x="55703" y="56832"/>
                  <a:pt x="55705" y="56832"/>
                </a:cubicBezTo>
                <a:lnTo>
                  <a:pt x="55710" y="57006"/>
                </a:lnTo>
                <a:cubicBezTo>
                  <a:pt x="55760" y="57794"/>
                  <a:pt x="55784" y="58598"/>
                  <a:pt x="55783" y="59414"/>
                </a:cubicBezTo>
                <a:cubicBezTo>
                  <a:pt x="55796" y="59561"/>
                  <a:pt x="55797" y="59708"/>
                  <a:pt x="55797" y="59856"/>
                </a:cubicBezTo>
                <a:cubicBezTo>
                  <a:pt x="55797" y="59956"/>
                  <a:pt x="55797" y="60055"/>
                  <a:pt x="55791" y="60154"/>
                </a:cubicBezTo>
                <a:lnTo>
                  <a:pt x="55786" y="60153"/>
                </a:lnTo>
                <a:lnTo>
                  <a:pt x="55786" y="60166"/>
                </a:lnTo>
                <a:lnTo>
                  <a:pt x="55617" y="60124"/>
                </a:lnTo>
                <a:cubicBezTo>
                  <a:pt x="55299" y="60110"/>
                  <a:pt x="54985" y="60032"/>
                  <a:pt x="54678" y="59888"/>
                </a:cubicBezTo>
                <a:cubicBezTo>
                  <a:pt x="54623" y="59899"/>
                  <a:pt x="54571" y="59874"/>
                  <a:pt x="54519" y="59848"/>
                </a:cubicBezTo>
                <a:lnTo>
                  <a:pt x="54517" y="59818"/>
                </a:lnTo>
                <a:cubicBezTo>
                  <a:pt x="50985" y="58271"/>
                  <a:pt x="48219" y="50959"/>
                  <a:pt x="47725" y="41771"/>
                </a:cubicBezTo>
                <a:cubicBezTo>
                  <a:pt x="47723" y="41769"/>
                  <a:pt x="47721" y="41769"/>
                  <a:pt x="47720" y="41769"/>
                </a:cubicBezTo>
                <a:lnTo>
                  <a:pt x="47714" y="41595"/>
                </a:lnTo>
                <a:cubicBezTo>
                  <a:pt x="47664" y="40807"/>
                  <a:pt x="47640" y="40003"/>
                  <a:pt x="47641" y="39187"/>
                </a:cubicBezTo>
                <a:cubicBezTo>
                  <a:pt x="47628" y="39040"/>
                  <a:pt x="47627" y="38893"/>
                  <a:pt x="47627" y="38745"/>
                </a:cubicBezTo>
                <a:lnTo>
                  <a:pt x="47633" y="38447"/>
                </a:lnTo>
                <a:lnTo>
                  <a:pt x="47638" y="38448"/>
                </a:lnTo>
                <a:close/>
                <a:moveTo>
                  <a:pt x="47503" y="38435"/>
                </a:moveTo>
                <a:lnTo>
                  <a:pt x="47503" y="38448"/>
                </a:lnTo>
                <a:lnTo>
                  <a:pt x="47508" y="38447"/>
                </a:lnTo>
                <a:lnTo>
                  <a:pt x="47514" y="38745"/>
                </a:lnTo>
                <a:cubicBezTo>
                  <a:pt x="47514" y="38893"/>
                  <a:pt x="47513" y="39040"/>
                  <a:pt x="47500" y="39187"/>
                </a:cubicBezTo>
                <a:cubicBezTo>
                  <a:pt x="47500" y="40003"/>
                  <a:pt x="47476" y="40807"/>
                  <a:pt x="47427" y="41595"/>
                </a:cubicBezTo>
                <a:lnTo>
                  <a:pt x="47421" y="41769"/>
                </a:lnTo>
                <a:cubicBezTo>
                  <a:pt x="47420" y="41769"/>
                  <a:pt x="47418" y="41769"/>
                  <a:pt x="47416" y="41771"/>
                </a:cubicBezTo>
                <a:cubicBezTo>
                  <a:pt x="46921" y="50959"/>
                  <a:pt x="44155" y="58271"/>
                  <a:pt x="40623" y="59818"/>
                </a:cubicBezTo>
                <a:lnTo>
                  <a:pt x="40622" y="59848"/>
                </a:lnTo>
                <a:cubicBezTo>
                  <a:pt x="40570" y="59874"/>
                  <a:pt x="40517" y="59899"/>
                  <a:pt x="40463" y="59888"/>
                </a:cubicBezTo>
                <a:cubicBezTo>
                  <a:pt x="40156" y="60032"/>
                  <a:pt x="39842" y="60110"/>
                  <a:pt x="39523" y="60124"/>
                </a:cubicBezTo>
                <a:lnTo>
                  <a:pt x="39355" y="60166"/>
                </a:lnTo>
                <a:lnTo>
                  <a:pt x="39355" y="60153"/>
                </a:lnTo>
                <a:lnTo>
                  <a:pt x="39350" y="60154"/>
                </a:lnTo>
                <a:cubicBezTo>
                  <a:pt x="39344" y="60055"/>
                  <a:pt x="39344" y="59956"/>
                  <a:pt x="39344" y="59856"/>
                </a:cubicBezTo>
                <a:cubicBezTo>
                  <a:pt x="39344" y="59708"/>
                  <a:pt x="39344" y="59561"/>
                  <a:pt x="39357" y="59414"/>
                </a:cubicBezTo>
                <a:cubicBezTo>
                  <a:pt x="39357" y="58598"/>
                  <a:pt x="39381" y="57794"/>
                  <a:pt x="39431" y="57006"/>
                </a:cubicBezTo>
                <a:lnTo>
                  <a:pt x="39436" y="56832"/>
                </a:lnTo>
                <a:cubicBezTo>
                  <a:pt x="39438" y="56832"/>
                  <a:pt x="39439" y="56832"/>
                  <a:pt x="39441" y="56831"/>
                </a:cubicBezTo>
                <a:cubicBezTo>
                  <a:pt x="39936" y="47642"/>
                  <a:pt x="42702" y="40330"/>
                  <a:pt x="46234" y="38783"/>
                </a:cubicBezTo>
                <a:lnTo>
                  <a:pt x="46235" y="38753"/>
                </a:lnTo>
                <a:cubicBezTo>
                  <a:pt x="46287" y="38727"/>
                  <a:pt x="46340" y="38702"/>
                  <a:pt x="46395" y="38713"/>
                </a:cubicBezTo>
                <a:cubicBezTo>
                  <a:pt x="46702" y="38569"/>
                  <a:pt x="47016" y="38491"/>
                  <a:pt x="47334" y="38477"/>
                </a:cubicBezTo>
                <a:close/>
                <a:moveTo>
                  <a:pt x="30983" y="38435"/>
                </a:moveTo>
                <a:lnTo>
                  <a:pt x="31151" y="38477"/>
                </a:lnTo>
                <a:cubicBezTo>
                  <a:pt x="31470" y="38491"/>
                  <a:pt x="31784" y="38569"/>
                  <a:pt x="32091" y="38713"/>
                </a:cubicBezTo>
                <a:cubicBezTo>
                  <a:pt x="32146" y="38702"/>
                  <a:pt x="32198" y="38727"/>
                  <a:pt x="32251" y="38753"/>
                </a:cubicBezTo>
                <a:lnTo>
                  <a:pt x="32252" y="38783"/>
                </a:lnTo>
                <a:cubicBezTo>
                  <a:pt x="35784" y="40330"/>
                  <a:pt x="38550" y="47642"/>
                  <a:pt x="39045" y="56831"/>
                </a:cubicBezTo>
                <a:cubicBezTo>
                  <a:pt x="39046" y="56832"/>
                  <a:pt x="39048" y="56832"/>
                  <a:pt x="39050" y="56832"/>
                </a:cubicBezTo>
                <a:lnTo>
                  <a:pt x="39055" y="57006"/>
                </a:lnTo>
                <a:cubicBezTo>
                  <a:pt x="39105" y="57794"/>
                  <a:pt x="39129" y="58598"/>
                  <a:pt x="39128" y="59414"/>
                </a:cubicBezTo>
                <a:cubicBezTo>
                  <a:pt x="39141" y="59561"/>
                  <a:pt x="39142" y="59708"/>
                  <a:pt x="39142" y="59856"/>
                </a:cubicBezTo>
                <a:cubicBezTo>
                  <a:pt x="39142" y="59956"/>
                  <a:pt x="39142" y="60055"/>
                  <a:pt x="39136" y="60154"/>
                </a:cubicBezTo>
                <a:lnTo>
                  <a:pt x="39131" y="60153"/>
                </a:lnTo>
                <a:lnTo>
                  <a:pt x="39131" y="60166"/>
                </a:lnTo>
                <a:lnTo>
                  <a:pt x="38962" y="60124"/>
                </a:lnTo>
                <a:cubicBezTo>
                  <a:pt x="38644" y="60110"/>
                  <a:pt x="38330" y="60032"/>
                  <a:pt x="38023" y="59888"/>
                </a:cubicBezTo>
                <a:cubicBezTo>
                  <a:pt x="37968" y="59899"/>
                  <a:pt x="37916" y="59874"/>
                  <a:pt x="37864" y="59848"/>
                </a:cubicBezTo>
                <a:lnTo>
                  <a:pt x="37862" y="59818"/>
                </a:lnTo>
                <a:cubicBezTo>
                  <a:pt x="34330" y="58271"/>
                  <a:pt x="31564" y="50959"/>
                  <a:pt x="31069" y="41771"/>
                </a:cubicBezTo>
                <a:cubicBezTo>
                  <a:pt x="31068" y="41769"/>
                  <a:pt x="31066" y="41769"/>
                  <a:pt x="31065" y="41769"/>
                </a:cubicBezTo>
                <a:lnTo>
                  <a:pt x="31059" y="41595"/>
                </a:lnTo>
                <a:cubicBezTo>
                  <a:pt x="31009" y="40807"/>
                  <a:pt x="30985" y="40003"/>
                  <a:pt x="30986" y="39187"/>
                </a:cubicBezTo>
                <a:cubicBezTo>
                  <a:pt x="30973" y="39040"/>
                  <a:pt x="30972" y="38893"/>
                  <a:pt x="30972" y="38745"/>
                </a:cubicBezTo>
                <a:lnTo>
                  <a:pt x="30978" y="38447"/>
                </a:lnTo>
                <a:lnTo>
                  <a:pt x="30983" y="38448"/>
                </a:lnTo>
                <a:close/>
                <a:moveTo>
                  <a:pt x="30848" y="38435"/>
                </a:moveTo>
                <a:lnTo>
                  <a:pt x="30848" y="38448"/>
                </a:lnTo>
                <a:lnTo>
                  <a:pt x="30853" y="38447"/>
                </a:lnTo>
                <a:lnTo>
                  <a:pt x="30859" y="38745"/>
                </a:lnTo>
                <a:cubicBezTo>
                  <a:pt x="30859" y="38893"/>
                  <a:pt x="30858" y="39040"/>
                  <a:pt x="30845" y="39187"/>
                </a:cubicBezTo>
                <a:cubicBezTo>
                  <a:pt x="30845" y="40003"/>
                  <a:pt x="30821" y="40807"/>
                  <a:pt x="30772" y="41595"/>
                </a:cubicBezTo>
                <a:lnTo>
                  <a:pt x="30766" y="41769"/>
                </a:lnTo>
                <a:cubicBezTo>
                  <a:pt x="30765" y="41769"/>
                  <a:pt x="30763" y="41769"/>
                  <a:pt x="30761" y="41771"/>
                </a:cubicBezTo>
                <a:cubicBezTo>
                  <a:pt x="30266" y="50959"/>
                  <a:pt x="27500" y="58271"/>
                  <a:pt x="23968" y="59818"/>
                </a:cubicBezTo>
                <a:lnTo>
                  <a:pt x="23967" y="59848"/>
                </a:lnTo>
                <a:cubicBezTo>
                  <a:pt x="23915" y="59874"/>
                  <a:pt x="23862" y="59899"/>
                  <a:pt x="23808" y="59888"/>
                </a:cubicBezTo>
                <a:cubicBezTo>
                  <a:pt x="23501" y="60032"/>
                  <a:pt x="23187" y="60110"/>
                  <a:pt x="22868" y="60124"/>
                </a:cubicBezTo>
                <a:lnTo>
                  <a:pt x="22700" y="60166"/>
                </a:lnTo>
                <a:lnTo>
                  <a:pt x="22700" y="60153"/>
                </a:lnTo>
                <a:lnTo>
                  <a:pt x="22695" y="60154"/>
                </a:lnTo>
                <a:cubicBezTo>
                  <a:pt x="22689" y="60055"/>
                  <a:pt x="22689" y="59956"/>
                  <a:pt x="22689" y="59856"/>
                </a:cubicBezTo>
                <a:cubicBezTo>
                  <a:pt x="22689" y="59708"/>
                  <a:pt x="22689" y="59561"/>
                  <a:pt x="22702" y="59414"/>
                </a:cubicBezTo>
                <a:cubicBezTo>
                  <a:pt x="22702" y="58598"/>
                  <a:pt x="22726" y="57794"/>
                  <a:pt x="22776" y="57006"/>
                </a:cubicBezTo>
                <a:lnTo>
                  <a:pt x="22781" y="56832"/>
                </a:lnTo>
                <a:cubicBezTo>
                  <a:pt x="22783" y="56832"/>
                  <a:pt x="22784" y="56832"/>
                  <a:pt x="22786" y="56831"/>
                </a:cubicBezTo>
                <a:cubicBezTo>
                  <a:pt x="23281" y="47642"/>
                  <a:pt x="26047" y="40330"/>
                  <a:pt x="29579" y="38783"/>
                </a:cubicBezTo>
                <a:lnTo>
                  <a:pt x="29580" y="38753"/>
                </a:lnTo>
                <a:cubicBezTo>
                  <a:pt x="29632" y="38727"/>
                  <a:pt x="29685" y="38702"/>
                  <a:pt x="29740" y="38713"/>
                </a:cubicBezTo>
                <a:cubicBezTo>
                  <a:pt x="30047" y="38569"/>
                  <a:pt x="30361" y="38491"/>
                  <a:pt x="30679" y="38477"/>
                </a:cubicBezTo>
                <a:close/>
                <a:moveTo>
                  <a:pt x="14328" y="38435"/>
                </a:moveTo>
                <a:lnTo>
                  <a:pt x="14496" y="38477"/>
                </a:lnTo>
                <a:cubicBezTo>
                  <a:pt x="14815" y="38491"/>
                  <a:pt x="15129" y="38569"/>
                  <a:pt x="15436" y="38713"/>
                </a:cubicBezTo>
                <a:cubicBezTo>
                  <a:pt x="15491" y="38702"/>
                  <a:pt x="15543" y="38727"/>
                  <a:pt x="15596" y="38753"/>
                </a:cubicBezTo>
                <a:lnTo>
                  <a:pt x="15597" y="38783"/>
                </a:lnTo>
                <a:cubicBezTo>
                  <a:pt x="19129" y="40330"/>
                  <a:pt x="21895" y="47642"/>
                  <a:pt x="22390" y="56831"/>
                </a:cubicBezTo>
                <a:cubicBezTo>
                  <a:pt x="22391" y="56832"/>
                  <a:pt x="22393" y="56832"/>
                  <a:pt x="22395" y="56832"/>
                </a:cubicBezTo>
                <a:lnTo>
                  <a:pt x="22400" y="57006"/>
                </a:lnTo>
                <a:cubicBezTo>
                  <a:pt x="22450" y="57794"/>
                  <a:pt x="22474" y="58598"/>
                  <a:pt x="22473" y="59414"/>
                </a:cubicBezTo>
                <a:cubicBezTo>
                  <a:pt x="22486" y="59561"/>
                  <a:pt x="22487" y="59708"/>
                  <a:pt x="22487" y="59856"/>
                </a:cubicBezTo>
                <a:cubicBezTo>
                  <a:pt x="22487" y="59956"/>
                  <a:pt x="22487" y="60055"/>
                  <a:pt x="22481" y="60154"/>
                </a:cubicBezTo>
                <a:lnTo>
                  <a:pt x="22476" y="60153"/>
                </a:lnTo>
                <a:lnTo>
                  <a:pt x="22476" y="60166"/>
                </a:lnTo>
                <a:lnTo>
                  <a:pt x="22307" y="60124"/>
                </a:lnTo>
                <a:cubicBezTo>
                  <a:pt x="21989" y="60110"/>
                  <a:pt x="21675" y="60032"/>
                  <a:pt x="21368" y="59888"/>
                </a:cubicBezTo>
                <a:cubicBezTo>
                  <a:pt x="21313" y="59899"/>
                  <a:pt x="21261" y="59874"/>
                  <a:pt x="21209" y="59848"/>
                </a:cubicBezTo>
                <a:lnTo>
                  <a:pt x="21207" y="59818"/>
                </a:lnTo>
                <a:cubicBezTo>
                  <a:pt x="17675" y="58271"/>
                  <a:pt x="14909" y="50959"/>
                  <a:pt x="14414" y="41771"/>
                </a:cubicBezTo>
                <a:cubicBezTo>
                  <a:pt x="14413" y="41769"/>
                  <a:pt x="14411" y="41769"/>
                  <a:pt x="14409" y="41769"/>
                </a:cubicBezTo>
                <a:lnTo>
                  <a:pt x="14404" y="41595"/>
                </a:lnTo>
                <a:cubicBezTo>
                  <a:pt x="14354" y="40807"/>
                  <a:pt x="14330" y="40003"/>
                  <a:pt x="14331" y="39187"/>
                </a:cubicBezTo>
                <a:cubicBezTo>
                  <a:pt x="14318" y="39040"/>
                  <a:pt x="14317" y="38893"/>
                  <a:pt x="14317" y="38745"/>
                </a:cubicBezTo>
                <a:lnTo>
                  <a:pt x="14323" y="38447"/>
                </a:lnTo>
                <a:lnTo>
                  <a:pt x="14328" y="38448"/>
                </a:lnTo>
                <a:close/>
                <a:moveTo>
                  <a:pt x="14192" y="38435"/>
                </a:moveTo>
                <a:lnTo>
                  <a:pt x="14193" y="38448"/>
                </a:lnTo>
                <a:lnTo>
                  <a:pt x="14198" y="38447"/>
                </a:lnTo>
                <a:lnTo>
                  <a:pt x="14203" y="38745"/>
                </a:lnTo>
                <a:cubicBezTo>
                  <a:pt x="14203" y="38893"/>
                  <a:pt x="14203" y="39040"/>
                  <a:pt x="14190" y="39187"/>
                </a:cubicBezTo>
                <a:cubicBezTo>
                  <a:pt x="14190" y="40003"/>
                  <a:pt x="14166" y="40807"/>
                  <a:pt x="14117" y="41595"/>
                </a:cubicBezTo>
                <a:lnTo>
                  <a:pt x="14111" y="41769"/>
                </a:lnTo>
                <a:cubicBezTo>
                  <a:pt x="14110" y="41769"/>
                  <a:pt x="14108" y="41769"/>
                  <a:pt x="14106" y="41771"/>
                </a:cubicBezTo>
                <a:cubicBezTo>
                  <a:pt x="13611" y="50959"/>
                  <a:pt x="10845" y="58271"/>
                  <a:pt x="7313" y="59818"/>
                </a:cubicBezTo>
                <a:lnTo>
                  <a:pt x="7312" y="59848"/>
                </a:lnTo>
                <a:cubicBezTo>
                  <a:pt x="7260" y="59874"/>
                  <a:pt x="7207" y="59899"/>
                  <a:pt x="7153" y="59888"/>
                </a:cubicBezTo>
                <a:cubicBezTo>
                  <a:pt x="6846" y="60032"/>
                  <a:pt x="6532" y="60110"/>
                  <a:pt x="6213" y="60124"/>
                </a:cubicBezTo>
                <a:lnTo>
                  <a:pt x="6045" y="60166"/>
                </a:lnTo>
                <a:lnTo>
                  <a:pt x="6045" y="60153"/>
                </a:lnTo>
                <a:lnTo>
                  <a:pt x="6040" y="60154"/>
                </a:lnTo>
                <a:cubicBezTo>
                  <a:pt x="6034" y="60055"/>
                  <a:pt x="6034" y="59956"/>
                  <a:pt x="6034" y="59856"/>
                </a:cubicBezTo>
                <a:cubicBezTo>
                  <a:pt x="6034" y="59708"/>
                  <a:pt x="6034" y="59561"/>
                  <a:pt x="6047" y="59414"/>
                </a:cubicBezTo>
                <a:cubicBezTo>
                  <a:pt x="6047" y="58598"/>
                  <a:pt x="6071" y="57794"/>
                  <a:pt x="6121" y="57006"/>
                </a:cubicBezTo>
                <a:lnTo>
                  <a:pt x="6126" y="56832"/>
                </a:lnTo>
                <a:cubicBezTo>
                  <a:pt x="6128" y="56832"/>
                  <a:pt x="6129" y="56832"/>
                  <a:pt x="6131" y="56831"/>
                </a:cubicBezTo>
                <a:cubicBezTo>
                  <a:pt x="6626" y="47642"/>
                  <a:pt x="9392" y="40330"/>
                  <a:pt x="12924" y="38783"/>
                </a:cubicBezTo>
                <a:lnTo>
                  <a:pt x="12925" y="38753"/>
                </a:lnTo>
                <a:cubicBezTo>
                  <a:pt x="12977" y="38727"/>
                  <a:pt x="13030" y="38702"/>
                  <a:pt x="13085" y="38713"/>
                </a:cubicBezTo>
                <a:cubicBezTo>
                  <a:pt x="13392" y="38569"/>
                  <a:pt x="13706" y="38491"/>
                  <a:pt x="14024" y="38477"/>
                </a:cubicBezTo>
                <a:close/>
                <a:moveTo>
                  <a:pt x="107375" y="19700"/>
                </a:moveTo>
                <a:cubicBezTo>
                  <a:pt x="107899" y="26811"/>
                  <a:pt x="110014" y="32448"/>
                  <a:pt x="112723" y="34001"/>
                </a:cubicBezTo>
                <a:cubicBezTo>
                  <a:pt x="112198" y="26890"/>
                  <a:pt x="110084" y="21253"/>
                  <a:pt x="107375" y="19700"/>
                </a:cubicBezTo>
                <a:close/>
                <a:moveTo>
                  <a:pt x="104351" y="19700"/>
                </a:moveTo>
                <a:cubicBezTo>
                  <a:pt x="101642" y="21253"/>
                  <a:pt x="99528" y="26890"/>
                  <a:pt x="99003" y="34001"/>
                </a:cubicBezTo>
                <a:cubicBezTo>
                  <a:pt x="101712" y="32448"/>
                  <a:pt x="103827" y="26811"/>
                  <a:pt x="104351" y="19700"/>
                </a:cubicBezTo>
                <a:close/>
                <a:moveTo>
                  <a:pt x="90720" y="19700"/>
                </a:moveTo>
                <a:cubicBezTo>
                  <a:pt x="91244" y="26811"/>
                  <a:pt x="93359" y="32448"/>
                  <a:pt x="96068" y="34001"/>
                </a:cubicBezTo>
                <a:cubicBezTo>
                  <a:pt x="95543" y="26890"/>
                  <a:pt x="93429" y="21253"/>
                  <a:pt x="90720" y="19700"/>
                </a:cubicBezTo>
                <a:close/>
                <a:moveTo>
                  <a:pt x="87696" y="19700"/>
                </a:moveTo>
                <a:cubicBezTo>
                  <a:pt x="84987" y="21253"/>
                  <a:pt x="82873" y="26890"/>
                  <a:pt x="82348" y="34001"/>
                </a:cubicBezTo>
                <a:cubicBezTo>
                  <a:pt x="85057" y="32448"/>
                  <a:pt x="87172" y="26811"/>
                  <a:pt x="87696" y="19700"/>
                </a:cubicBezTo>
                <a:close/>
                <a:moveTo>
                  <a:pt x="74065" y="19700"/>
                </a:moveTo>
                <a:cubicBezTo>
                  <a:pt x="74589" y="26811"/>
                  <a:pt x="76704" y="32448"/>
                  <a:pt x="79413" y="34001"/>
                </a:cubicBezTo>
                <a:cubicBezTo>
                  <a:pt x="78888" y="26890"/>
                  <a:pt x="76774" y="21253"/>
                  <a:pt x="74065" y="19700"/>
                </a:cubicBezTo>
                <a:close/>
                <a:moveTo>
                  <a:pt x="71041" y="19700"/>
                </a:moveTo>
                <a:cubicBezTo>
                  <a:pt x="68332" y="21253"/>
                  <a:pt x="66218" y="26890"/>
                  <a:pt x="65693" y="34001"/>
                </a:cubicBezTo>
                <a:cubicBezTo>
                  <a:pt x="68402" y="32448"/>
                  <a:pt x="70517" y="26811"/>
                  <a:pt x="71041" y="19700"/>
                </a:cubicBezTo>
                <a:close/>
                <a:moveTo>
                  <a:pt x="57410" y="19700"/>
                </a:moveTo>
                <a:cubicBezTo>
                  <a:pt x="57934" y="26811"/>
                  <a:pt x="60049" y="32448"/>
                  <a:pt x="62758" y="34001"/>
                </a:cubicBezTo>
                <a:cubicBezTo>
                  <a:pt x="62233" y="26890"/>
                  <a:pt x="60119" y="21253"/>
                  <a:pt x="57410" y="19700"/>
                </a:cubicBezTo>
                <a:close/>
                <a:moveTo>
                  <a:pt x="54386" y="19700"/>
                </a:moveTo>
                <a:cubicBezTo>
                  <a:pt x="51677" y="21253"/>
                  <a:pt x="49563" y="26890"/>
                  <a:pt x="49038" y="34001"/>
                </a:cubicBezTo>
                <a:cubicBezTo>
                  <a:pt x="51747" y="32448"/>
                  <a:pt x="53862" y="26811"/>
                  <a:pt x="54386" y="19700"/>
                </a:cubicBezTo>
                <a:close/>
                <a:moveTo>
                  <a:pt x="40755" y="19700"/>
                </a:moveTo>
                <a:cubicBezTo>
                  <a:pt x="41279" y="26811"/>
                  <a:pt x="43394" y="32448"/>
                  <a:pt x="46102" y="34001"/>
                </a:cubicBezTo>
                <a:cubicBezTo>
                  <a:pt x="45578" y="26890"/>
                  <a:pt x="43464" y="21253"/>
                  <a:pt x="40755" y="19700"/>
                </a:cubicBezTo>
                <a:close/>
                <a:moveTo>
                  <a:pt x="37731" y="19700"/>
                </a:moveTo>
                <a:cubicBezTo>
                  <a:pt x="35022" y="21253"/>
                  <a:pt x="32908" y="26890"/>
                  <a:pt x="32383" y="34001"/>
                </a:cubicBezTo>
                <a:cubicBezTo>
                  <a:pt x="35092" y="32448"/>
                  <a:pt x="37206" y="26811"/>
                  <a:pt x="37731" y="19700"/>
                </a:cubicBezTo>
                <a:close/>
                <a:moveTo>
                  <a:pt x="24100" y="19700"/>
                </a:moveTo>
                <a:cubicBezTo>
                  <a:pt x="24624" y="26811"/>
                  <a:pt x="26739" y="32448"/>
                  <a:pt x="29447" y="34001"/>
                </a:cubicBezTo>
                <a:cubicBezTo>
                  <a:pt x="28923" y="26890"/>
                  <a:pt x="26808" y="21253"/>
                  <a:pt x="24100" y="19700"/>
                </a:cubicBezTo>
                <a:close/>
                <a:moveTo>
                  <a:pt x="21076" y="19700"/>
                </a:moveTo>
                <a:cubicBezTo>
                  <a:pt x="18367" y="21253"/>
                  <a:pt x="16253" y="26890"/>
                  <a:pt x="15728" y="34001"/>
                </a:cubicBezTo>
                <a:cubicBezTo>
                  <a:pt x="18437" y="32448"/>
                  <a:pt x="20551" y="26811"/>
                  <a:pt x="21076" y="19700"/>
                </a:cubicBezTo>
                <a:close/>
                <a:moveTo>
                  <a:pt x="7445" y="19700"/>
                </a:moveTo>
                <a:cubicBezTo>
                  <a:pt x="7969" y="26811"/>
                  <a:pt x="10084" y="32448"/>
                  <a:pt x="12792" y="34001"/>
                </a:cubicBezTo>
                <a:cubicBezTo>
                  <a:pt x="12268" y="26890"/>
                  <a:pt x="10153" y="21253"/>
                  <a:pt x="7445" y="19700"/>
                </a:cubicBezTo>
                <a:close/>
                <a:moveTo>
                  <a:pt x="120000" y="17002"/>
                </a:moveTo>
                <a:lnTo>
                  <a:pt x="120000" y="20494"/>
                </a:lnTo>
                <a:cubicBezTo>
                  <a:pt x="117783" y="22717"/>
                  <a:pt x="116116" y="27799"/>
                  <a:pt x="115658" y="34001"/>
                </a:cubicBezTo>
                <a:cubicBezTo>
                  <a:pt x="117480" y="32957"/>
                  <a:pt x="119032" y="30066"/>
                  <a:pt x="120000" y="26098"/>
                </a:cubicBezTo>
                <a:lnTo>
                  <a:pt x="120000" y="31388"/>
                </a:lnTo>
                <a:cubicBezTo>
                  <a:pt x="118816" y="34512"/>
                  <a:pt x="117264" y="36684"/>
                  <a:pt x="115527" y="37451"/>
                </a:cubicBezTo>
                <a:lnTo>
                  <a:pt x="115526" y="37481"/>
                </a:lnTo>
                <a:cubicBezTo>
                  <a:pt x="115473" y="37508"/>
                  <a:pt x="115421" y="37533"/>
                  <a:pt x="115366" y="37522"/>
                </a:cubicBezTo>
                <a:cubicBezTo>
                  <a:pt x="115059" y="37667"/>
                  <a:pt x="114746" y="37746"/>
                  <a:pt x="114427" y="37759"/>
                </a:cubicBezTo>
                <a:lnTo>
                  <a:pt x="114258" y="37802"/>
                </a:lnTo>
                <a:lnTo>
                  <a:pt x="114258" y="37789"/>
                </a:lnTo>
                <a:lnTo>
                  <a:pt x="114253" y="37790"/>
                </a:lnTo>
                <a:cubicBezTo>
                  <a:pt x="114248" y="37690"/>
                  <a:pt x="114247" y="37590"/>
                  <a:pt x="114247" y="37490"/>
                </a:cubicBezTo>
                <a:cubicBezTo>
                  <a:pt x="114247" y="37341"/>
                  <a:pt x="114248" y="37192"/>
                  <a:pt x="114261" y="37044"/>
                </a:cubicBezTo>
                <a:cubicBezTo>
                  <a:pt x="114260" y="36222"/>
                  <a:pt x="114285" y="35411"/>
                  <a:pt x="114334" y="34617"/>
                </a:cubicBezTo>
                <a:lnTo>
                  <a:pt x="114340" y="34442"/>
                </a:lnTo>
                <a:cubicBezTo>
                  <a:pt x="114341" y="34442"/>
                  <a:pt x="114343" y="34441"/>
                  <a:pt x="114345" y="34440"/>
                </a:cubicBezTo>
                <a:cubicBezTo>
                  <a:pt x="114785" y="26202"/>
                  <a:pt x="117022" y="19462"/>
                  <a:pt x="120000" y="17002"/>
                </a:cubicBezTo>
                <a:close/>
                <a:moveTo>
                  <a:pt x="105975" y="15899"/>
                </a:moveTo>
                <a:lnTo>
                  <a:pt x="106143" y="15942"/>
                </a:lnTo>
                <a:cubicBezTo>
                  <a:pt x="106462" y="15955"/>
                  <a:pt x="106776" y="16034"/>
                  <a:pt x="107083" y="16179"/>
                </a:cubicBezTo>
                <a:cubicBezTo>
                  <a:pt x="107138" y="16168"/>
                  <a:pt x="107190" y="16193"/>
                  <a:pt x="107242" y="16220"/>
                </a:cubicBezTo>
                <a:lnTo>
                  <a:pt x="107243" y="16250"/>
                </a:lnTo>
                <a:cubicBezTo>
                  <a:pt x="110775" y="17809"/>
                  <a:pt x="113542" y="25178"/>
                  <a:pt x="114036" y="34440"/>
                </a:cubicBezTo>
                <a:cubicBezTo>
                  <a:pt x="114038" y="34441"/>
                  <a:pt x="114040" y="34442"/>
                  <a:pt x="114041" y="34442"/>
                </a:cubicBezTo>
                <a:lnTo>
                  <a:pt x="114047" y="34617"/>
                </a:lnTo>
                <a:cubicBezTo>
                  <a:pt x="114097" y="35411"/>
                  <a:pt x="114121" y="36222"/>
                  <a:pt x="114120" y="37044"/>
                </a:cubicBezTo>
                <a:cubicBezTo>
                  <a:pt x="114133" y="37192"/>
                  <a:pt x="114134" y="37341"/>
                  <a:pt x="114134" y="37490"/>
                </a:cubicBezTo>
                <a:cubicBezTo>
                  <a:pt x="114134" y="37590"/>
                  <a:pt x="114133" y="37690"/>
                  <a:pt x="114128" y="37790"/>
                </a:cubicBezTo>
                <a:lnTo>
                  <a:pt x="114123" y="37789"/>
                </a:lnTo>
                <a:lnTo>
                  <a:pt x="114123" y="37802"/>
                </a:lnTo>
                <a:lnTo>
                  <a:pt x="113954" y="37759"/>
                </a:lnTo>
                <a:cubicBezTo>
                  <a:pt x="113636" y="37746"/>
                  <a:pt x="113322" y="37667"/>
                  <a:pt x="113015" y="37522"/>
                </a:cubicBezTo>
                <a:cubicBezTo>
                  <a:pt x="112960" y="37533"/>
                  <a:pt x="112908" y="37508"/>
                  <a:pt x="112855" y="37481"/>
                </a:cubicBezTo>
                <a:lnTo>
                  <a:pt x="112854" y="37451"/>
                </a:lnTo>
                <a:cubicBezTo>
                  <a:pt x="109322" y="35892"/>
                  <a:pt x="106556" y="28522"/>
                  <a:pt x="106061" y="19261"/>
                </a:cubicBezTo>
                <a:cubicBezTo>
                  <a:pt x="106060" y="19260"/>
                  <a:pt x="106058" y="19259"/>
                  <a:pt x="106056" y="19259"/>
                </a:cubicBezTo>
                <a:lnTo>
                  <a:pt x="106051" y="19084"/>
                </a:lnTo>
                <a:cubicBezTo>
                  <a:pt x="106001" y="18290"/>
                  <a:pt x="105977" y="17479"/>
                  <a:pt x="105977" y="16657"/>
                </a:cubicBezTo>
                <a:cubicBezTo>
                  <a:pt x="105965" y="16509"/>
                  <a:pt x="105964" y="16360"/>
                  <a:pt x="105964" y="16211"/>
                </a:cubicBezTo>
                <a:lnTo>
                  <a:pt x="105970" y="15911"/>
                </a:lnTo>
                <a:lnTo>
                  <a:pt x="105975" y="15912"/>
                </a:lnTo>
                <a:close/>
                <a:moveTo>
                  <a:pt x="105751" y="15899"/>
                </a:moveTo>
                <a:lnTo>
                  <a:pt x="105751" y="15912"/>
                </a:lnTo>
                <a:lnTo>
                  <a:pt x="105756" y="15911"/>
                </a:lnTo>
                <a:lnTo>
                  <a:pt x="105762" y="16211"/>
                </a:lnTo>
                <a:cubicBezTo>
                  <a:pt x="105762" y="16360"/>
                  <a:pt x="105761" y="16509"/>
                  <a:pt x="105749" y="16657"/>
                </a:cubicBezTo>
                <a:cubicBezTo>
                  <a:pt x="105749" y="17479"/>
                  <a:pt x="105725" y="18290"/>
                  <a:pt x="105675" y="19084"/>
                </a:cubicBezTo>
                <a:lnTo>
                  <a:pt x="105670" y="19259"/>
                </a:lnTo>
                <a:cubicBezTo>
                  <a:pt x="105668" y="19259"/>
                  <a:pt x="105666" y="19260"/>
                  <a:pt x="105665" y="19261"/>
                </a:cubicBezTo>
                <a:cubicBezTo>
                  <a:pt x="105170" y="28522"/>
                  <a:pt x="102404" y="35892"/>
                  <a:pt x="98872" y="37451"/>
                </a:cubicBezTo>
                <a:lnTo>
                  <a:pt x="98871" y="37481"/>
                </a:lnTo>
                <a:cubicBezTo>
                  <a:pt x="98818" y="37508"/>
                  <a:pt x="98766" y="37533"/>
                  <a:pt x="98711" y="37522"/>
                </a:cubicBezTo>
                <a:cubicBezTo>
                  <a:pt x="98404" y="37667"/>
                  <a:pt x="98090" y="37746"/>
                  <a:pt x="97772" y="37759"/>
                </a:cubicBezTo>
                <a:lnTo>
                  <a:pt x="97603" y="37802"/>
                </a:lnTo>
                <a:lnTo>
                  <a:pt x="97603" y="37789"/>
                </a:lnTo>
                <a:lnTo>
                  <a:pt x="97598" y="37790"/>
                </a:lnTo>
                <a:cubicBezTo>
                  <a:pt x="97593" y="37690"/>
                  <a:pt x="97592" y="37590"/>
                  <a:pt x="97592" y="37490"/>
                </a:cubicBezTo>
                <a:cubicBezTo>
                  <a:pt x="97592" y="37341"/>
                  <a:pt x="97593" y="37192"/>
                  <a:pt x="97606" y="37044"/>
                </a:cubicBezTo>
                <a:cubicBezTo>
                  <a:pt x="97605" y="36222"/>
                  <a:pt x="97630" y="35411"/>
                  <a:pt x="97679" y="34617"/>
                </a:cubicBezTo>
                <a:lnTo>
                  <a:pt x="97685" y="34442"/>
                </a:lnTo>
                <a:cubicBezTo>
                  <a:pt x="97686" y="34442"/>
                  <a:pt x="97688" y="34441"/>
                  <a:pt x="97690" y="34440"/>
                </a:cubicBezTo>
                <a:cubicBezTo>
                  <a:pt x="98184" y="25178"/>
                  <a:pt x="100951" y="17809"/>
                  <a:pt x="104483" y="16250"/>
                </a:cubicBezTo>
                <a:lnTo>
                  <a:pt x="104484" y="16220"/>
                </a:lnTo>
                <a:cubicBezTo>
                  <a:pt x="104536" y="16193"/>
                  <a:pt x="104588" y="16168"/>
                  <a:pt x="104643" y="16179"/>
                </a:cubicBezTo>
                <a:cubicBezTo>
                  <a:pt x="104950" y="16034"/>
                  <a:pt x="105264" y="15955"/>
                  <a:pt x="105583" y="15942"/>
                </a:cubicBezTo>
                <a:close/>
                <a:moveTo>
                  <a:pt x="89320" y="15899"/>
                </a:moveTo>
                <a:lnTo>
                  <a:pt x="89488" y="15942"/>
                </a:lnTo>
                <a:cubicBezTo>
                  <a:pt x="89807" y="15955"/>
                  <a:pt x="90121" y="16034"/>
                  <a:pt x="90428" y="16179"/>
                </a:cubicBezTo>
                <a:cubicBezTo>
                  <a:pt x="90483" y="16168"/>
                  <a:pt x="90535" y="16193"/>
                  <a:pt x="90587" y="16220"/>
                </a:cubicBezTo>
                <a:lnTo>
                  <a:pt x="90588" y="16250"/>
                </a:lnTo>
                <a:cubicBezTo>
                  <a:pt x="94120" y="17809"/>
                  <a:pt x="96887" y="25178"/>
                  <a:pt x="97381" y="34440"/>
                </a:cubicBezTo>
                <a:cubicBezTo>
                  <a:pt x="97383" y="34441"/>
                  <a:pt x="97385" y="34442"/>
                  <a:pt x="97386" y="34442"/>
                </a:cubicBezTo>
                <a:lnTo>
                  <a:pt x="97392" y="34617"/>
                </a:lnTo>
                <a:cubicBezTo>
                  <a:pt x="97441" y="35411"/>
                  <a:pt x="97466" y="36222"/>
                  <a:pt x="97465" y="37044"/>
                </a:cubicBezTo>
                <a:cubicBezTo>
                  <a:pt x="97478" y="37192"/>
                  <a:pt x="97479" y="37341"/>
                  <a:pt x="97479" y="37490"/>
                </a:cubicBezTo>
                <a:cubicBezTo>
                  <a:pt x="97479" y="37590"/>
                  <a:pt x="97478" y="37690"/>
                  <a:pt x="97473" y="37790"/>
                </a:cubicBezTo>
                <a:lnTo>
                  <a:pt x="97468" y="37789"/>
                </a:lnTo>
                <a:lnTo>
                  <a:pt x="97468" y="37802"/>
                </a:lnTo>
                <a:lnTo>
                  <a:pt x="97299" y="37759"/>
                </a:lnTo>
                <a:cubicBezTo>
                  <a:pt x="96981" y="37746"/>
                  <a:pt x="96667" y="37667"/>
                  <a:pt x="96360" y="37522"/>
                </a:cubicBezTo>
                <a:cubicBezTo>
                  <a:pt x="96305" y="37533"/>
                  <a:pt x="96253" y="37508"/>
                  <a:pt x="96200" y="37481"/>
                </a:cubicBezTo>
                <a:lnTo>
                  <a:pt x="96199" y="37451"/>
                </a:lnTo>
                <a:cubicBezTo>
                  <a:pt x="92667" y="35892"/>
                  <a:pt x="89901" y="28522"/>
                  <a:pt x="89406" y="19261"/>
                </a:cubicBezTo>
                <a:cubicBezTo>
                  <a:pt x="89405" y="19260"/>
                  <a:pt x="89403" y="19259"/>
                  <a:pt x="89401" y="19259"/>
                </a:cubicBezTo>
                <a:lnTo>
                  <a:pt x="89396" y="19084"/>
                </a:lnTo>
                <a:cubicBezTo>
                  <a:pt x="89346" y="18290"/>
                  <a:pt x="89322" y="17479"/>
                  <a:pt x="89322" y="16657"/>
                </a:cubicBezTo>
                <a:cubicBezTo>
                  <a:pt x="89310" y="16509"/>
                  <a:pt x="89309" y="16360"/>
                  <a:pt x="89309" y="16211"/>
                </a:cubicBezTo>
                <a:lnTo>
                  <a:pt x="89315" y="15911"/>
                </a:lnTo>
                <a:lnTo>
                  <a:pt x="89320" y="15912"/>
                </a:lnTo>
                <a:close/>
                <a:moveTo>
                  <a:pt x="89096" y="15899"/>
                </a:moveTo>
                <a:lnTo>
                  <a:pt x="89096" y="15912"/>
                </a:lnTo>
                <a:lnTo>
                  <a:pt x="89101" y="15911"/>
                </a:lnTo>
                <a:lnTo>
                  <a:pt x="89107" y="16211"/>
                </a:lnTo>
                <a:cubicBezTo>
                  <a:pt x="89107" y="16360"/>
                  <a:pt x="89106" y="16509"/>
                  <a:pt x="89094" y="16657"/>
                </a:cubicBezTo>
                <a:cubicBezTo>
                  <a:pt x="89094" y="17479"/>
                  <a:pt x="89070" y="18290"/>
                  <a:pt x="89020" y="19084"/>
                </a:cubicBezTo>
                <a:lnTo>
                  <a:pt x="89015" y="19259"/>
                </a:lnTo>
                <a:cubicBezTo>
                  <a:pt x="89013" y="19259"/>
                  <a:pt x="89011" y="19260"/>
                  <a:pt x="89010" y="19261"/>
                </a:cubicBezTo>
                <a:cubicBezTo>
                  <a:pt x="88515" y="28522"/>
                  <a:pt x="85749" y="35892"/>
                  <a:pt x="82217" y="37451"/>
                </a:cubicBezTo>
                <a:lnTo>
                  <a:pt x="82216" y="37481"/>
                </a:lnTo>
                <a:cubicBezTo>
                  <a:pt x="82163" y="37508"/>
                  <a:pt x="82111" y="37533"/>
                  <a:pt x="82056" y="37522"/>
                </a:cubicBezTo>
                <a:cubicBezTo>
                  <a:pt x="81749" y="37667"/>
                  <a:pt x="81435" y="37746"/>
                  <a:pt x="81117" y="37759"/>
                </a:cubicBezTo>
                <a:lnTo>
                  <a:pt x="80948" y="37802"/>
                </a:lnTo>
                <a:lnTo>
                  <a:pt x="80948" y="37789"/>
                </a:lnTo>
                <a:lnTo>
                  <a:pt x="80943" y="37790"/>
                </a:lnTo>
                <a:cubicBezTo>
                  <a:pt x="80938" y="37690"/>
                  <a:pt x="80937" y="37590"/>
                  <a:pt x="80937" y="37490"/>
                </a:cubicBezTo>
                <a:cubicBezTo>
                  <a:pt x="80937" y="37341"/>
                  <a:pt x="80938" y="37192"/>
                  <a:pt x="80951" y="37044"/>
                </a:cubicBezTo>
                <a:cubicBezTo>
                  <a:pt x="80950" y="36222"/>
                  <a:pt x="80975" y="35411"/>
                  <a:pt x="81024" y="34617"/>
                </a:cubicBezTo>
                <a:lnTo>
                  <a:pt x="81030" y="34442"/>
                </a:lnTo>
                <a:cubicBezTo>
                  <a:pt x="81031" y="34442"/>
                  <a:pt x="81033" y="34441"/>
                  <a:pt x="81035" y="34440"/>
                </a:cubicBezTo>
                <a:cubicBezTo>
                  <a:pt x="81529" y="25178"/>
                  <a:pt x="84296" y="17809"/>
                  <a:pt x="87828" y="16250"/>
                </a:cubicBezTo>
                <a:lnTo>
                  <a:pt x="87829" y="16220"/>
                </a:lnTo>
                <a:cubicBezTo>
                  <a:pt x="87881" y="16193"/>
                  <a:pt x="87933" y="16168"/>
                  <a:pt x="87988" y="16179"/>
                </a:cubicBezTo>
                <a:cubicBezTo>
                  <a:pt x="88295" y="16034"/>
                  <a:pt x="88609" y="15955"/>
                  <a:pt x="88928" y="15942"/>
                </a:cubicBezTo>
                <a:close/>
                <a:moveTo>
                  <a:pt x="72665" y="15899"/>
                </a:moveTo>
                <a:lnTo>
                  <a:pt x="72833" y="15942"/>
                </a:lnTo>
                <a:cubicBezTo>
                  <a:pt x="73152" y="15955"/>
                  <a:pt x="73466" y="16034"/>
                  <a:pt x="73773" y="16179"/>
                </a:cubicBezTo>
                <a:cubicBezTo>
                  <a:pt x="73828" y="16168"/>
                  <a:pt x="73880" y="16193"/>
                  <a:pt x="73932" y="16220"/>
                </a:cubicBezTo>
                <a:lnTo>
                  <a:pt x="73933" y="16250"/>
                </a:lnTo>
                <a:cubicBezTo>
                  <a:pt x="77465" y="17809"/>
                  <a:pt x="80232" y="25178"/>
                  <a:pt x="80726" y="34440"/>
                </a:cubicBezTo>
                <a:cubicBezTo>
                  <a:pt x="80728" y="34441"/>
                  <a:pt x="80730" y="34442"/>
                  <a:pt x="80731" y="34442"/>
                </a:cubicBezTo>
                <a:lnTo>
                  <a:pt x="80737" y="34617"/>
                </a:lnTo>
                <a:cubicBezTo>
                  <a:pt x="80786" y="35411"/>
                  <a:pt x="80811" y="36222"/>
                  <a:pt x="80810" y="37044"/>
                </a:cubicBezTo>
                <a:cubicBezTo>
                  <a:pt x="80823" y="37192"/>
                  <a:pt x="80824" y="37341"/>
                  <a:pt x="80824" y="37490"/>
                </a:cubicBezTo>
                <a:cubicBezTo>
                  <a:pt x="80824" y="37590"/>
                  <a:pt x="80823" y="37690"/>
                  <a:pt x="80818" y="37790"/>
                </a:cubicBezTo>
                <a:lnTo>
                  <a:pt x="80813" y="37789"/>
                </a:lnTo>
                <a:lnTo>
                  <a:pt x="80813" y="37802"/>
                </a:lnTo>
                <a:lnTo>
                  <a:pt x="80644" y="37759"/>
                </a:lnTo>
                <a:cubicBezTo>
                  <a:pt x="80326" y="37746"/>
                  <a:pt x="80012" y="37667"/>
                  <a:pt x="79705" y="37522"/>
                </a:cubicBezTo>
                <a:cubicBezTo>
                  <a:pt x="79650" y="37533"/>
                  <a:pt x="79598" y="37508"/>
                  <a:pt x="79545" y="37481"/>
                </a:cubicBezTo>
                <a:lnTo>
                  <a:pt x="79544" y="37451"/>
                </a:lnTo>
                <a:cubicBezTo>
                  <a:pt x="76012" y="35892"/>
                  <a:pt x="73246" y="28522"/>
                  <a:pt x="72751" y="19261"/>
                </a:cubicBezTo>
                <a:cubicBezTo>
                  <a:pt x="72750" y="19260"/>
                  <a:pt x="72748" y="19259"/>
                  <a:pt x="72746" y="19259"/>
                </a:cubicBezTo>
                <a:lnTo>
                  <a:pt x="72741" y="19084"/>
                </a:lnTo>
                <a:cubicBezTo>
                  <a:pt x="72691" y="18290"/>
                  <a:pt x="72667" y="17479"/>
                  <a:pt x="72667" y="16657"/>
                </a:cubicBezTo>
                <a:cubicBezTo>
                  <a:pt x="72655" y="16509"/>
                  <a:pt x="72654" y="16360"/>
                  <a:pt x="72654" y="16211"/>
                </a:cubicBezTo>
                <a:lnTo>
                  <a:pt x="72660" y="15911"/>
                </a:lnTo>
                <a:lnTo>
                  <a:pt x="72665" y="15912"/>
                </a:lnTo>
                <a:close/>
                <a:moveTo>
                  <a:pt x="56010" y="15899"/>
                </a:moveTo>
                <a:lnTo>
                  <a:pt x="56178" y="15942"/>
                </a:lnTo>
                <a:cubicBezTo>
                  <a:pt x="56497" y="15955"/>
                  <a:pt x="56811" y="16034"/>
                  <a:pt x="57118" y="16179"/>
                </a:cubicBezTo>
                <a:cubicBezTo>
                  <a:pt x="57173" y="16168"/>
                  <a:pt x="57225" y="16193"/>
                  <a:pt x="57277" y="16220"/>
                </a:cubicBezTo>
                <a:lnTo>
                  <a:pt x="57278" y="16250"/>
                </a:lnTo>
                <a:cubicBezTo>
                  <a:pt x="60810" y="17809"/>
                  <a:pt x="63577" y="25178"/>
                  <a:pt x="64071" y="34440"/>
                </a:cubicBezTo>
                <a:cubicBezTo>
                  <a:pt x="64073" y="34441"/>
                  <a:pt x="64075" y="34442"/>
                  <a:pt x="64076" y="34442"/>
                </a:cubicBezTo>
                <a:lnTo>
                  <a:pt x="64082" y="34617"/>
                </a:lnTo>
                <a:cubicBezTo>
                  <a:pt x="64131" y="35411"/>
                  <a:pt x="64156" y="36222"/>
                  <a:pt x="64155" y="37044"/>
                </a:cubicBezTo>
                <a:cubicBezTo>
                  <a:pt x="64168" y="37192"/>
                  <a:pt x="64169" y="37341"/>
                  <a:pt x="64169" y="37490"/>
                </a:cubicBezTo>
                <a:cubicBezTo>
                  <a:pt x="64169" y="37590"/>
                  <a:pt x="64168" y="37690"/>
                  <a:pt x="64163" y="37790"/>
                </a:cubicBezTo>
                <a:lnTo>
                  <a:pt x="64158" y="37789"/>
                </a:lnTo>
                <a:lnTo>
                  <a:pt x="64158" y="37802"/>
                </a:lnTo>
                <a:lnTo>
                  <a:pt x="63989" y="37759"/>
                </a:lnTo>
                <a:cubicBezTo>
                  <a:pt x="63670" y="37746"/>
                  <a:pt x="63357" y="37667"/>
                  <a:pt x="63050" y="37522"/>
                </a:cubicBezTo>
                <a:cubicBezTo>
                  <a:pt x="62995" y="37533"/>
                  <a:pt x="62943" y="37508"/>
                  <a:pt x="62890" y="37481"/>
                </a:cubicBezTo>
                <a:lnTo>
                  <a:pt x="62889" y="37451"/>
                </a:lnTo>
                <a:cubicBezTo>
                  <a:pt x="59357" y="35892"/>
                  <a:pt x="56591" y="28522"/>
                  <a:pt x="56096" y="19261"/>
                </a:cubicBezTo>
                <a:cubicBezTo>
                  <a:pt x="56095" y="19260"/>
                  <a:pt x="56093" y="19259"/>
                  <a:pt x="56091" y="19259"/>
                </a:cubicBezTo>
                <a:lnTo>
                  <a:pt x="56086" y="19084"/>
                </a:lnTo>
                <a:cubicBezTo>
                  <a:pt x="56036" y="18290"/>
                  <a:pt x="56012" y="17479"/>
                  <a:pt x="56012" y="16657"/>
                </a:cubicBezTo>
                <a:cubicBezTo>
                  <a:pt x="55999" y="16509"/>
                  <a:pt x="55999" y="16360"/>
                  <a:pt x="55999" y="16211"/>
                </a:cubicBezTo>
                <a:lnTo>
                  <a:pt x="56005" y="15911"/>
                </a:lnTo>
                <a:lnTo>
                  <a:pt x="56010" y="15912"/>
                </a:lnTo>
                <a:close/>
                <a:moveTo>
                  <a:pt x="55786" y="15899"/>
                </a:moveTo>
                <a:lnTo>
                  <a:pt x="55786" y="15912"/>
                </a:lnTo>
                <a:lnTo>
                  <a:pt x="55791" y="15911"/>
                </a:lnTo>
                <a:lnTo>
                  <a:pt x="55797" y="16211"/>
                </a:lnTo>
                <a:cubicBezTo>
                  <a:pt x="55797" y="16360"/>
                  <a:pt x="55796" y="16509"/>
                  <a:pt x="55783" y="16657"/>
                </a:cubicBezTo>
                <a:cubicBezTo>
                  <a:pt x="55784" y="17479"/>
                  <a:pt x="55760" y="18290"/>
                  <a:pt x="55710" y="19084"/>
                </a:cubicBezTo>
                <a:lnTo>
                  <a:pt x="55705" y="19259"/>
                </a:lnTo>
                <a:cubicBezTo>
                  <a:pt x="55703" y="19259"/>
                  <a:pt x="55701" y="19260"/>
                  <a:pt x="55700" y="19261"/>
                </a:cubicBezTo>
                <a:cubicBezTo>
                  <a:pt x="55205" y="28522"/>
                  <a:pt x="52439" y="35892"/>
                  <a:pt x="48907" y="37451"/>
                </a:cubicBezTo>
                <a:lnTo>
                  <a:pt x="48906" y="37481"/>
                </a:lnTo>
                <a:cubicBezTo>
                  <a:pt x="48853" y="37508"/>
                  <a:pt x="48801" y="37533"/>
                  <a:pt x="48746" y="37522"/>
                </a:cubicBezTo>
                <a:cubicBezTo>
                  <a:pt x="48439" y="37667"/>
                  <a:pt x="48125" y="37746"/>
                  <a:pt x="47807" y="37759"/>
                </a:cubicBezTo>
                <a:lnTo>
                  <a:pt x="47638" y="37802"/>
                </a:lnTo>
                <a:lnTo>
                  <a:pt x="47638" y="37789"/>
                </a:lnTo>
                <a:lnTo>
                  <a:pt x="47633" y="37790"/>
                </a:lnTo>
                <a:cubicBezTo>
                  <a:pt x="47628" y="37690"/>
                  <a:pt x="47627" y="37590"/>
                  <a:pt x="47627" y="37490"/>
                </a:cubicBezTo>
                <a:cubicBezTo>
                  <a:pt x="47627" y="37341"/>
                  <a:pt x="47628" y="37192"/>
                  <a:pt x="47641" y="37044"/>
                </a:cubicBezTo>
                <a:cubicBezTo>
                  <a:pt x="47640" y="36222"/>
                  <a:pt x="47664" y="35411"/>
                  <a:pt x="47714" y="34617"/>
                </a:cubicBezTo>
                <a:lnTo>
                  <a:pt x="47720" y="34442"/>
                </a:lnTo>
                <a:cubicBezTo>
                  <a:pt x="47721" y="34442"/>
                  <a:pt x="47723" y="34441"/>
                  <a:pt x="47725" y="34440"/>
                </a:cubicBezTo>
                <a:cubicBezTo>
                  <a:pt x="48219" y="25178"/>
                  <a:pt x="50985" y="17809"/>
                  <a:pt x="54517" y="16250"/>
                </a:cubicBezTo>
                <a:lnTo>
                  <a:pt x="54519" y="16220"/>
                </a:lnTo>
                <a:cubicBezTo>
                  <a:pt x="54571" y="16193"/>
                  <a:pt x="54623" y="16168"/>
                  <a:pt x="54678" y="16179"/>
                </a:cubicBezTo>
                <a:cubicBezTo>
                  <a:pt x="54985" y="16034"/>
                  <a:pt x="55299" y="15955"/>
                  <a:pt x="55618" y="15942"/>
                </a:cubicBezTo>
                <a:close/>
                <a:moveTo>
                  <a:pt x="39355" y="15899"/>
                </a:moveTo>
                <a:lnTo>
                  <a:pt x="39523" y="15942"/>
                </a:lnTo>
                <a:cubicBezTo>
                  <a:pt x="39842" y="15955"/>
                  <a:pt x="40156" y="16034"/>
                  <a:pt x="40463" y="16179"/>
                </a:cubicBezTo>
                <a:cubicBezTo>
                  <a:pt x="40518" y="16168"/>
                  <a:pt x="40570" y="16193"/>
                  <a:pt x="40622" y="16220"/>
                </a:cubicBezTo>
                <a:lnTo>
                  <a:pt x="40623" y="16250"/>
                </a:lnTo>
                <a:cubicBezTo>
                  <a:pt x="44155" y="17809"/>
                  <a:pt x="46921" y="25178"/>
                  <a:pt x="47416" y="34440"/>
                </a:cubicBezTo>
                <a:cubicBezTo>
                  <a:pt x="47418" y="34441"/>
                  <a:pt x="47420" y="34442"/>
                  <a:pt x="47421" y="34442"/>
                </a:cubicBezTo>
                <a:lnTo>
                  <a:pt x="47427" y="34617"/>
                </a:lnTo>
                <a:cubicBezTo>
                  <a:pt x="47476" y="35411"/>
                  <a:pt x="47500" y="36222"/>
                  <a:pt x="47500" y="37044"/>
                </a:cubicBezTo>
                <a:cubicBezTo>
                  <a:pt x="47513" y="37192"/>
                  <a:pt x="47514" y="37341"/>
                  <a:pt x="47514" y="37490"/>
                </a:cubicBezTo>
                <a:cubicBezTo>
                  <a:pt x="47514" y="37590"/>
                  <a:pt x="47513" y="37690"/>
                  <a:pt x="47508" y="37790"/>
                </a:cubicBezTo>
                <a:lnTo>
                  <a:pt x="47503" y="37789"/>
                </a:lnTo>
                <a:lnTo>
                  <a:pt x="47503" y="37802"/>
                </a:lnTo>
                <a:lnTo>
                  <a:pt x="47334" y="37759"/>
                </a:lnTo>
                <a:cubicBezTo>
                  <a:pt x="47015" y="37746"/>
                  <a:pt x="46702" y="37667"/>
                  <a:pt x="46395" y="37522"/>
                </a:cubicBezTo>
                <a:cubicBezTo>
                  <a:pt x="46340" y="37533"/>
                  <a:pt x="46288" y="37508"/>
                  <a:pt x="46235" y="37481"/>
                </a:cubicBezTo>
                <a:lnTo>
                  <a:pt x="46234" y="37451"/>
                </a:lnTo>
                <a:cubicBezTo>
                  <a:pt x="42702" y="35892"/>
                  <a:pt x="39936" y="28522"/>
                  <a:pt x="39441" y="19261"/>
                </a:cubicBezTo>
                <a:cubicBezTo>
                  <a:pt x="39439" y="19260"/>
                  <a:pt x="39438" y="19259"/>
                  <a:pt x="39436" y="19259"/>
                </a:cubicBezTo>
                <a:lnTo>
                  <a:pt x="39431" y="19084"/>
                </a:lnTo>
                <a:cubicBezTo>
                  <a:pt x="39381" y="18290"/>
                  <a:pt x="39357" y="17479"/>
                  <a:pt x="39357" y="16657"/>
                </a:cubicBezTo>
                <a:cubicBezTo>
                  <a:pt x="39344" y="16509"/>
                  <a:pt x="39344" y="16360"/>
                  <a:pt x="39344" y="16211"/>
                </a:cubicBezTo>
                <a:lnTo>
                  <a:pt x="39350" y="15911"/>
                </a:lnTo>
                <a:lnTo>
                  <a:pt x="39355" y="15912"/>
                </a:lnTo>
                <a:close/>
                <a:moveTo>
                  <a:pt x="39131" y="15899"/>
                </a:moveTo>
                <a:lnTo>
                  <a:pt x="39131" y="15912"/>
                </a:lnTo>
                <a:lnTo>
                  <a:pt x="39136" y="15911"/>
                </a:lnTo>
                <a:lnTo>
                  <a:pt x="39142" y="16211"/>
                </a:lnTo>
                <a:cubicBezTo>
                  <a:pt x="39142" y="16360"/>
                  <a:pt x="39141" y="16509"/>
                  <a:pt x="39128" y="16657"/>
                </a:cubicBezTo>
                <a:cubicBezTo>
                  <a:pt x="39129" y="17479"/>
                  <a:pt x="39105" y="18290"/>
                  <a:pt x="39055" y="19084"/>
                </a:cubicBezTo>
                <a:lnTo>
                  <a:pt x="39050" y="19259"/>
                </a:lnTo>
                <a:cubicBezTo>
                  <a:pt x="39048" y="19259"/>
                  <a:pt x="39046" y="19260"/>
                  <a:pt x="39045" y="19261"/>
                </a:cubicBezTo>
                <a:cubicBezTo>
                  <a:pt x="38550" y="28522"/>
                  <a:pt x="35784" y="35892"/>
                  <a:pt x="32252" y="37451"/>
                </a:cubicBezTo>
                <a:lnTo>
                  <a:pt x="32251" y="37481"/>
                </a:lnTo>
                <a:cubicBezTo>
                  <a:pt x="32198" y="37508"/>
                  <a:pt x="32146" y="37533"/>
                  <a:pt x="32091" y="37522"/>
                </a:cubicBezTo>
                <a:cubicBezTo>
                  <a:pt x="31784" y="37667"/>
                  <a:pt x="31470" y="37746"/>
                  <a:pt x="31152" y="37759"/>
                </a:cubicBezTo>
                <a:lnTo>
                  <a:pt x="30983" y="37802"/>
                </a:lnTo>
                <a:lnTo>
                  <a:pt x="30983" y="37789"/>
                </a:lnTo>
                <a:lnTo>
                  <a:pt x="30978" y="37790"/>
                </a:lnTo>
                <a:cubicBezTo>
                  <a:pt x="30972" y="37690"/>
                  <a:pt x="30972" y="37590"/>
                  <a:pt x="30972" y="37490"/>
                </a:cubicBezTo>
                <a:cubicBezTo>
                  <a:pt x="30972" y="37341"/>
                  <a:pt x="30973" y="37192"/>
                  <a:pt x="30986" y="37044"/>
                </a:cubicBezTo>
                <a:cubicBezTo>
                  <a:pt x="30985" y="36222"/>
                  <a:pt x="31009" y="35411"/>
                  <a:pt x="31059" y="34617"/>
                </a:cubicBezTo>
                <a:lnTo>
                  <a:pt x="31065" y="34442"/>
                </a:lnTo>
                <a:cubicBezTo>
                  <a:pt x="31066" y="34442"/>
                  <a:pt x="31068" y="34441"/>
                  <a:pt x="31069" y="34440"/>
                </a:cubicBezTo>
                <a:cubicBezTo>
                  <a:pt x="31564" y="25178"/>
                  <a:pt x="34330" y="17809"/>
                  <a:pt x="37862" y="16250"/>
                </a:cubicBezTo>
                <a:lnTo>
                  <a:pt x="37864" y="16220"/>
                </a:lnTo>
                <a:cubicBezTo>
                  <a:pt x="37916" y="16193"/>
                  <a:pt x="37968" y="16168"/>
                  <a:pt x="38023" y="16179"/>
                </a:cubicBezTo>
                <a:cubicBezTo>
                  <a:pt x="38330" y="16034"/>
                  <a:pt x="38644" y="15955"/>
                  <a:pt x="38963" y="15942"/>
                </a:cubicBezTo>
                <a:close/>
                <a:moveTo>
                  <a:pt x="22700" y="15899"/>
                </a:moveTo>
                <a:lnTo>
                  <a:pt x="22868" y="15942"/>
                </a:lnTo>
                <a:cubicBezTo>
                  <a:pt x="23187" y="15955"/>
                  <a:pt x="23501" y="16034"/>
                  <a:pt x="23808" y="16179"/>
                </a:cubicBezTo>
                <a:cubicBezTo>
                  <a:pt x="23862" y="16168"/>
                  <a:pt x="23915" y="16193"/>
                  <a:pt x="23967" y="16220"/>
                </a:cubicBezTo>
                <a:lnTo>
                  <a:pt x="23968" y="16250"/>
                </a:lnTo>
                <a:cubicBezTo>
                  <a:pt x="27500" y="17809"/>
                  <a:pt x="30266" y="25178"/>
                  <a:pt x="30761" y="34440"/>
                </a:cubicBezTo>
                <a:cubicBezTo>
                  <a:pt x="30763" y="34441"/>
                  <a:pt x="30765" y="34442"/>
                  <a:pt x="30766" y="34442"/>
                </a:cubicBezTo>
                <a:lnTo>
                  <a:pt x="30772" y="34617"/>
                </a:lnTo>
                <a:cubicBezTo>
                  <a:pt x="30821" y="35411"/>
                  <a:pt x="30845" y="36222"/>
                  <a:pt x="30845" y="37044"/>
                </a:cubicBezTo>
                <a:cubicBezTo>
                  <a:pt x="30858" y="37192"/>
                  <a:pt x="30859" y="37341"/>
                  <a:pt x="30859" y="37490"/>
                </a:cubicBezTo>
                <a:cubicBezTo>
                  <a:pt x="30859" y="37590"/>
                  <a:pt x="30858" y="37690"/>
                  <a:pt x="30853" y="37790"/>
                </a:cubicBezTo>
                <a:lnTo>
                  <a:pt x="30848" y="37789"/>
                </a:lnTo>
                <a:lnTo>
                  <a:pt x="30848" y="37802"/>
                </a:lnTo>
                <a:lnTo>
                  <a:pt x="30679" y="37759"/>
                </a:lnTo>
                <a:cubicBezTo>
                  <a:pt x="30360" y="37746"/>
                  <a:pt x="30047" y="37667"/>
                  <a:pt x="29740" y="37522"/>
                </a:cubicBezTo>
                <a:cubicBezTo>
                  <a:pt x="29685" y="37533"/>
                  <a:pt x="29632" y="37508"/>
                  <a:pt x="29580" y="37481"/>
                </a:cubicBezTo>
                <a:lnTo>
                  <a:pt x="29579" y="37451"/>
                </a:lnTo>
                <a:cubicBezTo>
                  <a:pt x="26047" y="35892"/>
                  <a:pt x="23281" y="28522"/>
                  <a:pt x="22786" y="19261"/>
                </a:cubicBezTo>
                <a:cubicBezTo>
                  <a:pt x="22784" y="19260"/>
                  <a:pt x="22783" y="19259"/>
                  <a:pt x="22781" y="19259"/>
                </a:cubicBezTo>
                <a:lnTo>
                  <a:pt x="22776" y="19084"/>
                </a:lnTo>
                <a:cubicBezTo>
                  <a:pt x="22726" y="18290"/>
                  <a:pt x="22702" y="17479"/>
                  <a:pt x="22702" y="16657"/>
                </a:cubicBezTo>
                <a:cubicBezTo>
                  <a:pt x="22689" y="16509"/>
                  <a:pt x="22689" y="16360"/>
                  <a:pt x="22689" y="16211"/>
                </a:cubicBezTo>
                <a:lnTo>
                  <a:pt x="22695" y="15911"/>
                </a:lnTo>
                <a:lnTo>
                  <a:pt x="22700" y="15912"/>
                </a:lnTo>
                <a:close/>
                <a:moveTo>
                  <a:pt x="22476" y="15899"/>
                </a:moveTo>
                <a:lnTo>
                  <a:pt x="22476" y="15912"/>
                </a:lnTo>
                <a:lnTo>
                  <a:pt x="22481" y="15911"/>
                </a:lnTo>
                <a:lnTo>
                  <a:pt x="22487" y="16211"/>
                </a:lnTo>
                <a:cubicBezTo>
                  <a:pt x="22487" y="16360"/>
                  <a:pt x="22486" y="16509"/>
                  <a:pt x="22473" y="16657"/>
                </a:cubicBezTo>
                <a:cubicBezTo>
                  <a:pt x="22474" y="17479"/>
                  <a:pt x="22450" y="18290"/>
                  <a:pt x="22400" y="19084"/>
                </a:cubicBezTo>
                <a:lnTo>
                  <a:pt x="22395" y="19259"/>
                </a:lnTo>
                <a:cubicBezTo>
                  <a:pt x="22393" y="19259"/>
                  <a:pt x="22391" y="19260"/>
                  <a:pt x="22390" y="19261"/>
                </a:cubicBezTo>
                <a:cubicBezTo>
                  <a:pt x="21895" y="28522"/>
                  <a:pt x="19129" y="35892"/>
                  <a:pt x="15597" y="37451"/>
                </a:cubicBezTo>
                <a:lnTo>
                  <a:pt x="15596" y="37481"/>
                </a:lnTo>
                <a:cubicBezTo>
                  <a:pt x="15543" y="37508"/>
                  <a:pt x="15491" y="37533"/>
                  <a:pt x="15436" y="37522"/>
                </a:cubicBezTo>
                <a:cubicBezTo>
                  <a:pt x="15129" y="37667"/>
                  <a:pt x="14815" y="37746"/>
                  <a:pt x="14497" y="37759"/>
                </a:cubicBezTo>
                <a:lnTo>
                  <a:pt x="14328" y="37802"/>
                </a:lnTo>
                <a:lnTo>
                  <a:pt x="14328" y="37789"/>
                </a:lnTo>
                <a:lnTo>
                  <a:pt x="14323" y="37790"/>
                </a:lnTo>
                <a:cubicBezTo>
                  <a:pt x="14317" y="37690"/>
                  <a:pt x="14317" y="37590"/>
                  <a:pt x="14317" y="37490"/>
                </a:cubicBezTo>
                <a:cubicBezTo>
                  <a:pt x="14317" y="37341"/>
                  <a:pt x="14318" y="37192"/>
                  <a:pt x="14331" y="37044"/>
                </a:cubicBezTo>
                <a:cubicBezTo>
                  <a:pt x="14330" y="36222"/>
                  <a:pt x="14354" y="35411"/>
                  <a:pt x="14404" y="34617"/>
                </a:cubicBezTo>
                <a:lnTo>
                  <a:pt x="14409" y="34442"/>
                </a:lnTo>
                <a:cubicBezTo>
                  <a:pt x="14411" y="34442"/>
                  <a:pt x="14413" y="34441"/>
                  <a:pt x="14414" y="34440"/>
                </a:cubicBezTo>
                <a:cubicBezTo>
                  <a:pt x="14909" y="25178"/>
                  <a:pt x="17675" y="17809"/>
                  <a:pt x="21207" y="16250"/>
                </a:cubicBezTo>
                <a:lnTo>
                  <a:pt x="21209" y="16220"/>
                </a:lnTo>
                <a:cubicBezTo>
                  <a:pt x="21261" y="16193"/>
                  <a:pt x="21313" y="16168"/>
                  <a:pt x="21368" y="16179"/>
                </a:cubicBezTo>
                <a:cubicBezTo>
                  <a:pt x="21675" y="16034"/>
                  <a:pt x="21989" y="15955"/>
                  <a:pt x="22308" y="15942"/>
                </a:cubicBezTo>
                <a:close/>
                <a:moveTo>
                  <a:pt x="6045" y="15899"/>
                </a:moveTo>
                <a:lnTo>
                  <a:pt x="6213" y="15942"/>
                </a:lnTo>
                <a:cubicBezTo>
                  <a:pt x="6532" y="15955"/>
                  <a:pt x="6846" y="16034"/>
                  <a:pt x="7153" y="16179"/>
                </a:cubicBezTo>
                <a:cubicBezTo>
                  <a:pt x="7207" y="16168"/>
                  <a:pt x="7260" y="16193"/>
                  <a:pt x="7312" y="16220"/>
                </a:cubicBezTo>
                <a:lnTo>
                  <a:pt x="7313" y="16250"/>
                </a:lnTo>
                <a:cubicBezTo>
                  <a:pt x="10845" y="17809"/>
                  <a:pt x="13611" y="25178"/>
                  <a:pt x="14106" y="34440"/>
                </a:cubicBezTo>
                <a:cubicBezTo>
                  <a:pt x="14108" y="34441"/>
                  <a:pt x="14110" y="34442"/>
                  <a:pt x="14111" y="34442"/>
                </a:cubicBezTo>
                <a:lnTo>
                  <a:pt x="14117" y="34617"/>
                </a:lnTo>
                <a:cubicBezTo>
                  <a:pt x="14166" y="35411"/>
                  <a:pt x="14190" y="36222"/>
                  <a:pt x="14190" y="37044"/>
                </a:cubicBezTo>
                <a:cubicBezTo>
                  <a:pt x="14203" y="37192"/>
                  <a:pt x="14204" y="37341"/>
                  <a:pt x="14204" y="37490"/>
                </a:cubicBezTo>
                <a:cubicBezTo>
                  <a:pt x="14204" y="37590"/>
                  <a:pt x="14203" y="37690"/>
                  <a:pt x="14198" y="37790"/>
                </a:cubicBezTo>
                <a:lnTo>
                  <a:pt x="14193" y="37789"/>
                </a:lnTo>
                <a:lnTo>
                  <a:pt x="14193" y="37802"/>
                </a:lnTo>
                <a:lnTo>
                  <a:pt x="14024" y="37759"/>
                </a:lnTo>
                <a:cubicBezTo>
                  <a:pt x="13705" y="37746"/>
                  <a:pt x="13392" y="37667"/>
                  <a:pt x="13085" y="37522"/>
                </a:cubicBezTo>
                <a:cubicBezTo>
                  <a:pt x="13030" y="37533"/>
                  <a:pt x="12977" y="37508"/>
                  <a:pt x="12925" y="37481"/>
                </a:cubicBezTo>
                <a:lnTo>
                  <a:pt x="12924" y="37451"/>
                </a:lnTo>
                <a:cubicBezTo>
                  <a:pt x="9392" y="35892"/>
                  <a:pt x="6626" y="28522"/>
                  <a:pt x="6131" y="19261"/>
                </a:cubicBezTo>
                <a:cubicBezTo>
                  <a:pt x="6129" y="19260"/>
                  <a:pt x="6128" y="19259"/>
                  <a:pt x="6126" y="19259"/>
                </a:cubicBezTo>
                <a:lnTo>
                  <a:pt x="6121" y="19084"/>
                </a:lnTo>
                <a:cubicBezTo>
                  <a:pt x="6071" y="18290"/>
                  <a:pt x="6047" y="17479"/>
                  <a:pt x="6047" y="16657"/>
                </a:cubicBezTo>
                <a:cubicBezTo>
                  <a:pt x="6034" y="16509"/>
                  <a:pt x="6034" y="16360"/>
                  <a:pt x="6034" y="16211"/>
                </a:cubicBezTo>
                <a:lnTo>
                  <a:pt x="6040" y="15911"/>
                </a:lnTo>
                <a:lnTo>
                  <a:pt x="6045" y="15912"/>
                </a:lnTo>
                <a:close/>
                <a:moveTo>
                  <a:pt x="72441" y="15899"/>
                </a:moveTo>
                <a:lnTo>
                  <a:pt x="72441" y="15912"/>
                </a:lnTo>
                <a:lnTo>
                  <a:pt x="72446" y="15911"/>
                </a:lnTo>
                <a:lnTo>
                  <a:pt x="72452" y="16211"/>
                </a:lnTo>
                <a:cubicBezTo>
                  <a:pt x="72452" y="16360"/>
                  <a:pt x="72451" y="16509"/>
                  <a:pt x="72439" y="16657"/>
                </a:cubicBezTo>
                <a:cubicBezTo>
                  <a:pt x="72439" y="17479"/>
                  <a:pt x="72415" y="18290"/>
                  <a:pt x="72365" y="19084"/>
                </a:cubicBezTo>
                <a:lnTo>
                  <a:pt x="72360" y="19259"/>
                </a:lnTo>
                <a:cubicBezTo>
                  <a:pt x="72358" y="19259"/>
                  <a:pt x="72356" y="19260"/>
                  <a:pt x="72355" y="19261"/>
                </a:cubicBezTo>
                <a:cubicBezTo>
                  <a:pt x="71860" y="28522"/>
                  <a:pt x="69094" y="35892"/>
                  <a:pt x="65562" y="37451"/>
                </a:cubicBezTo>
                <a:lnTo>
                  <a:pt x="65561" y="37481"/>
                </a:lnTo>
                <a:cubicBezTo>
                  <a:pt x="65508" y="37508"/>
                  <a:pt x="65456" y="37533"/>
                  <a:pt x="65401" y="37522"/>
                </a:cubicBezTo>
                <a:cubicBezTo>
                  <a:pt x="65094" y="37667"/>
                  <a:pt x="64780" y="37746"/>
                  <a:pt x="64462" y="37759"/>
                </a:cubicBezTo>
                <a:lnTo>
                  <a:pt x="64293" y="37802"/>
                </a:lnTo>
                <a:lnTo>
                  <a:pt x="64293" y="37789"/>
                </a:lnTo>
                <a:lnTo>
                  <a:pt x="64288" y="37790"/>
                </a:lnTo>
                <a:cubicBezTo>
                  <a:pt x="64283" y="37690"/>
                  <a:pt x="64282" y="37590"/>
                  <a:pt x="64282" y="37490"/>
                </a:cubicBezTo>
                <a:cubicBezTo>
                  <a:pt x="64282" y="37341"/>
                  <a:pt x="64283" y="37192"/>
                  <a:pt x="64296" y="37044"/>
                </a:cubicBezTo>
                <a:cubicBezTo>
                  <a:pt x="64295" y="36222"/>
                  <a:pt x="64319" y="35411"/>
                  <a:pt x="64369" y="34617"/>
                </a:cubicBezTo>
                <a:lnTo>
                  <a:pt x="64375" y="34442"/>
                </a:lnTo>
                <a:cubicBezTo>
                  <a:pt x="64376" y="34442"/>
                  <a:pt x="64378" y="34441"/>
                  <a:pt x="64380" y="34440"/>
                </a:cubicBezTo>
                <a:cubicBezTo>
                  <a:pt x="64874" y="25178"/>
                  <a:pt x="67641" y="17809"/>
                  <a:pt x="71173" y="16250"/>
                </a:cubicBezTo>
                <a:lnTo>
                  <a:pt x="71174" y="16220"/>
                </a:lnTo>
                <a:cubicBezTo>
                  <a:pt x="71226" y="16193"/>
                  <a:pt x="71278" y="16168"/>
                  <a:pt x="71333" y="16179"/>
                </a:cubicBezTo>
                <a:cubicBezTo>
                  <a:pt x="71640" y="16034"/>
                  <a:pt x="71954" y="15955"/>
                  <a:pt x="72273" y="15942"/>
                </a:cubicBezTo>
                <a:close/>
                <a:moveTo>
                  <a:pt x="5821" y="15899"/>
                </a:moveTo>
                <a:lnTo>
                  <a:pt x="5821" y="15912"/>
                </a:lnTo>
                <a:lnTo>
                  <a:pt x="5826" y="15911"/>
                </a:lnTo>
                <a:lnTo>
                  <a:pt x="5832" y="16211"/>
                </a:lnTo>
                <a:cubicBezTo>
                  <a:pt x="5832" y="16360"/>
                  <a:pt x="5831" y="16509"/>
                  <a:pt x="5818" y="16657"/>
                </a:cubicBezTo>
                <a:cubicBezTo>
                  <a:pt x="5819" y="17479"/>
                  <a:pt x="5795" y="18290"/>
                  <a:pt x="5745" y="19084"/>
                </a:cubicBezTo>
                <a:lnTo>
                  <a:pt x="5740" y="19259"/>
                </a:lnTo>
                <a:cubicBezTo>
                  <a:pt x="5738" y="19259"/>
                  <a:pt x="5736" y="19260"/>
                  <a:pt x="5735" y="19261"/>
                </a:cubicBezTo>
                <a:cubicBezTo>
                  <a:pt x="5291" y="27571"/>
                  <a:pt x="3018" y="34358"/>
                  <a:pt x="0" y="36752"/>
                </a:cubicBezTo>
                <a:lnTo>
                  <a:pt x="0" y="33279"/>
                </a:lnTo>
                <a:cubicBezTo>
                  <a:pt x="2256" y="31105"/>
                  <a:pt x="3958" y="25976"/>
                  <a:pt x="4421" y="19700"/>
                </a:cubicBezTo>
                <a:cubicBezTo>
                  <a:pt x="2548" y="20773"/>
                  <a:pt x="960" y="23799"/>
                  <a:pt x="0" y="27939"/>
                </a:cubicBezTo>
                <a:lnTo>
                  <a:pt x="0" y="22511"/>
                </a:lnTo>
                <a:cubicBezTo>
                  <a:pt x="1195" y="19285"/>
                  <a:pt x="2777" y="17034"/>
                  <a:pt x="4552" y="16250"/>
                </a:cubicBezTo>
                <a:lnTo>
                  <a:pt x="4554" y="16220"/>
                </a:lnTo>
                <a:cubicBezTo>
                  <a:pt x="4606" y="16193"/>
                  <a:pt x="4658" y="16168"/>
                  <a:pt x="4713" y="16179"/>
                </a:cubicBezTo>
                <a:cubicBezTo>
                  <a:pt x="5020" y="16034"/>
                  <a:pt x="5334" y="15955"/>
                  <a:pt x="5653" y="15942"/>
                </a:cubicBezTo>
                <a:close/>
                <a:moveTo>
                  <a:pt x="117805" y="0"/>
                </a:moveTo>
                <a:lnTo>
                  <a:pt x="119882" y="0"/>
                </a:lnTo>
                <a:cubicBezTo>
                  <a:pt x="119926" y="73"/>
                  <a:pt x="119963" y="167"/>
                  <a:pt x="120000" y="262"/>
                </a:cubicBezTo>
                <a:lnTo>
                  <a:pt x="120000" y="5512"/>
                </a:lnTo>
                <a:cubicBezTo>
                  <a:pt x="119445" y="3254"/>
                  <a:pt x="118698" y="1348"/>
                  <a:pt x="117805" y="0"/>
                </a:cubicBezTo>
                <a:close/>
                <a:moveTo>
                  <a:pt x="114573" y="0"/>
                </a:moveTo>
                <a:lnTo>
                  <a:pt x="115897" y="0"/>
                </a:lnTo>
                <a:cubicBezTo>
                  <a:pt x="116557" y="5082"/>
                  <a:pt x="118070" y="9151"/>
                  <a:pt x="120000" y="11071"/>
                </a:cubicBezTo>
                <a:lnTo>
                  <a:pt x="120000" y="14536"/>
                </a:lnTo>
                <a:cubicBezTo>
                  <a:pt x="117366" y="12377"/>
                  <a:pt x="115312" y="6896"/>
                  <a:pt x="114573" y="0"/>
                </a:cubicBezTo>
                <a:close/>
                <a:moveTo>
                  <a:pt x="108497" y="0"/>
                </a:moveTo>
                <a:lnTo>
                  <a:pt x="110552" y="0"/>
                </a:lnTo>
                <a:cubicBezTo>
                  <a:pt x="108923" y="2572"/>
                  <a:pt x="107748" y="6846"/>
                  <a:pt x="107375" y="11859"/>
                </a:cubicBezTo>
                <a:cubicBezTo>
                  <a:pt x="109777" y="10493"/>
                  <a:pt x="111712" y="5939"/>
                  <a:pt x="112479" y="0"/>
                </a:cubicBezTo>
                <a:lnTo>
                  <a:pt x="113798" y="0"/>
                </a:lnTo>
                <a:cubicBezTo>
                  <a:pt x="112963" y="7869"/>
                  <a:pt x="110412" y="13894"/>
                  <a:pt x="107243" y="15282"/>
                </a:cubicBezTo>
                <a:lnTo>
                  <a:pt x="107242" y="15312"/>
                </a:lnTo>
                <a:cubicBezTo>
                  <a:pt x="107190" y="15338"/>
                  <a:pt x="107138" y="15363"/>
                  <a:pt x="107083" y="15352"/>
                </a:cubicBezTo>
                <a:cubicBezTo>
                  <a:pt x="106776" y="15496"/>
                  <a:pt x="106462" y="15574"/>
                  <a:pt x="106143" y="15588"/>
                </a:cubicBezTo>
                <a:lnTo>
                  <a:pt x="105975" y="15630"/>
                </a:lnTo>
                <a:lnTo>
                  <a:pt x="105975" y="15617"/>
                </a:lnTo>
                <a:lnTo>
                  <a:pt x="105970" y="15618"/>
                </a:lnTo>
                <a:cubicBezTo>
                  <a:pt x="105964" y="15519"/>
                  <a:pt x="105964" y="15420"/>
                  <a:pt x="105964" y="15320"/>
                </a:cubicBezTo>
                <a:cubicBezTo>
                  <a:pt x="105964" y="15172"/>
                  <a:pt x="105965" y="15025"/>
                  <a:pt x="105977" y="14878"/>
                </a:cubicBezTo>
                <a:cubicBezTo>
                  <a:pt x="105977" y="14062"/>
                  <a:pt x="106001" y="13258"/>
                  <a:pt x="106051" y="12470"/>
                </a:cubicBezTo>
                <a:lnTo>
                  <a:pt x="106056" y="12296"/>
                </a:lnTo>
                <a:cubicBezTo>
                  <a:pt x="106058" y="12296"/>
                  <a:pt x="106060" y="12296"/>
                  <a:pt x="106061" y="12294"/>
                </a:cubicBezTo>
                <a:cubicBezTo>
                  <a:pt x="106320" y="7487"/>
                  <a:pt x="107201" y="3194"/>
                  <a:pt x="108497" y="0"/>
                </a:cubicBezTo>
                <a:close/>
                <a:moveTo>
                  <a:pt x="97928" y="0"/>
                </a:moveTo>
                <a:lnTo>
                  <a:pt x="99247" y="0"/>
                </a:lnTo>
                <a:cubicBezTo>
                  <a:pt x="100014" y="5939"/>
                  <a:pt x="101949" y="10493"/>
                  <a:pt x="104351" y="11859"/>
                </a:cubicBezTo>
                <a:cubicBezTo>
                  <a:pt x="103978" y="6846"/>
                  <a:pt x="102803" y="2572"/>
                  <a:pt x="101174" y="0"/>
                </a:cubicBezTo>
                <a:lnTo>
                  <a:pt x="103229" y="0"/>
                </a:lnTo>
                <a:cubicBezTo>
                  <a:pt x="104525" y="3194"/>
                  <a:pt x="105406" y="7487"/>
                  <a:pt x="105665" y="12294"/>
                </a:cubicBezTo>
                <a:cubicBezTo>
                  <a:pt x="105666" y="12296"/>
                  <a:pt x="105668" y="12296"/>
                  <a:pt x="105670" y="12296"/>
                </a:cubicBezTo>
                <a:lnTo>
                  <a:pt x="105675" y="12470"/>
                </a:lnTo>
                <a:cubicBezTo>
                  <a:pt x="105725" y="13258"/>
                  <a:pt x="105749" y="14062"/>
                  <a:pt x="105749" y="14878"/>
                </a:cubicBezTo>
                <a:cubicBezTo>
                  <a:pt x="105761" y="15025"/>
                  <a:pt x="105762" y="15172"/>
                  <a:pt x="105762" y="15320"/>
                </a:cubicBezTo>
                <a:cubicBezTo>
                  <a:pt x="105762" y="15420"/>
                  <a:pt x="105762" y="15519"/>
                  <a:pt x="105756" y="15618"/>
                </a:cubicBezTo>
                <a:lnTo>
                  <a:pt x="105751" y="15617"/>
                </a:lnTo>
                <a:lnTo>
                  <a:pt x="105751" y="15630"/>
                </a:lnTo>
                <a:lnTo>
                  <a:pt x="105583" y="15588"/>
                </a:lnTo>
                <a:cubicBezTo>
                  <a:pt x="105264" y="15574"/>
                  <a:pt x="104950" y="15496"/>
                  <a:pt x="104643" y="15352"/>
                </a:cubicBezTo>
                <a:cubicBezTo>
                  <a:pt x="104588" y="15363"/>
                  <a:pt x="104536" y="15338"/>
                  <a:pt x="104484" y="15312"/>
                </a:cubicBezTo>
                <a:lnTo>
                  <a:pt x="104483" y="15282"/>
                </a:lnTo>
                <a:cubicBezTo>
                  <a:pt x="101315" y="13894"/>
                  <a:pt x="98763" y="7869"/>
                  <a:pt x="97928" y="0"/>
                </a:cubicBezTo>
                <a:close/>
                <a:moveTo>
                  <a:pt x="91842" y="0"/>
                </a:moveTo>
                <a:lnTo>
                  <a:pt x="93896" y="0"/>
                </a:lnTo>
                <a:cubicBezTo>
                  <a:pt x="92268" y="2572"/>
                  <a:pt x="91093" y="6846"/>
                  <a:pt x="90720" y="11859"/>
                </a:cubicBezTo>
                <a:cubicBezTo>
                  <a:pt x="93122" y="10493"/>
                  <a:pt x="95057" y="5939"/>
                  <a:pt x="95824" y="0"/>
                </a:cubicBezTo>
                <a:lnTo>
                  <a:pt x="97143" y="0"/>
                </a:lnTo>
                <a:cubicBezTo>
                  <a:pt x="96308" y="7869"/>
                  <a:pt x="93756" y="13894"/>
                  <a:pt x="90588" y="15282"/>
                </a:cubicBezTo>
                <a:lnTo>
                  <a:pt x="90587" y="15312"/>
                </a:lnTo>
                <a:cubicBezTo>
                  <a:pt x="90535" y="15338"/>
                  <a:pt x="90483" y="15363"/>
                  <a:pt x="90428" y="15352"/>
                </a:cubicBezTo>
                <a:cubicBezTo>
                  <a:pt x="90121" y="15496"/>
                  <a:pt x="89807" y="15574"/>
                  <a:pt x="89488" y="15588"/>
                </a:cubicBezTo>
                <a:lnTo>
                  <a:pt x="89320" y="15630"/>
                </a:lnTo>
                <a:lnTo>
                  <a:pt x="89320" y="15617"/>
                </a:lnTo>
                <a:lnTo>
                  <a:pt x="89315" y="15618"/>
                </a:lnTo>
                <a:cubicBezTo>
                  <a:pt x="89309" y="15519"/>
                  <a:pt x="89309" y="15420"/>
                  <a:pt x="89309" y="15320"/>
                </a:cubicBezTo>
                <a:cubicBezTo>
                  <a:pt x="89309" y="15172"/>
                  <a:pt x="89310" y="15025"/>
                  <a:pt x="89322" y="14878"/>
                </a:cubicBezTo>
                <a:cubicBezTo>
                  <a:pt x="89322" y="14062"/>
                  <a:pt x="89346" y="13258"/>
                  <a:pt x="89396" y="12470"/>
                </a:cubicBezTo>
                <a:lnTo>
                  <a:pt x="89401" y="12296"/>
                </a:lnTo>
                <a:cubicBezTo>
                  <a:pt x="89403" y="12296"/>
                  <a:pt x="89405" y="12296"/>
                  <a:pt x="89406" y="12294"/>
                </a:cubicBezTo>
                <a:cubicBezTo>
                  <a:pt x="89665" y="7487"/>
                  <a:pt x="90546" y="3194"/>
                  <a:pt x="91842" y="0"/>
                </a:cubicBezTo>
                <a:close/>
                <a:moveTo>
                  <a:pt x="81273" y="0"/>
                </a:moveTo>
                <a:lnTo>
                  <a:pt x="82592" y="0"/>
                </a:lnTo>
                <a:cubicBezTo>
                  <a:pt x="83359" y="5939"/>
                  <a:pt x="85294" y="10493"/>
                  <a:pt x="87696" y="11859"/>
                </a:cubicBezTo>
                <a:cubicBezTo>
                  <a:pt x="87323" y="6846"/>
                  <a:pt x="86148" y="2572"/>
                  <a:pt x="84519" y="0"/>
                </a:cubicBezTo>
                <a:lnTo>
                  <a:pt x="86574" y="0"/>
                </a:lnTo>
                <a:cubicBezTo>
                  <a:pt x="87870" y="3194"/>
                  <a:pt x="88751" y="7487"/>
                  <a:pt x="89010" y="12294"/>
                </a:cubicBezTo>
                <a:cubicBezTo>
                  <a:pt x="89011" y="12296"/>
                  <a:pt x="89013" y="12296"/>
                  <a:pt x="89015" y="12296"/>
                </a:cubicBezTo>
                <a:lnTo>
                  <a:pt x="89020" y="12470"/>
                </a:lnTo>
                <a:cubicBezTo>
                  <a:pt x="89070" y="13258"/>
                  <a:pt x="89094" y="14062"/>
                  <a:pt x="89094" y="14878"/>
                </a:cubicBezTo>
                <a:cubicBezTo>
                  <a:pt x="89106" y="15025"/>
                  <a:pt x="89107" y="15172"/>
                  <a:pt x="89107" y="15320"/>
                </a:cubicBezTo>
                <a:cubicBezTo>
                  <a:pt x="89107" y="15420"/>
                  <a:pt x="89107" y="15519"/>
                  <a:pt x="89101" y="15618"/>
                </a:cubicBezTo>
                <a:lnTo>
                  <a:pt x="89096" y="15617"/>
                </a:lnTo>
                <a:lnTo>
                  <a:pt x="89096" y="15630"/>
                </a:lnTo>
                <a:lnTo>
                  <a:pt x="88928" y="15588"/>
                </a:lnTo>
                <a:cubicBezTo>
                  <a:pt x="88609" y="15574"/>
                  <a:pt x="88295" y="15496"/>
                  <a:pt x="87988" y="15352"/>
                </a:cubicBezTo>
                <a:cubicBezTo>
                  <a:pt x="87933" y="15363"/>
                  <a:pt x="87881" y="15338"/>
                  <a:pt x="87829" y="15312"/>
                </a:cubicBezTo>
                <a:lnTo>
                  <a:pt x="87828" y="15282"/>
                </a:lnTo>
                <a:cubicBezTo>
                  <a:pt x="84659" y="13894"/>
                  <a:pt x="82108" y="7869"/>
                  <a:pt x="81273" y="0"/>
                </a:cubicBezTo>
                <a:close/>
                <a:moveTo>
                  <a:pt x="75187" y="0"/>
                </a:moveTo>
                <a:lnTo>
                  <a:pt x="77241" y="0"/>
                </a:lnTo>
                <a:cubicBezTo>
                  <a:pt x="75613" y="2572"/>
                  <a:pt x="74438" y="6846"/>
                  <a:pt x="74065" y="11859"/>
                </a:cubicBezTo>
                <a:cubicBezTo>
                  <a:pt x="76467" y="10493"/>
                  <a:pt x="78402" y="5939"/>
                  <a:pt x="79169" y="0"/>
                </a:cubicBezTo>
                <a:lnTo>
                  <a:pt x="80488" y="0"/>
                </a:lnTo>
                <a:cubicBezTo>
                  <a:pt x="79653" y="7869"/>
                  <a:pt x="77101" y="13894"/>
                  <a:pt x="73933" y="15282"/>
                </a:cubicBezTo>
                <a:lnTo>
                  <a:pt x="73932" y="15312"/>
                </a:lnTo>
                <a:cubicBezTo>
                  <a:pt x="73880" y="15338"/>
                  <a:pt x="73828" y="15363"/>
                  <a:pt x="73773" y="15352"/>
                </a:cubicBezTo>
                <a:cubicBezTo>
                  <a:pt x="73466" y="15496"/>
                  <a:pt x="73152" y="15574"/>
                  <a:pt x="72833" y="15588"/>
                </a:cubicBezTo>
                <a:lnTo>
                  <a:pt x="72665" y="15630"/>
                </a:lnTo>
                <a:lnTo>
                  <a:pt x="72665" y="15617"/>
                </a:lnTo>
                <a:lnTo>
                  <a:pt x="72660" y="15618"/>
                </a:lnTo>
                <a:cubicBezTo>
                  <a:pt x="72654" y="15519"/>
                  <a:pt x="72654" y="15420"/>
                  <a:pt x="72654" y="15320"/>
                </a:cubicBezTo>
                <a:cubicBezTo>
                  <a:pt x="72654" y="15172"/>
                  <a:pt x="72654" y="15025"/>
                  <a:pt x="72667" y="14878"/>
                </a:cubicBezTo>
                <a:cubicBezTo>
                  <a:pt x="72667" y="14062"/>
                  <a:pt x="72691" y="13258"/>
                  <a:pt x="72741" y="12470"/>
                </a:cubicBezTo>
                <a:lnTo>
                  <a:pt x="72746" y="12296"/>
                </a:lnTo>
                <a:cubicBezTo>
                  <a:pt x="72748" y="12296"/>
                  <a:pt x="72750" y="12296"/>
                  <a:pt x="72751" y="12294"/>
                </a:cubicBezTo>
                <a:cubicBezTo>
                  <a:pt x="73010" y="7487"/>
                  <a:pt x="73891" y="3194"/>
                  <a:pt x="75187" y="0"/>
                </a:cubicBezTo>
                <a:close/>
                <a:moveTo>
                  <a:pt x="64618" y="0"/>
                </a:moveTo>
                <a:lnTo>
                  <a:pt x="65937" y="0"/>
                </a:lnTo>
                <a:cubicBezTo>
                  <a:pt x="66704" y="5939"/>
                  <a:pt x="68639" y="10493"/>
                  <a:pt x="71041" y="11859"/>
                </a:cubicBezTo>
                <a:cubicBezTo>
                  <a:pt x="70668" y="6846"/>
                  <a:pt x="69493" y="2572"/>
                  <a:pt x="67864" y="0"/>
                </a:cubicBezTo>
                <a:lnTo>
                  <a:pt x="69919" y="0"/>
                </a:lnTo>
                <a:cubicBezTo>
                  <a:pt x="71215" y="3194"/>
                  <a:pt x="72096" y="7487"/>
                  <a:pt x="72355" y="12294"/>
                </a:cubicBezTo>
                <a:cubicBezTo>
                  <a:pt x="72356" y="12296"/>
                  <a:pt x="72358" y="12296"/>
                  <a:pt x="72360" y="12296"/>
                </a:cubicBezTo>
                <a:lnTo>
                  <a:pt x="72365" y="12470"/>
                </a:lnTo>
                <a:cubicBezTo>
                  <a:pt x="72415" y="13258"/>
                  <a:pt x="72439" y="14062"/>
                  <a:pt x="72439" y="14878"/>
                </a:cubicBezTo>
                <a:cubicBezTo>
                  <a:pt x="72451" y="15025"/>
                  <a:pt x="72452" y="15172"/>
                  <a:pt x="72452" y="15320"/>
                </a:cubicBezTo>
                <a:cubicBezTo>
                  <a:pt x="72452" y="15420"/>
                  <a:pt x="72452" y="15519"/>
                  <a:pt x="72446" y="15618"/>
                </a:cubicBezTo>
                <a:lnTo>
                  <a:pt x="72441" y="15617"/>
                </a:lnTo>
                <a:lnTo>
                  <a:pt x="72441" y="15630"/>
                </a:lnTo>
                <a:lnTo>
                  <a:pt x="72273" y="15588"/>
                </a:lnTo>
                <a:cubicBezTo>
                  <a:pt x="71954" y="15574"/>
                  <a:pt x="71640" y="15496"/>
                  <a:pt x="71333" y="15352"/>
                </a:cubicBezTo>
                <a:cubicBezTo>
                  <a:pt x="71278" y="15363"/>
                  <a:pt x="71226" y="15338"/>
                  <a:pt x="71174" y="15312"/>
                </a:cubicBezTo>
                <a:lnTo>
                  <a:pt x="71173" y="15282"/>
                </a:lnTo>
                <a:cubicBezTo>
                  <a:pt x="68004" y="13894"/>
                  <a:pt x="65453" y="7869"/>
                  <a:pt x="64618" y="0"/>
                </a:cubicBezTo>
                <a:close/>
                <a:moveTo>
                  <a:pt x="58532" y="0"/>
                </a:moveTo>
                <a:lnTo>
                  <a:pt x="60586" y="0"/>
                </a:lnTo>
                <a:cubicBezTo>
                  <a:pt x="58958" y="2572"/>
                  <a:pt x="57783" y="6846"/>
                  <a:pt x="57410" y="11859"/>
                </a:cubicBezTo>
                <a:cubicBezTo>
                  <a:pt x="59812" y="10493"/>
                  <a:pt x="61747" y="5939"/>
                  <a:pt x="62514" y="0"/>
                </a:cubicBezTo>
                <a:lnTo>
                  <a:pt x="63833" y="0"/>
                </a:lnTo>
                <a:cubicBezTo>
                  <a:pt x="62998" y="7869"/>
                  <a:pt x="60446" y="13894"/>
                  <a:pt x="57278" y="15282"/>
                </a:cubicBezTo>
                <a:lnTo>
                  <a:pt x="57277" y="15312"/>
                </a:lnTo>
                <a:cubicBezTo>
                  <a:pt x="57225" y="15338"/>
                  <a:pt x="57172" y="15363"/>
                  <a:pt x="57118" y="15352"/>
                </a:cubicBezTo>
                <a:cubicBezTo>
                  <a:pt x="56811" y="15496"/>
                  <a:pt x="56497" y="15574"/>
                  <a:pt x="56178" y="15588"/>
                </a:cubicBezTo>
                <a:lnTo>
                  <a:pt x="56010" y="15630"/>
                </a:lnTo>
                <a:lnTo>
                  <a:pt x="56010" y="15617"/>
                </a:lnTo>
                <a:lnTo>
                  <a:pt x="56005" y="15618"/>
                </a:lnTo>
                <a:cubicBezTo>
                  <a:pt x="55999" y="15519"/>
                  <a:pt x="55999" y="15420"/>
                  <a:pt x="55999" y="15320"/>
                </a:cubicBezTo>
                <a:cubicBezTo>
                  <a:pt x="55999" y="15172"/>
                  <a:pt x="55999" y="15025"/>
                  <a:pt x="56012" y="14878"/>
                </a:cubicBezTo>
                <a:cubicBezTo>
                  <a:pt x="56012" y="14062"/>
                  <a:pt x="56036" y="13258"/>
                  <a:pt x="56086" y="12470"/>
                </a:cubicBezTo>
                <a:lnTo>
                  <a:pt x="56091" y="12296"/>
                </a:lnTo>
                <a:cubicBezTo>
                  <a:pt x="56093" y="12296"/>
                  <a:pt x="56094" y="12296"/>
                  <a:pt x="56096" y="12294"/>
                </a:cubicBezTo>
                <a:cubicBezTo>
                  <a:pt x="56355" y="7487"/>
                  <a:pt x="57236" y="3194"/>
                  <a:pt x="58532" y="0"/>
                </a:cubicBezTo>
                <a:close/>
                <a:moveTo>
                  <a:pt x="47963" y="0"/>
                </a:moveTo>
                <a:lnTo>
                  <a:pt x="49282" y="0"/>
                </a:lnTo>
                <a:cubicBezTo>
                  <a:pt x="50049" y="5939"/>
                  <a:pt x="51984" y="10493"/>
                  <a:pt x="54386" y="11859"/>
                </a:cubicBezTo>
                <a:cubicBezTo>
                  <a:pt x="54013" y="6846"/>
                  <a:pt x="52838" y="2572"/>
                  <a:pt x="51209" y="0"/>
                </a:cubicBezTo>
                <a:lnTo>
                  <a:pt x="53264" y="0"/>
                </a:lnTo>
                <a:cubicBezTo>
                  <a:pt x="54560" y="3194"/>
                  <a:pt x="55441" y="7487"/>
                  <a:pt x="55700" y="12294"/>
                </a:cubicBezTo>
                <a:cubicBezTo>
                  <a:pt x="55701" y="12296"/>
                  <a:pt x="55703" y="12296"/>
                  <a:pt x="55705" y="12296"/>
                </a:cubicBezTo>
                <a:lnTo>
                  <a:pt x="55710" y="12470"/>
                </a:lnTo>
                <a:cubicBezTo>
                  <a:pt x="55760" y="13258"/>
                  <a:pt x="55784" y="14062"/>
                  <a:pt x="55783" y="14878"/>
                </a:cubicBezTo>
                <a:cubicBezTo>
                  <a:pt x="55796" y="15025"/>
                  <a:pt x="55797" y="15172"/>
                  <a:pt x="55797" y="15320"/>
                </a:cubicBezTo>
                <a:cubicBezTo>
                  <a:pt x="55797" y="15420"/>
                  <a:pt x="55797" y="15519"/>
                  <a:pt x="55791" y="15618"/>
                </a:cubicBezTo>
                <a:lnTo>
                  <a:pt x="55786" y="15617"/>
                </a:lnTo>
                <a:lnTo>
                  <a:pt x="55786" y="15630"/>
                </a:lnTo>
                <a:lnTo>
                  <a:pt x="55617" y="15588"/>
                </a:lnTo>
                <a:cubicBezTo>
                  <a:pt x="55299" y="15574"/>
                  <a:pt x="54985" y="15496"/>
                  <a:pt x="54678" y="15352"/>
                </a:cubicBezTo>
                <a:cubicBezTo>
                  <a:pt x="54623" y="15363"/>
                  <a:pt x="54571" y="15338"/>
                  <a:pt x="54519" y="15312"/>
                </a:cubicBezTo>
                <a:lnTo>
                  <a:pt x="54517" y="15282"/>
                </a:lnTo>
                <a:cubicBezTo>
                  <a:pt x="51349" y="13894"/>
                  <a:pt x="48798" y="7869"/>
                  <a:pt x="47963" y="0"/>
                </a:cubicBezTo>
                <a:close/>
                <a:moveTo>
                  <a:pt x="41877" y="0"/>
                </a:moveTo>
                <a:lnTo>
                  <a:pt x="43931" y="0"/>
                </a:lnTo>
                <a:cubicBezTo>
                  <a:pt x="42303" y="2572"/>
                  <a:pt x="41127" y="6846"/>
                  <a:pt x="40755" y="11859"/>
                </a:cubicBezTo>
                <a:cubicBezTo>
                  <a:pt x="43157" y="10493"/>
                  <a:pt x="45092" y="5939"/>
                  <a:pt x="45859" y="0"/>
                </a:cubicBezTo>
                <a:lnTo>
                  <a:pt x="47178" y="0"/>
                </a:lnTo>
                <a:cubicBezTo>
                  <a:pt x="46343" y="7869"/>
                  <a:pt x="43791" y="13894"/>
                  <a:pt x="40623" y="15282"/>
                </a:cubicBezTo>
                <a:lnTo>
                  <a:pt x="40622" y="15312"/>
                </a:lnTo>
                <a:cubicBezTo>
                  <a:pt x="40570" y="15338"/>
                  <a:pt x="40517" y="15363"/>
                  <a:pt x="40463" y="15352"/>
                </a:cubicBezTo>
                <a:cubicBezTo>
                  <a:pt x="40156" y="15496"/>
                  <a:pt x="39842" y="15574"/>
                  <a:pt x="39523" y="15588"/>
                </a:cubicBezTo>
                <a:lnTo>
                  <a:pt x="39355" y="15630"/>
                </a:lnTo>
                <a:lnTo>
                  <a:pt x="39355" y="15617"/>
                </a:lnTo>
                <a:lnTo>
                  <a:pt x="39350" y="15618"/>
                </a:lnTo>
                <a:cubicBezTo>
                  <a:pt x="39344" y="15519"/>
                  <a:pt x="39344" y="15420"/>
                  <a:pt x="39344" y="15320"/>
                </a:cubicBezTo>
                <a:cubicBezTo>
                  <a:pt x="39344" y="15172"/>
                  <a:pt x="39344" y="15025"/>
                  <a:pt x="39357" y="14878"/>
                </a:cubicBezTo>
                <a:cubicBezTo>
                  <a:pt x="39357" y="14062"/>
                  <a:pt x="39381" y="13258"/>
                  <a:pt x="39431" y="12470"/>
                </a:cubicBezTo>
                <a:lnTo>
                  <a:pt x="39436" y="12296"/>
                </a:lnTo>
                <a:cubicBezTo>
                  <a:pt x="39438" y="12296"/>
                  <a:pt x="39439" y="12296"/>
                  <a:pt x="39441" y="12294"/>
                </a:cubicBezTo>
                <a:cubicBezTo>
                  <a:pt x="39700" y="7487"/>
                  <a:pt x="40580" y="3194"/>
                  <a:pt x="41877" y="0"/>
                </a:cubicBezTo>
                <a:close/>
                <a:moveTo>
                  <a:pt x="31308" y="0"/>
                </a:moveTo>
                <a:lnTo>
                  <a:pt x="32627" y="0"/>
                </a:lnTo>
                <a:cubicBezTo>
                  <a:pt x="33394" y="5939"/>
                  <a:pt x="35329" y="10493"/>
                  <a:pt x="37731" y="11859"/>
                </a:cubicBezTo>
                <a:cubicBezTo>
                  <a:pt x="37358" y="6846"/>
                  <a:pt x="36183" y="2572"/>
                  <a:pt x="34554" y="0"/>
                </a:cubicBezTo>
                <a:lnTo>
                  <a:pt x="36609" y="0"/>
                </a:lnTo>
                <a:cubicBezTo>
                  <a:pt x="37905" y="3194"/>
                  <a:pt x="38786" y="7487"/>
                  <a:pt x="39045" y="12294"/>
                </a:cubicBezTo>
                <a:cubicBezTo>
                  <a:pt x="39046" y="12296"/>
                  <a:pt x="39048" y="12296"/>
                  <a:pt x="39050" y="12296"/>
                </a:cubicBezTo>
                <a:lnTo>
                  <a:pt x="39055" y="12470"/>
                </a:lnTo>
                <a:cubicBezTo>
                  <a:pt x="39105" y="13258"/>
                  <a:pt x="39129" y="14062"/>
                  <a:pt x="39128" y="14878"/>
                </a:cubicBezTo>
                <a:cubicBezTo>
                  <a:pt x="39141" y="15025"/>
                  <a:pt x="39142" y="15172"/>
                  <a:pt x="39142" y="15320"/>
                </a:cubicBezTo>
                <a:cubicBezTo>
                  <a:pt x="39142" y="15420"/>
                  <a:pt x="39142" y="15519"/>
                  <a:pt x="39136" y="15618"/>
                </a:cubicBezTo>
                <a:lnTo>
                  <a:pt x="39131" y="15617"/>
                </a:lnTo>
                <a:lnTo>
                  <a:pt x="39131" y="15630"/>
                </a:lnTo>
                <a:lnTo>
                  <a:pt x="38962" y="15588"/>
                </a:lnTo>
                <a:cubicBezTo>
                  <a:pt x="38644" y="15574"/>
                  <a:pt x="38330" y="15496"/>
                  <a:pt x="38023" y="15352"/>
                </a:cubicBezTo>
                <a:cubicBezTo>
                  <a:pt x="37968" y="15363"/>
                  <a:pt x="37916" y="15338"/>
                  <a:pt x="37864" y="15312"/>
                </a:cubicBezTo>
                <a:lnTo>
                  <a:pt x="37862" y="15282"/>
                </a:lnTo>
                <a:cubicBezTo>
                  <a:pt x="34694" y="13894"/>
                  <a:pt x="32143" y="7869"/>
                  <a:pt x="31308" y="0"/>
                </a:cubicBezTo>
                <a:close/>
                <a:moveTo>
                  <a:pt x="25222" y="0"/>
                </a:moveTo>
                <a:lnTo>
                  <a:pt x="27276" y="0"/>
                </a:lnTo>
                <a:cubicBezTo>
                  <a:pt x="25648" y="2572"/>
                  <a:pt x="24472" y="6846"/>
                  <a:pt x="24100" y="11859"/>
                </a:cubicBezTo>
                <a:cubicBezTo>
                  <a:pt x="26502" y="10493"/>
                  <a:pt x="28437" y="5939"/>
                  <a:pt x="29204" y="0"/>
                </a:cubicBezTo>
                <a:lnTo>
                  <a:pt x="30523" y="0"/>
                </a:lnTo>
                <a:cubicBezTo>
                  <a:pt x="29688" y="7869"/>
                  <a:pt x="27136" y="13894"/>
                  <a:pt x="23968" y="15282"/>
                </a:cubicBezTo>
                <a:lnTo>
                  <a:pt x="23967" y="15312"/>
                </a:lnTo>
                <a:cubicBezTo>
                  <a:pt x="23915" y="15338"/>
                  <a:pt x="23862" y="15363"/>
                  <a:pt x="23808" y="15352"/>
                </a:cubicBezTo>
                <a:cubicBezTo>
                  <a:pt x="23501" y="15496"/>
                  <a:pt x="23187" y="15574"/>
                  <a:pt x="22868" y="15588"/>
                </a:cubicBezTo>
                <a:lnTo>
                  <a:pt x="22700" y="15630"/>
                </a:lnTo>
                <a:lnTo>
                  <a:pt x="22700" y="15617"/>
                </a:lnTo>
                <a:lnTo>
                  <a:pt x="22695" y="15618"/>
                </a:lnTo>
                <a:cubicBezTo>
                  <a:pt x="22689" y="15519"/>
                  <a:pt x="22689" y="15420"/>
                  <a:pt x="22689" y="15320"/>
                </a:cubicBezTo>
                <a:cubicBezTo>
                  <a:pt x="22689" y="15172"/>
                  <a:pt x="22689" y="15025"/>
                  <a:pt x="22702" y="14878"/>
                </a:cubicBezTo>
                <a:cubicBezTo>
                  <a:pt x="22702" y="14062"/>
                  <a:pt x="22726" y="13258"/>
                  <a:pt x="22776" y="12470"/>
                </a:cubicBezTo>
                <a:lnTo>
                  <a:pt x="22781" y="12296"/>
                </a:lnTo>
                <a:cubicBezTo>
                  <a:pt x="22783" y="12296"/>
                  <a:pt x="22784" y="12296"/>
                  <a:pt x="22786" y="12294"/>
                </a:cubicBezTo>
                <a:cubicBezTo>
                  <a:pt x="23045" y="7487"/>
                  <a:pt x="23925" y="3194"/>
                  <a:pt x="25222" y="0"/>
                </a:cubicBezTo>
                <a:close/>
                <a:moveTo>
                  <a:pt x="14653" y="0"/>
                </a:moveTo>
                <a:lnTo>
                  <a:pt x="15972" y="0"/>
                </a:lnTo>
                <a:cubicBezTo>
                  <a:pt x="16739" y="5939"/>
                  <a:pt x="18674" y="10493"/>
                  <a:pt x="21076" y="11859"/>
                </a:cubicBezTo>
                <a:cubicBezTo>
                  <a:pt x="20703" y="6846"/>
                  <a:pt x="19528" y="2572"/>
                  <a:pt x="17899" y="0"/>
                </a:cubicBezTo>
                <a:lnTo>
                  <a:pt x="19954" y="0"/>
                </a:lnTo>
                <a:cubicBezTo>
                  <a:pt x="21250" y="3194"/>
                  <a:pt x="22131" y="7487"/>
                  <a:pt x="22390" y="12294"/>
                </a:cubicBezTo>
                <a:cubicBezTo>
                  <a:pt x="22391" y="12296"/>
                  <a:pt x="22393" y="12296"/>
                  <a:pt x="22395" y="12296"/>
                </a:cubicBezTo>
                <a:lnTo>
                  <a:pt x="22400" y="12470"/>
                </a:lnTo>
                <a:cubicBezTo>
                  <a:pt x="22450" y="13258"/>
                  <a:pt x="22474" y="14062"/>
                  <a:pt x="22473" y="14878"/>
                </a:cubicBezTo>
                <a:cubicBezTo>
                  <a:pt x="22486" y="15025"/>
                  <a:pt x="22487" y="15172"/>
                  <a:pt x="22487" y="15320"/>
                </a:cubicBezTo>
                <a:cubicBezTo>
                  <a:pt x="22487" y="15420"/>
                  <a:pt x="22487" y="15519"/>
                  <a:pt x="22481" y="15618"/>
                </a:cubicBezTo>
                <a:lnTo>
                  <a:pt x="22476" y="15617"/>
                </a:lnTo>
                <a:lnTo>
                  <a:pt x="22476" y="15630"/>
                </a:lnTo>
                <a:lnTo>
                  <a:pt x="22307" y="15588"/>
                </a:lnTo>
                <a:cubicBezTo>
                  <a:pt x="21989" y="15574"/>
                  <a:pt x="21675" y="15496"/>
                  <a:pt x="21368" y="15352"/>
                </a:cubicBezTo>
                <a:cubicBezTo>
                  <a:pt x="21313" y="15363"/>
                  <a:pt x="21261" y="15338"/>
                  <a:pt x="21209" y="15312"/>
                </a:cubicBezTo>
                <a:lnTo>
                  <a:pt x="21207" y="15282"/>
                </a:lnTo>
                <a:cubicBezTo>
                  <a:pt x="18039" y="13894"/>
                  <a:pt x="15487" y="7869"/>
                  <a:pt x="14653" y="0"/>
                </a:cubicBezTo>
                <a:close/>
                <a:moveTo>
                  <a:pt x="8567" y="0"/>
                </a:moveTo>
                <a:lnTo>
                  <a:pt x="10621" y="0"/>
                </a:lnTo>
                <a:cubicBezTo>
                  <a:pt x="8993" y="2572"/>
                  <a:pt x="7817" y="6846"/>
                  <a:pt x="7445" y="11859"/>
                </a:cubicBezTo>
                <a:cubicBezTo>
                  <a:pt x="9847" y="10493"/>
                  <a:pt x="11782" y="5939"/>
                  <a:pt x="12549" y="0"/>
                </a:cubicBezTo>
                <a:lnTo>
                  <a:pt x="13868" y="0"/>
                </a:lnTo>
                <a:cubicBezTo>
                  <a:pt x="13033" y="7869"/>
                  <a:pt x="10481" y="13894"/>
                  <a:pt x="7313" y="15282"/>
                </a:cubicBezTo>
                <a:lnTo>
                  <a:pt x="7312" y="15312"/>
                </a:lnTo>
                <a:cubicBezTo>
                  <a:pt x="7260" y="15338"/>
                  <a:pt x="7207" y="15363"/>
                  <a:pt x="7153" y="15352"/>
                </a:cubicBezTo>
                <a:cubicBezTo>
                  <a:pt x="6846" y="15496"/>
                  <a:pt x="6532" y="15574"/>
                  <a:pt x="6213" y="15588"/>
                </a:cubicBezTo>
                <a:lnTo>
                  <a:pt x="6045" y="15630"/>
                </a:lnTo>
                <a:lnTo>
                  <a:pt x="6045" y="15617"/>
                </a:lnTo>
                <a:lnTo>
                  <a:pt x="6040" y="15618"/>
                </a:lnTo>
                <a:cubicBezTo>
                  <a:pt x="6034" y="15519"/>
                  <a:pt x="6034" y="15420"/>
                  <a:pt x="6034" y="15320"/>
                </a:cubicBezTo>
                <a:cubicBezTo>
                  <a:pt x="6034" y="15172"/>
                  <a:pt x="6034" y="15025"/>
                  <a:pt x="6047" y="14878"/>
                </a:cubicBezTo>
                <a:cubicBezTo>
                  <a:pt x="6047" y="14062"/>
                  <a:pt x="6071" y="13258"/>
                  <a:pt x="6121" y="12470"/>
                </a:cubicBezTo>
                <a:lnTo>
                  <a:pt x="6126" y="12296"/>
                </a:lnTo>
                <a:cubicBezTo>
                  <a:pt x="6128" y="12296"/>
                  <a:pt x="6129" y="12296"/>
                  <a:pt x="6131" y="12294"/>
                </a:cubicBezTo>
                <a:cubicBezTo>
                  <a:pt x="6390" y="7487"/>
                  <a:pt x="7270" y="3194"/>
                  <a:pt x="8567" y="0"/>
                </a:cubicBezTo>
                <a:close/>
                <a:moveTo>
                  <a:pt x="1243" y="0"/>
                </a:moveTo>
                <a:lnTo>
                  <a:pt x="3291" y="0"/>
                </a:lnTo>
                <a:cubicBezTo>
                  <a:pt x="4593" y="3182"/>
                  <a:pt x="5475" y="7481"/>
                  <a:pt x="5735" y="12294"/>
                </a:cubicBezTo>
                <a:cubicBezTo>
                  <a:pt x="5736" y="12296"/>
                  <a:pt x="5738" y="12296"/>
                  <a:pt x="5740" y="12296"/>
                </a:cubicBezTo>
                <a:lnTo>
                  <a:pt x="5745" y="12470"/>
                </a:lnTo>
                <a:cubicBezTo>
                  <a:pt x="5795" y="13258"/>
                  <a:pt x="5819" y="14062"/>
                  <a:pt x="5818" y="14878"/>
                </a:cubicBezTo>
                <a:cubicBezTo>
                  <a:pt x="5831" y="15025"/>
                  <a:pt x="5832" y="15172"/>
                  <a:pt x="5832" y="15320"/>
                </a:cubicBezTo>
                <a:cubicBezTo>
                  <a:pt x="5832" y="15420"/>
                  <a:pt x="5832" y="15519"/>
                  <a:pt x="5826" y="15618"/>
                </a:cubicBezTo>
                <a:lnTo>
                  <a:pt x="5821" y="15617"/>
                </a:lnTo>
                <a:lnTo>
                  <a:pt x="5821" y="15630"/>
                </a:lnTo>
                <a:lnTo>
                  <a:pt x="5652" y="15588"/>
                </a:lnTo>
                <a:cubicBezTo>
                  <a:pt x="5334" y="15574"/>
                  <a:pt x="5020" y="15496"/>
                  <a:pt x="4713" y="15352"/>
                </a:cubicBezTo>
                <a:cubicBezTo>
                  <a:pt x="4658" y="15363"/>
                  <a:pt x="4606" y="15338"/>
                  <a:pt x="4554" y="15312"/>
                </a:cubicBezTo>
                <a:lnTo>
                  <a:pt x="4552" y="15282"/>
                </a:lnTo>
                <a:cubicBezTo>
                  <a:pt x="2777" y="14504"/>
                  <a:pt x="1195" y="12270"/>
                  <a:pt x="0" y="9070"/>
                </a:cubicBezTo>
                <a:lnTo>
                  <a:pt x="0" y="3685"/>
                </a:lnTo>
                <a:cubicBezTo>
                  <a:pt x="960" y="7792"/>
                  <a:pt x="2548" y="10794"/>
                  <a:pt x="4421" y="11859"/>
                </a:cubicBezTo>
                <a:cubicBezTo>
                  <a:pt x="4048" y="6845"/>
                  <a:pt x="2872" y="2570"/>
                  <a:pt x="12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  <a:defRPr b="0" i="0" sz="14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" name="Google Shape;94;p18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768095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491990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68096" y="1634727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  <a:defRPr b="0" i="0" sz="17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768096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3" type="body"/>
          </p:nvPr>
        </p:nvSpPr>
        <p:spPr>
          <a:xfrm>
            <a:off x="4493166" y="1634727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  <a:defRPr b="0" i="0" sz="17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4" type="body"/>
          </p:nvPr>
        </p:nvSpPr>
        <p:spPr>
          <a:xfrm>
            <a:off x="4493166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768096" y="353632"/>
            <a:ext cx="32919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286250" y="617220"/>
            <a:ext cx="42588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Char char=" 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768096" y="1693130"/>
            <a:ext cx="32919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9" name="Google Shape;129;p24"/>
          <p:cNvSpPr/>
          <p:nvPr>
            <p:ph idx="2" type="pic"/>
          </p:nvPr>
        </p:nvSpPr>
        <p:spPr>
          <a:xfrm>
            <a:off x="0" y="-1"/>
            <a:ext cx="9141900" cy="3429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Quest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  <a:defRPr b="0" i="0" sz="14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904451" y="-421800"/>
            <a:ext cx="3017400" cy="7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 rot="5400000">
            <a:off x="5500801" y="1614450"/>
            <a:ext cx="40575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 rot="5400000">
            <a:off x="1557376" y="-243000"/>
            <a:ext cx="4057500" cy="5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7" name="Google Shape;147;p26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206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ibre Baskerville"/>
              <a:buNone/>
              <a:defRPr b="0" i="0" sz="33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 rot="-5400000">
            <a:off x="8098109" y="748799"/>
            <a:ext cx="142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6F5F4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6F5F4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Questrial"/>
              <a:buNone/>
              <a:defRPr b="0" i="0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  <a:defRPr b="0" i="0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ILyjAHV-MPVv4W4Cj4iaf2xvZIG1UlYYSEgrRLxBA9s/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dMwVMwq6rhWDB2bJiGjn3-qtaQ5dYsBIK1wEexinb8A/ed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hpdelusions.net/pdo#query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ry.github.io/levels/1/challenges/1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elp.github.com/articles/set-up-gi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</a:pPr>
            <a:r>
              <a:rPr lang="en"/>
              <a:t>Project</a:t>
            </a:r>
            <a:endParaRPr b="0" i="0" sz="54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38100" lvl="0" marL="6350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project specifcs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LET’S BUILD A SAMPLE  TOGETHER </a:t>
            </a:r>
            <a:r>
              <a:rPr b="0" i="0" lang="en" sz="3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example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698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We’ll use PHP and MySQL, but you</a:t>
            </a:r>
            <a:r>
              <a:rPr lang="en"/>
              <a:t>’re </a:t>
            </a: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welcome to use other things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Make sure you have your web server installed (XAMPP, etc)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Find the </a:t>
            </a:r>
            <a:r>
              <a:rPr b="1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document root</a:t>
            </a: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</a:t>
            </a:r>
            <a:r>
              <a:rPr lang="en"/>
              <a:t>within xampp - use htdocs</a:t>
            </a: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Let’s put in a first PHP script to test it works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PHP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698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Code starts with 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Ends with 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needs to be named something</a:t>
            </a:r>
            <a:r>
              <a:rPr b="1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.php</a:t>
            </a:r>
            <a:endParaRPr b="1" i="0" sz="17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variables always have a $ in the front (e.g. 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$amount, $name</a:t>
            </a: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26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USING MYSQL FROM PHP </a:t>
            </a:r>
            <a:r>
              <a:rPr lang="en" sz="2600"/>
              <a:t> </a:t>
            </a:r>
            <a:r>
              <a:rPr b="0" i="0" lang="en" sz="26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(SEE </a:t>
            </a:r>
            <a:r>
              <a:rPr lang="en" sz="2600" u="none">
                <a:solidFill>
                  <a:srgbClr val="0C0C0C"/>
                </a:solidFill>
              </a:rPr>
              <a:t>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here</a:t>
            </a:r>
            <a:r>
              <a:rPr b="0" i="0" lang="en" sz="26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br>
              <a:rPr b="0" i="0" lang="en" sz="26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b="0" i="0" sz="26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1107281"/>
            <a:ext cx="4850700" cy="4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/>
        </p:nvSpPr>
        <p:spPr>
          <a:xfrm>
            <a:off x="6127473" y="1923222"/>
            <a:ext cx="2579100" cy="17310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doing an operation that doesn’t have any results, use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$conn-&gt;exec 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It is good practice to but everything in a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try-catch</a:t>
            </a:r>
            <a:r>
              <a:rPr lang="en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block to know if anything goes wrong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DISPLAYING THE OUTPUT</a:t>
            </a:r>
            <a:endParaRPr/>
          </a:p>
        </p:txBody>
      </p:sp>
      <p:pic>
        <p:nvPicPr>
          <p:cNvPr id="239" name="Google Shape;239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680" y="2493931"/>
            <a:ext cx="3650400" cy="20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1369219"/>
            <a:ext cx="4731600" cy="14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401418" y="3458818"/>
            <a:ext cx="2668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many ways to get and iterate over the results. test, test, test!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USING PARAMETERS (SAFELY)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1" y="1338854"/>
            <a:ext cx="9036300" cy="24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VERSION CONTROL BASICS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628650" y="12680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698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https://try.github.io/levels/1/challenges/1</a:t>
            </a:r>
            <a:endParaRPr b="0" i="0" sz="17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Version control is a sophisticated way of saving and working on files</a:t>
            </a:r>
            <a:endParaRPr/>
          </a:p>
          <a:p>
            <a:pPr indent="3810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reset workflow" id="254" name="Google Shape;25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2262188"/>
            <a:ext cx="5715000" cy="31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 txBox="1"/>
          <p:nvPr/>
        </p:nvSpPr>
        <p:spPr>
          <a:xfrm>
            <a:off x="1744318" y="1967948"/>
            <a:ext cx="677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“unsaved”		“quick save” 		“make a backup at this point”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et ex1" id="260" name="Google Shape;2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916" y="438564"/>
            <a:ext cx="5715000" cy="45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3525803" y="0"/>
            <a:ext cx="1759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git init</a:t>
            </a:r>
            <a:endParaRPr sz="33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et ex2" id="266" name="Google Shape;2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210067"/>
            <a:ext cx="5715000" cy="48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et ex3" id="271" name="Google Shape;2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592" y="128587"/>
            <a:ext cx="5715000" cy="5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FROM DB TO APP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698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 until now, we’ve been working with:</a:t>
            </a:r>
            <a:endParaRPr/>
          </a:p>
          <a:p>
            <a:pPr indent="-114300" lvl="1" marL="20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modeling databases (ERDs)</a:t>
            </a:r>
            <a:endParaRPr/>
          </a:p>
          <a:p>
            <a:pPr indent="-114300" lvl="1" marL="20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querying databases(PhpMyAdmin, etc)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works for us taking the class, but not for normal users!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 need to create a </a:t>
            </a:r>
            <a:r>
              <a:rPr b="1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Front-end</a:t>
            </a: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to access the database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GIT BASICS – CREATING REPO, SAYING WHO YOU ARE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698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two ways to use git: command line, and graphical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https://help.github.com/articles/set-up-git/</a:t>
            </a:r>
            <a:endParaRPr b="0" i="0" sz="17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later, you’ll figure out how to use git and github </a:t>
            </a:r>
            <a:endParaRPr/>
          </a:p>
          <a:p>
            <a:pPr indent="3810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GITHUB – WHAT IS IT? WHY USE IT? HOW WILL WE USE IT HERE?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698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github is remote storage for git repositories (in the “cloud”)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saves your files even if your computer dies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lets you collaborate with other people, both posting code and integrating their changes with yours (automatically if possible)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each group will have a github for their project, which we will check to see who is contributing</a:t>
            </a:r>
            <a:endParaRPr/>
          </a:p>
          <a:p>
            <a:pPr indent="3810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95423"/>
            <a:ext cx="2500500" cy="19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4904961" y="2385390"/>
            <a:ext cx="4129500" cy="934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 users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email=$email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AND password=$password</a:t>
            </a:r>
            <a:endParaRPr sz="1100"/>
          </a:p>
        </p:txBody>
      </p:sp>
      <p:sp>
        <p:nvSpPr>
          <p:cNvPr id="166" name="Google Shape;166;p29"/>
          <p:cNvSpPr/>
          <p:nvPr/>
        </p:nvSpPr>
        <p:spPr>
          <a:xfrm>
            <a:off x="3190462" y="2385390"/>
            <a:ext cx="1341600" cy="9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HOW DO WE CODE THIS?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608121" y="1308431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63500" lvl="0" marL="635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estrial"/>
              <a:buChar char=" "/>
            </a:pPr>
            <a:r>
              <a:rPr b="0" i="0" lang="en" sz="3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You’ll need:</a:t>
            </a:r>
            <a:endParaRPr/>
          </a:p>
          <a:p>
            <a:pPr indent="-101600" lvl="1" marL="203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Front-end (also known as a View)</a:t>
            </a:r>
            <a:endParaRPr/>
          </a:p>
          <a:p>
            <a:pPr indent="-101600" lvl="2" marL="330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e.g. HTML, Native mobile app, desktop app</a:t>
            </a:r>
            <a:endParaRPr/>
          </a:p>
          <a:p>
            <a:pPr indent="-101600" lvl="1" marL="203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Back-end (also known as a Controller, or a Data Access Layer)</a:t>
            </a:r>
            <a:endParaRPr/>
          </a:p>
          <a:p>
            <a:pPr indent="-95250" lvl="2" marL="330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using PHP, ASP, Python, Java, etc. ( a server-side programming language)</a:t>
            </a:r>
            <a:endParaRPr/>
          </a:p>
          <a:p>
            <a:pPr indent="-101600" lvl="1" marL="203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(If, you’d like, you can have a Model)</a:t>
            </a:r>
            <a:endParaRPr/>
          </a:p>
          <a:p>
            <a:pPr indent="-25400" lvl="1" marL="203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STEPS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8735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user visits front-end login.php, types their info and hits enter</a:t>
            </a:r>
            <a:endParaRPr/>
          </a:p>
          <a:p>
            <a:pPr indent="-387350" lvl="0" marL="381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that page POSTs the information back to the server (process.php)</a:t>
            </a:r>
            <a:endParaRPr/>
          </a:p>
          <a:p>
            <a:pPr indent="-387350" lvl="0" marL="381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server receives the information</a:t>
            </a:r>
            <a:endParaRPr/>
          </a:p>
          <a:p>
            <a:pPr indent="-387350" lvl="0" marL="381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 checks info against database (using the backend)</a:t>
            </a:r>
            <a:endParaRPr/>
          </a:p>
          <a:p>
            <a:pPr indent="-387350" lvl="0" marL="381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if the user and password are good, send back welcome page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else, send back original form again.</a:t>
            </a:r>
            <a:endParaRPr/>
          </a:p>
          <a:p>
            <a:pPr indent="3810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THIS WORKS FOR CRUD ALSO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698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CRUD?</a:t>
            </a:r>
            <a:endParaRPr/>
          </a:p>
          <a:p>
            <a:pPr indent="-114300" lvl="1" marL="20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Create</a:t>
            </a:r>
            <a:endParaRPr/>
          </a:p>
          <a:p>
            <a:pPr indent="-114300" lvl="1" marL="20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Read</a:t>
            </a:r>
            <a:endParaRPr/>
          </a:p>
          <a:p>
            <a:pPr indent="-114300" lvl="1" marL="20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Update</a:t>
            </a:r>
            <a:endParaRPr/>
          </a:p>
          <a:p>
            <a:pPr indent="-114300" lvl="1" marL="20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Delete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Web apps use this term to describe apps that provide these operations to data (in a database)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CRUD STEPS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8735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user visits front-end </a:t>
            </a:r>
            <a:r>
              <a:rPr lang="en"/>
              <a:t>get</a:t>
            </a: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student.php, types the requested info (e.g. which student to get info about) hits enter</a:t>
            </a:r>
            <a:endParaRPr/>
          </a:p>
          <a:p>
            <a:pPr indent="-387350" lvl="0" marL="381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that page POSTs the information back to the server (process.php)</a:t>
            </a:r>
            <a:endParaRPr/>
          </a:p>
          <a:p>
            <a:pPr indent="-387350" lvl="0" marL="381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backend server receives the information</a:t>
            </a:r>
            <a:endParaRPr/>
          </a:p>
          <a:p>
            <a:pPr indent="-387350" lvl="0" marL="381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 </a:t>
            </a:r>
            <a:r>
              <a:rPr lang="en"/>
              <a:t>formulate</a:t>
            </a: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the correct query (SELECT, INSERT, UPDATE, DELETE) based on the input</a:t>
            </a:r>
            <a:endParaRPr/>
          </a:p>
          <a:p>
            <a:pPr indent="-387350" lvl="0" marL="381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 runs query against database, and gets the resulting records </a:t>
            </a:r>
            <a:endParaRPr/>
          </a:p>
          <a:p>
            <a:pPr indent="-387350" lvl="0" marL="381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server displays a new page with the requested records (or errors)</a:t>
            </a:r>
            <a:endParaRPr/>
          </a:p>
          <a:p>
            <a:pPr indent="3810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</a:pPr>
            <a:r>
              <a:rPr b="0" i="0" lang="en" sz="3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PROJECT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698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Will involve create a CRUD app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 groups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rPr b="0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Create front-end, back-end, queries</a:t>
            </a:r>
            <a:endParaRPr/>
          </a:p>
          <a:p>
            <a:pPr indent="-698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Questrial"/>
              <a:buChar char=" "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Assigned Groups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Groups of 3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Required to keep track of who does what. Will have to at the end evaluate each others </a:t>
            </a:r>
            <a:r>
              <a:rPr lang="en"/>
              <a:t>contribution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c115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