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468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13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20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501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536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942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10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32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5956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955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02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685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3108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744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510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363E-FB08-4CAD-899B-68B985151A0D}" type="datetimeFigureOut">
              <a:rPr lang="ca-ES" smtClean="0"/>
              <a:t>11/1/2017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8591F5-80B0-4D98-87AE-82160CFFA09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53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M9 Programació de serveis i processos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UF2 FILS</a:t>
            </a:r>
          </a:p>
        </p:txBody>
      </p:sp>
    </p:spTree>
    <p:extLst>
      <p:ext uri="{BB962C8B-B14F-4D97-AF65-F5344CB8AC3E}">
        <p14:creationId xmlns:p14="http://schemas.microsoft.com/office/powerpoint/2010/main" val="111831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 a .net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/>
              <a:t>Dins d’un </a:t>
            </a:r>
            <a:r>
              <a:rPr lang="ca-ES" dirty="0" err="1"/>
              <a:t>thread</a:t>
            </a:r>
            <a:r>
              <a:rPr lang="ca-ES" dirty="0"/>
              <a:t> o el mateix </a:t>
            </a:r>
            <a:r>
              <a:rPr lang="ca-ES" dirty="0" err="1"/>
              <a:t>thread</a:t>
            </a:r>
            <a:r>
              <a:rPr lang="ca-ES" dirty="0"/>
              <a:t> principal del programa podem fer:</a:t>
            </a:r>
          </a:p>
          <a:p>
            <a:pPr lvl="1"/>
            <a:r>
              <a:rPr lang="ca-ES" dirty="0" err="1">
                <a:solidFill>
                  <a:srgbClr val="0070C0"/>
                </a:solidFill>
              </a:rPr>
              <a:t>Thread.CurrentThread</a:t>
            </a:r>
            <a:endParaRPr lang="ca-ES" dirty="0">
              <a:solidFill>
                <a:srgbClr val="0070C0"/>
              </a:solidFill>
            </a:endParaRPr>
          </a:p>
          <a:p>
            <a:pPr lvl="1"/>
            <a:r>
              <a:rPr lang="ca-ES" dirty="0"/>
              <a:t>Ens retorna el </a:t>
            </a:r>
            <a:r>
              <a:rPr lang="ca-ES" dirty="0" err="1"/>
              <a:t>thread</a:t>
            </a:r>
            <a:r>
              <a:rPr lang="ca-ES" dirty="0"/>
              <a:t> que està executant en aquell moment.</a:t>
            </a:r>
          </a:p>
          <a:p>
            <a:pPr lvl="1"/>
            <a:r>
              <a:rPr lang="ca-ES" dirty="0" err="1">
                <a:solidFill>
                  <a:srgbClr val="0070C0"/>
                </a:solidFill>
              </a:rPr>
              <a:t>Thread.CurrentThread.Name</a:t>
            </a:r>
            <a:endParaRPr lang="ca-ES" dirty="0">
              <a:solidFill>
                <a:srgbClr val="0070C0"/>
              </a:solidFill>
            </a:endParaRPr>
          </a:p>
          <a:p>
            <a:pPr lvl="1"/>
            <a:r>
              <a:rPr lang="ca-ES" dirty="0"/>
              <a:t>Ens retorna el nom del fil, podeu relacionar la seva utilitat amb el </a:t>
            </a:r>
            <a:r>
              <a:rPr lang="ca-ES" dirty="0" err="1"/>
              <a:t>name</a:t>
            </a:r>
            <a:r>
              <a:rPr lang="ca-ES" dirty="0"/>
              <a:t> del </a:t>
            </a:r>
            <a:r>
              <a:rPr lang="ca-ES" dirty="0" err="1"/>
              <a:t>thread</a:t>
            </a:r>
            <a:r>
              <a:rPr lang="ca-ES" dirty="0"/>
              <a:t> con el creeu.</a:t>
            </a:r>
          </a:p>
          <a:p>
            <a:pPr lvl="1"/>
            <a:r>
              <a:rPr lang="ca-ES" dirty="0" err="1">
                <a:solidFill>
                  <a:srgbClr val="0070C0"/>
                </a:solidFill>
              </a:rPr>
              <a:t>Thread.Sleep</a:t>
            </a:r>
            <a:r>
              <a:rPr lang="ca-ES" dirty="0">
                <a:solidFill>
                  <a:srgbClr val="0070C0"/>
                </a:solidFill>
              </a:rPr>
              <a:t>(XXXX)</a:t>
            </a:r>
          </a:p>
          <a:p>
            <a:pPr lvl="1"/>
            <a:r>
              <a:rPr lang="ca-ES" dirty="0"/>
              <a:t>Pausa el </a:t>
            </a:r>
            <a:r>
              <a:rPr lang="ca-ES" dirty="0" err="1"/>
              <a:t>Thread</a:t>
            </a:r>
            <a:r>
              <a:rPr lang="ca-ES" dirty="0"/>
              <a:t> actual uns </a:t>
            </a:r>
            <a:r>
              <a:rPr lang="ca-ES" dirty="0" err="1"/>
              <a:t>millisegons</a:t>
            </a:r>
            <a:r>
              <a:rPr lang="ca-ES" dirty="0"/>
              <a:t> - 1000 és un segon. </a:t>
            </a:r>
          </a:p>
          <a:p>
            <a:pPr marL="457200" lvl="1" indent="0">
              <a:buNone/>
            </a:pPr>
            <a:endParaRPr lang="ca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Fins ara totes les aplicacions que hem programat han estat executades amb una programació lineal, es a dir, anem interactuant amb el programa i executa el que necessita depenent els esdeveniments d’execució d’aquell moment.</a:t>
            </a:r>
          </a:p>
          <a:p>
            <a:r>
              <a:rPr lang="ca-ES" dirty="0"/>
              <a:t>Que passa si el nostre programa necessita executar instruccions independents de la instruccions que estem executant com a usuaris?, com per exemple anar verificant un conjunt de dades en un moment concret.</a:t>
            </a:r>
          </a:p>
          <a:p>
            <a:r>
              <a:rPr lang="ca-ES" dirty="0"/>
              <a:t>El resultat de la pregunta anterior seria un programa que es col·lapsa temporalment per que altres instruccions estan processant dades però permeten interactuar amb el programa.</a:t>
            </a:r>
          </a:p>
        </p:txBody>
      </p:sp>
    </p:spTree>
    <p:extLst>
      <p:ext uri="{BB962C8B-B14F-4D97-AF65-F5344CB8AC3E}">
        <p14:creationId xmlns:p14="http://schemas.microsoft.com/office/powerpoint/2010/main" val="292214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82040" y="1539241"/>
            <a:ext cx="1066800" cy="51860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1591879" y="1823741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7920" y="94488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Programa execució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1598773" y="2716300"/>
            <a:ext cx="2727960" cy="3251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326733" y="3066953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Interacció d’usuari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1598773" y="3285205"/>
            <a:ext cx="2651760" cy="3305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575212" y="5917574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1522573" y="4727382"/>
            <a:ext cx="2727960" cy="3251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572334" y="5470993"/>
            <a:ext cx="2651760" cy="3305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326733" y="5019465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Interacció d’usuari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1555957" y="3778922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557236" y="2810227"/>
            <a:ext cx="11230" cy="84680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44727" y="4825116"/>
            <a:ext cx="11230" cy="84680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7581199" y="384571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8062422" y="575548"/>
            <a:ext cx="242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Execució del programa, l’usuari no pot interactuar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7581199" y="1566856"/>
            <a:ext cx="0" cy="98328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062422" y="1779786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Interacció usuari programa</a:t>
            </a:r>
          </a:p>
        </p:txBody>
      </p:sp>
      <p:cxnSp>
        <p:nvCxnSpPr>
          <p:cNvPr id="34" name="Conector recto 33"/>
          <p:cNvCxnSpPr/>
          <p:nvPr/>
        </p:nvCxnSpPr>
        <p:spPr>
          <a:xfrm>
            <a:off x="7588093" y="2956436"/>
            <a:ext cx="11230" cy="84680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8062422" y="2883848"/>
            <a:ext cx="242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Temps que el programa no pot fer res</a:t>
            </a:r>
          </a:p>
        </p:txBody>
      </p:sp>
    </p:spTree>
    <p:extLst>
      <p:ext uri="{BB962C8B-B14F-4D97-AF65-F5344CB8AC3E}">
        <p14:creationId xmlns:p14="http://schemas.microsoft.com/office/powerpoint/2010/main" val="129729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Com veiem a l’esquema anterior l’usuari no pot interactuar amb el programa mentre el programa fa execucions, com pot ser un bucle.</a:t>
            </a:r>
          </a:p>
          <a:p>
            <a:r>
              <a:rPr lang="ca-ES" dirty="0"/>
              <a:t>En el moment que el programa no far res l’usuari pot interactuar amb ell. Però el programa es queda a l’espera que l’usuari doni una ordre o tingui llibertat per executar.</a:t>
            </a:r>
          </a:p>
          <a:p>
            <a:r>
              <a:rPr lang="ca-ES" dirty="0"/>
              <a:t>A tot això el programa s’executa amb un únic fil, la interacció i les possibilitats poden quedar limitades.</a:t>
            </a:r>
          </a:p>
          <a:p>
            <a:r>
              <a:rPr lang="ca-ES" dirty="0"/>
              <a:t>Per evitar això i poder fer una programació més eficaç, apareix la programació </a:t>
            </a:r>
            <a:r>
              <a:rPr lang="ca-ES" dirty="0" err="1"/>
              <a:t>mutifil</a:t>
            </a:r>
            <a:r>
              <a:rPr lang="ca-ES" dirty="0"/>
              <a:t>.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550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Un fil no és més que una línia d’execució en CPU amb el seu espai propi de memòria i CPU, que conviu amb altres fils del mateix programa. Això ens permet fer una programació </a:t>
            </a:r>
            <a:r>
              <a:rPr lang="ca-ES" dirty="0" err="1"/>
              <a:t>multifil</a:t>
            </a:r>
            <a:r>
              <a:rPr lang="ca-ES" dirty="0"/>
              <a:t> i aprofitar millor la CPU i recursos del sistema.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3490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82040" y="1539241"/>
            <a:ext cx="3749040" cy="51860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045901" y="1697947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7920" y="94488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Programa execució </a:t>
            </a:r>
            <a:r>
              <a:rPr lang="ca-ES" dirty="0" err="1"/>
              <a:t>multifil</a:t>
            </a:r>
            <a:endParaRPr lang="ca-ES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052795" y="2590506"/>
            <a:ext cx="2727960" cy="3251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780755" y="2941159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Interacció d’usuari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052795" y="3159411"/>
            <a:ext cx="2651760" cy="3305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4029234" y="5791780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976595" y="4601588"/>
            <a:ext cx="2727960" cy="3251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4026356" y="5345199"/>
            <a:ext cx="2651760" cy="3305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80755" y="4893671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Interacció d’usuari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4009979" y="3653128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011258" y="2684433"/>
            <a:ext cx="11230" cy="84680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998749" y="4699322"/>
            <a:ext cx="11230" cy="84680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9185791" y="424934"/>
            <a:ext cx="6894" cy="9296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9667014" y="615911"/>
            <a:ext cx="242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Execució del programa, l’usuari no pot interactuar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9185791" y="1607219"/>
            <a:ext cx="0" cy="98328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667014" y="1820149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Interacció usuari programa</a:t>
            </a:r>
          </a:p>
        </p:txBody>
      </p:sp>
      <p:cxnSp>
        <p:nvCxnSpPr>
          <p:cNvPr id="34" name="Conector recto 33"/>
          <p:cNvCxnSpPr/>
          <p:nvPr/>
        </p:nvCxnSpPr>
        <p:spPr>
          <a:xfrm>
            <a:off x="9192685" y="2996799"/>
            <a:ext cx="11230" cy="84680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9667014" y="2924211"/>
            <a:ext cx="242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Temps que el programa no pot fer res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3535651" y="2325142"/>
            <a:ext cx="9483" cy="37556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513496" y="2265680"/>
            <a:ext cx="497762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3545134" y="6080760"/>
            <a:ext cx="522273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3015734" y="2491880"/>
            <a:ext cx="497762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094707" y="2554652"/>
            <a:ext cx="9483" cy="384614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3104190" y="6400800"/>
            <a:ext cx="948605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H="1">
            <a:off x="2730927" y="4117948"/>
            <a:ext cx="1" cy="12272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2707679" y="4117948"/>
            <a:ext cx="1345116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>
            <a:off x="2707679" y="5263003"/>
            <a:ext cx="1328449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4067407" y="1554432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Fil principal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487407" y="1858529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Thread1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2053035" y="2469459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Thread2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650194" y="406963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Thread3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1048192" y="4951511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...</a:t>
            </a:r>
          </a:p>
          <a:p>
            <a:endParaRPr lang="ca-ES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9185791" y="4069630"/>
            <a:ext cx="18124" cy="62969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667014" y="3936937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Inici i finalització del fil (</a:t>
            </a:r>
            <a:r>
              <a:rPr lang="ca-ES" dirty="0" err="1"/>
              <a:t>thread</a:t>
            </a:r>
            <a:r>
              <a:rPr lang="ca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63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 -</a:t>
            </a:r>
            <a:r>
              <a:rPr lang="ca-ES" dirty="0" err="1"/>
              <a:t>Multifils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Com veiem a l’esquema anterior tenim un programa que l’usuari interactua però mai el programa deixa de processar dades gràcies als diferents fils que es creen en temps d’execució del programa.</a:t>
            </a:r>
          </a:p>
          <a:p>
            <a:r>
              <a:rPr lang="ca-ES" dirty="0"/>
              <a:t>Pot ser que l’usuari demani recuperar dades d’un fitxer o xarxa, i mentrestant l’usuari pot continuar treballant amb l’aplicació sense que es col·lapsi. Els </a:t>
            </a:r>
            <a:r>
              <a:rPr lang="ca-ES" dirty="0" err="1"/>
              <a:t>thread</a:t>
            </a:r>
            <a:r>
              <a:rPr lang="ca-ES" dirty="0"/>
              <a:t> o fils, recuperaran les dades i les retornarà a l’aplicació.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8166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 a .net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Com a base farem servir VB .net però el seu ús a C# serà el mateix (compartim la mateixa llibreria de programació)</a:t>
            </a:r>
          </a:p>
          <a:p>
            <a:r>
              <a:rPr lang="ca-ES" dirty="0"/>
              <a:t>La llibreria necessari serà:</a:t>
            </a:r>
          </a:p>
          <a:p>
            <a:pPr lvl="1"/>
            <a:r>
              <a:rPr lang="ca-ES" dirty="0">
                <a:solidFill>
                  <a:srgbClr val="0070C0"/>
                </a:solidFill>
              </a:rPr>
              <a:t>Imports </a:t>
            </a:r>
            <a:r>
              <a:rPr lang="ca-ES" dirty="0" err="1">
                <a:solidFill>
                  <a:srgbClr val="0070C0"/>
                </a:solidFill>
              </a:rPr>
              <a:t>System.Threading</a:t>
            </a:r>
            <a:endParaRPr lang="ca-ES" dirty="0">
              <a:solidFill>
                <a:srgbClr val="0070C0"/>
              </a:solidFill>
            </a:endParaRPr>
          </a:p>
          <a:p>
            <a:r>
              <a:rPr lang="ca-ES" dirty="0"/>
              <a:t>Per crear un fil necessitem una funció que executarà el codi en el nou fil.</a:t>
            </a:r>
          </a:p>
          <a:p>
            <a:pPr marL="457200" lvl="1" indent="0">
              <a:buNone/>
            </a:pPr>
            <a:r>
              <a:rPr lang="ca-ES" dirty="0" err="1">
                <a:solidFill>
                  <a:srgbClr val="0070C0"/>
                </a:solidFill>
              </a:rPr>
              <a:t>Sub</a:t>
            </a:r>
            <a:r>
              <a:rPr lang="ca-ES" dirty="0">
                <a:solidFill>
                  <a:srgbClr val="0070C0"/>
                </a:solidFill>
              </a:rPr>
              <a:t> </a:t>
            </a:r>
            <a:r>
              <a:rPr lang="ca-ES" dirty="0" err="1">
                <a:solidFill>
                  <a:srgbClr val="0070C0"/>
                </a:solidFill>
              </a:rPr>
              <a:t>nomProces</a:t>
            </a:r>
            <a:r>
              <a:rPr lang="ca-ES" dirty="0">
                <a:solidFill>
                  <a:srgbClr val="0070C0"/>
                </a:solidFill>
              </a:rPr>
              <a:t>(</a:t>
            </a:r>
            <a:r>
              <a:rPr lang="ca-ES" dirty="0" err="1">
                <a:solidFill>
                  <a:srgbClr val="0070C0"/>
                </a:solidFill>
              </a:rPr>
              <a:t>parametres</a:t>
            </a:r>
            <a:r>
              <a:rPr lang="ca-ES" dirty="0">
                <a:solidFill>
                  <a:srgbClr val="0070C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ca-ES" dirty="0">
                <a:solidFill>
                  <a:srgbClr val="0070C0"/>
                </a:solidFill>
              </a:rPr>
              <a:t>instruccions</a:t>
            </a:r>
          </a:p>
          <a:p>
            <a:pPr marL="457200" lvl="1" indent="0">
              <a:buNone/>
            </a:pPr>
            <a:r>
              <a:rPr lang="ca-ES" dirty="0">
                <a:solidFill>
                  <a:srgbClr val="0070C0"/>
                </a:solidFill>
              </a:rPr>
              <a:t>End </a:t>
            </a:r>
            <a:r>
              <a:rPr lang="ca-ES" dirty="0" err="1">
                <a:solidFill>
                  <a:srgbClr val="0070C0"/>
                </a:solidFill>
              </a:rPr>
              <a:t>Sub</a:t>
            </a:r>
            <a:endParaRPr lang="ca-ES" dirty="0">
              <a:solidFill>
                <a:srgbClr val="0070C0"/>
              </a:solidFill>
            </a:endParaRPr>
          </a:p>
          <a:p>
            <a:r>
              <a:rPr lang="ca-ES" dirty="0"/>
              <a:t>Enllaçarem la funció amb una variable de tipus </a:t>
            </a:r>
            <a:r>
              <a:rPr lang="ca-ES" dirty="0" err="1"/>
              <a:t>Thread</a:t>
            </a:r>
            <a:r>
              <a:rPr lang="ca-ES" dirty="0"/>
              <a:t>:</a:t>
            </a:r>
          </a:p>
          <a:p>
            <a:pPr lvl="1"/>
            <a:r>
              <a:rPr lang="ca-ES" dirty="0">
                <a:solidFill>
                  <a:srgbClr val="0070C0"/>
                </a:solidFill>
              </a:rPr>
              <a:t>Dim fil1 As </a:t>
            </a:r>
            <a:r>
              <a:rPr lang="ca-ES" dirty="0" err="1">
                <a:solidFill>
                  <a:srgbClr val="0070C0"/>
                </a:solidFill>
              </a:rPr>
              <a:t>Thread</a:t>
            </a:r>
            <a:endParaRPr lang="ca-E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ca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8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Fils a .net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ca-ES" dirty="0"/>
              <a:t>Una vegada definida la variable de tipus </a:t>
            </a:r>
            <a:r>
              <a:rPr lang="ca-ES" dirty="0" err="1">
                <a:solidFill>
                  <a:srgbClr val="0070C0"/>
                </a:solidFill>
              </a:rPr>
              <a:t>Thread</a:t>
            </a:r>
            <a:r>
              <a:rPr lang="ca-ES" dirty="0"/>
              <a:t>, crearem l’objecte.</a:t>
            </a:r>
          </a:p>
          <a:p>
            <a:pPr lvl="1"/>
            <a:r>
              <a:rPr lang="ca-ES" dirty="0">
                <a:solidFill>
                  <a:srgbClr val="0070C0"/>
                </a:solidFill>
              </a:rPr>
              <a:t>Fil1 = </a:t>
            </a:r>
            <a:r>
              <a:rPr lang="ca-ES" dirty="0" err="1">
                <a:solidFill>
                  <a:srgbClr val="0070C0"/>
                </a:solidFill>
              </a:rPr>
              <a:t>new</a:t>
            </a:r>
            <a:r>
              <a:rPr lang="ca-ES" dirty="0">
                <a:solidFill>
                  <a:srgbClr val="0070C0"/>
                </a:solidFill>
              </a:rPr>
              <a:t> </a:t>
            </a:r>
            <a:r>
              <a:rPr lang="ca-ES" dirty="0" err="1">
                <a:solidFill>
                  <a:srgbClr val="0070C0"/>
                </a:solidFill>
              </a:rPr>
              <a:t>Thread</a:t>
            </a:r>
            <a:r>
              <a:rPr lang="ca-ES" dirty="0">
                <a:solidFill>
                  <a:srgbClr val="0070C0"/>
                </a:solidFill>
              </a:rPr>
              <a:t> (</a:t>
            </a:r>
            <a:r>
              <a:rPr lang="ca-ES" dirty="0" err="1">
                <a:solidFill>
                  <a:srgbClr val="0070C0"/>
                </a:solidFill>
              </a:rPr>
              <a:t>AddressOf</a:t>
            </a:r>
            <a:r>
              <a:rPr lang="ca-ES" dirty="0">
                <a:solidFill>
                  <a:srgbClr val="0070C0"/>
                </a:solidFill>
              </a:rPr>
              <a:t> </a:t>
            </a:r>
            <a:r>
              <a:rPr lang="ca-ES" dirty="0" err="1">
                <a:solidFill>
                  <a:srgbClr val="0070C0"/>
                </a:solidFill>
              </a:rPr>
              <a:t>nomProces</a:t>
            </a:r>
            <a:r>
              <a:rPr lang="ca-E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ca-ES" dirty="0"/>
              <a:t>Amb </a:t>
            </a:r>
            <a:r>
              <a:rPr lang="ca-ES" dirty="0" err="1">
                <a:solidFill>
                  <a:srgbClr val="0070C0"/>
                </a:solidFill>
              </a:rPr>
              <a:t>AddressOf</a:t>
            </a:r>
            <a:r>
              <a:rPr lang="ca-ES" dirty="0">
                <a:solidFill>
                  <a:srgbClr val="0070C0"/>
                </a:solidFill>
              </a:rPr>
              <a:t> </a:t>
            </a:r>
            <a:r>
              <a:rPr lang="ca-ES" dirty="0"/>
              <a:t>enllacem la direcció de memòria del procés que volem executar.</a:t>
            </a:r>
          </a:p>
          <a:p>
            <a:r>
              <a:rPr lang="ca-ES" dirty="0"/>
              <a:t>Un fil té diferents propietats:</a:t>
            </a:r>
          </a:p>
          <a:p>
            <a:pPr lvl="1"/>
            <a:r>
              <a:rPr lang="ca-ES" dirty="0">
                <a:solidFill>
                  <a:srgbClr val="0070C0"/>
                </a:solidFill>
              </a:rPr>
              <a:t>fil1.Name = “Nom del fil”</a:t>
            </a:r>
          </a:p>
          <a:p>
            <a:pPr lvl="1"/>
            <a:r>
              <a:rPr lang="ca-ES" dirty="0"/>
              <a:t>Amb </a:t>
            </a:r>
            <a:r>
              <a:rPr lang="ca-ES" dirty="0" err="1"/>
              <a:t>name</a:t>
            </a:r>
            <a:r>
              <a:rPr lang="ca-ES" dirty="0"/>
              <a:t> identifiquem el fil amb un nom per diferenciar els que puguin estar executant.</a:t>
            </a:r>
          </a:p>
          <a:p>
            <a:pPr lvl="1"/>
            <a:r>
              <a:rPr lang="ca-ES" dirty="0">
                <a:solidFill>
                  <a:srgbClr val="0070C0"/>
                </a:solidFill>
              </a:rPr>
              <a:t>Fil1.Start(paràmetre)</a:t>
            </a:r>
          </a:p>
          <a:p>
            <a:pPr lvl="1"/>
            <a:r>
              <a:rPr lang="ca-ES" dirty="0"/>
              <a:t>Amb </a:t>
            </a:r>
            <a:r>
              <a:rPr lang="ca-ES" dirty="0" err="1">
                <a:solidFill>
                  <a:srgbClr val="0070C0"/>
                </a:solidFill>
              </a:rPr>
              <a:t>Start</a:t>
            </a:r>
            <a:r>
              <a:rPr lang="ca-ES" dirty="0">
                <a:solidFill>
                  <a:srgbClr val="0070C0"/>
                </a:solidFill>
              </a:rPr>
              <a:t> </a:t>
            </a:r>
            <a:r>
              <a:rPr lang="ca-ES" dirty="0"/>
              <a:t>iniciem el fil, amb la variable que entra com a paràmetre. Tots els fils només poden rebre un paràmetre (però poden accedir a variables globals, però s’ha d’anar amb molt de compte)</a:t>
            </a:r>
          </a:p>
          <a:p>
            <a:pPr lvl="1"/>
            <a:r>
              <a:rPr lang="ca-ES" dirty="0">
                <a:solidFill>
                  <a:srgbClr val="0070C0"/>
                </a:solidFill>
              </a:rPr>
              <a:t>fil1.Priority = </a:t>
            </a:r>
            <a:r>
              <a:rPr lang="ca-ES" dirty="0" err="1">
                <a:solidFill>
                  <a:srgbClr val="0070C0"/>
                </a:solidFill>
              </a:rPr>
              <a:t>Threading.ThreadPriority</a:t>
            </a:r>
            <a:r>
              <a:rPr lang="ca-ES" dirty="0">
                <a:solidFill>
                  <a:srgbClr val="0070C0"/>
                </a:solidFill>
              </a:rPr>
              <a:t>.[*constant a escollir]</a:t>
            </a:r>
          </a:p>
          <a:p>
            <a:pPr lvl="1"/>
            <a:r>
              <a:rPr lang="ca-ES" dirty="0"/>
              <a:t>Amb </a:t>
            </a:r>
            <a:r>
              <a:rPr lang="ca-ES" dirty="0" err="1">
                <a:solidFill>
                  <a:srgbClr val="0070C0"/>
                </a:solidFill>
              </a:rPr>
              <a:t>priority</a:t>
            </a:r>
            <a:r>
              <a:rPr lang="ca-ES" dirty="0">
                <a:solidFill>
                  <a:srgbClr val="0070C0"/>
                </a:solidFill>
              </a:rPr>
              <a:t> </a:t>
            </a:r>
            <a:r>
              <a:rPr lang="ca-ES" dirty="0"/>
              <a:t>modifiquem la prioritat del sistema per executar.</a:t>
            </a:r>
          </a:p>
          <a:p>
            <a:pPr marL="457200" lvl="1" indent="0">
              <a:buNone/>
            </a:pPr>
            <a:endParaRPr lang="ca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59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681</Words>
  <Application>Microsoft Office PowerPoint</Application>
  <PresentationFormat>Panorámica</PresentationFormat>
  <Paragraphs>65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M9 Programació de serveis i processos</vt:lpstr>
      <vt:lpstr>Fils</vt:lpstr>
      <vt:lpstr>Fils</vt:lpstr>
      <vt:lpstr>Fils</vt:lpstr>
      <vt:lpstr>Fils</vt:lpstr>
      <vt:lpstr>Fils</vt:lpstr>
      <vt:lpstr>Fils -Multifils</vt:lpstr>
      <vt:lpstr>Fils a .net</vt:lpstr>
      <vt:lpstr>Fils a .net</vt:lpstr>
      <vt:lpstr>Fils a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M9 Programació de serveis i processos</dc:title>
  <dc:creator>vieri</dc:creator>
  <cp:lastModifiedBy>vieri</cp:lastModifiedBy>
  <cp:revision>43</cp:revision>
  <dcterms:created xsi:type="dcterms:W3CDTF">2015-07-01T10:17:43Z</dcterms:created>
  <dcterms:modified xsi:type="dcterms:W3CDTF">2017-01-11T19:21:13Z</dcterms:modified>
</cp:coreProperties>
</file>