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SFnsBcB9qyHJpVyDpFJuoUH29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-US">
                <a:solidFill>
                  <a:srgbClr val="000000"/>
                </a:solidFill>
              </a:rPr>
              <a:t>Discussion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* Discuss your findings. Did you find what you expected to find? If not, why not? What inferences or general conclusions can you draw from your analysis?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cd50ab3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bcd50ab3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8bcd50ab3b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9D5E1"/>
              </a:buClr>
              <a:buSzPts val="22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Post Mortem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* Discuss any difficulties that arose, and how you dealt with them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* Discuss any additional questions that came up, but which you didn't have time to answer: What would you research next, if you had two more weeks?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42cf75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42cf750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8b42cf750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44068e1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44068e1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8b44068e17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* Questions &amp; Data</a:t>
            </a:r>
            <a:br>
              <a:rPr lang="en-US"/>
            </a:br>
            <a:br>
              <a:rPr lang="en-US"/>
            </a:br>
            <a:r>
              <a:rPr lang="en-US"/>
              <a:t>  * Elaborate on the questions you asked, describing what kinds of data you needed to answer them, and where you found it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br>
              <a:rPr lang="en-US"/>
            </a:b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Traffic Data – Discuss the way the traffic was cleaned up and applied…..talk about how we determined the 10 zips we included in our analysis…..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Data Cleanup &amp; Exploration  * Describe the exploration and cleanup process  * Discuss insights you had while exploring the data that you didn't anticipate</a:t>
            </a:r>
            <a:br>
              <a:rPr lang="en-US"/>
            </a:br>
            <a:r>
              <a:rPr lang="en-US"/>
              <a:t>  * Discuss any problems that arose after exploring the data, and how you resolved them  * Present and discuss interesting figures developed during exploration, ideally with the help of Jupyter Notebook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>
                <a:solidFill>
                  <a:srgbClr val="000000"/>
                </a:solidFill>
              </a:rPr>
              <a:t>Data Analysis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* Discuss the steps you took to analyze the data and answer each question you asked in your proposal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* Present and discuss interesting figures developed during analysis, ideally with t</a:t>
            </a:r>
            <a:r>
              <a:rPr lang="en-US" sz="2200">
                <a:solidFill>
                  <a:schemeClr val="lt1"/>
                </a:solidFill>
              </a:rPr>
              <a:t>he help of Jupyter Notebook</a:t>
            </a: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&amp; Summary Slide  * Define the core message or hypothesis of your project. * Describe the questions you asked, and _why_ you asked them</a:t>
            </a:r>
            <a:br>
              <a:rPr lang="en-US"/>
            </a:br>
            <a:r>
              <a:rPr lang="en-US"/>
              <a:t>  * Describe whether you were able to answer these questions to your satisfaction, and briefly summarize your findings.</a:t>
            </a:r>
            <a:br>
              <a:rPr lang="en-US"/>
            </a:br>
            <a:endParaRPr/>
          </a:p>
        </p:txBody>
      </p:sp>
      <p:sp>
        <p:nvSpPr>
          <p:cNvPr id="127" name="Google Shape;1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-US">
                <a:solidFill>
                  <a:srgbClr val="000000"/>
                </a:solidFill>
              </a:rPr>
              <a:t>Discussion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* Discuss your findings. Did you find what you expected to find? If not, why not? What inferences or general conclusions can you draw from your analysis?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Weather Data – Discuss the way the weather was cleaned up and applied…..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4da8ba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4da8ba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b4da8ba6f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371600" y="5270500"/>
            <a:ext cx="64008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B9D1D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371600" y="59182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B9D1DF"/>
              </a:buClr>
              <a:buSzPts val="3000"/>
              <a:buFont typeface="Arial"/>
              <a:buNone/>
              <a:defRPr sz="3000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457200" y="209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209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209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1D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190750" y="-247650"/>
            <a:ext cx="4762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 amt="94000"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2296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Char char="•"/>
              <a:defRPr sz="22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Char char="–"/>
              <a:defRPr sz="22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Char char="•"/>
              <a:defRPr sz="22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Char char="»"/>
              <a:defRPr sz="2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B9D5E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B9D5E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B9D5E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B9D5E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B9D5E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B9D5E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B9D5E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B9D5E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B9D5E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B9D5E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B9D5E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B9D5E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B9D5E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B9D5E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B9D5E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B9D5E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B9D5E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B9D5E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B9D5E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B9D5E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B9D5E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B9D5E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B9D5E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B9D5E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B9D5E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B9D5E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B9D5E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B9D5E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B9D5E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B9D5E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B9D5E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B9D5E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B9D5E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DC59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DC59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DC59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DC59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2296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B9D5E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B9D5E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B9D5E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B9D5E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9D5E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54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rxiv.org/abs/1909.0963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42900" y="533400"/>
            <a:ext cx="8458200" cy="1539875"/>
          </a:xfrm>
          <a:prstGeom prst="rect">
            <a:avLst/>
          </a:prstGeom>
          <a:solidFill>
            <a:schemeClr val="accent1">
              <a:alpha val="4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Does the Weather in Atlanta make us Crazy in Traffic!?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464425" y="4812650"/>
            <a:ext cx="58674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9D1DF"/>
                </a:solidFill>
              </a:rPr>
              <a:t>Iteration Station:</a:t>
            </a:r>
            <a:endParaRPr sz="2400">
              <a:solidFill>
                <a:srgbClr val="B9D1D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rPr>
              <a:t>Amber Pizzo</a:t>
            </a:r>
            <a:endParaRPr sz="2400" b="0" i="0" u="none" strike="noStrike" cap="none">
              <a:solidFill>
                <a:srgbClr val="B9D1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rPr>
              <a:t>Alex Caughman</a:t>
            </a:r>
            <a:endParaRPr sz="2400" b="0" i="0" u="none" strike="noStrike" cap="none">
              <a:solidFill>
                <a:srgbClr val="B9D1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rPr>
              <a:t>John Shows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rPr>
              <a:t>Steven White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Atlanta Traffic and Weather - Findings</a:t>
            </a: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"/>
          </p:nvPr>
        </p:nvSpPr>
        <p:spPr>
          <a:xfrm>
            <a:off x="282100" y="1741700"/>
            <a:ext cx="81474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Analyzing the locations we chose further, we noticed that many of them were centered around large interstates, known for frequent congestion</a:t>
            </a:r>
            <a:endParaRPr>
              <a:solidFill>
                <a:srgbClr val="FFFFFF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br>
              <a:rPr lang="en-US"/>
            </a:b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-228600" y="6371350"/>
            <a:ext cx="57477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Heat map of accidents on precipitation days</a:t>
            </a: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599" y="3303587"/>
            <a:ext cx="3620700" cy="29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87" y="3021699"/>
            <a:ext cx="5033276" cy="34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cd50ab3b_0_9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Atlanta Traffic and Weather - Conclusions</a:t>
            </a:r>
            <a:endParaRPr/>
          </a:p>
        </p:txBody>
      </p:sp>
      <p:sp>
        <p:nvSpPr>
          <p:cNvPr id="178" name="Google Shape;178;g8bcd50ab3b_0_9"/>
          <p:cNvSpPr txBox="1">
            <a:spLocks noGrp="1"/>
          </p:cNvSpPr>
          <p:nvPr>
            <p:ph type="body" idx="1"/>
          </p:nvPr>
        </p:nvSpPr>
        <p:spPr>
          <a:xfrm>
            <a:off x="127200" y="1217775"/>
            <a:ext cx="8889600" cy="47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As expected, it can be seen that there is a higher average of accidents on precipitation days in most zip codes</a:t>
            </a:r>
            <a:endParaRPr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Surprisingly the correlation of precipitation to number of accidents was weak in all zip codes</a:t>
            </a:r>
            <a:endParaRPr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Humidity also appears to show a similar, if not higher, correlation to number of accidents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79" name="Google Shape;179;g8bcd50ab3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3230325"/>
            <a:ext cx="6242751" cy="35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Considerations/Limitations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body" idx="1"/>
          </p:nvPr>
        </p:nvSpPr>
        <p:spPr>
          <a:xfrm>
            <a:off x="0" y="913050"/>
            <a:ext cx="3653400" cy="4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r>
              <a:rPr lang="en-US">
                <a:solidFill>
                  <a:srgbClr val="FFFFFF"/>
                </a:solidFill>
              </a:rPr>
              <a:t>Considerations: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Difficult to find historical traffic data through API - used Kaggle dataset instead</a:t>
            </a:r>
            <a:endParaRPr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–"/>
            </a:pPr>
            <a:r>
              <a:rPr lang="en-US">
                <a:solidFill>
                  <a:srgbClr val="FFFFFF"/>
                </a:solidFill>
              </a:rPr>
              <a:t>This resulted in limited data available</a:t>
            </a:r>
            <a:endParaRPr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–"/>
            </a:pPr>
            <a:r>
              <a:rPr lang="en-US">
                <a:solidFill>
                  <a:srgbClr val="FFFFFF"/>
                </a:solidFill>
              </a:rPr>
              <a:t>Required us to analyze only number of accidents without inclusion of congestion or accident type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Many other factors can cause traffic incidents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44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86" name="Google Shape;18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450" y="2019209"/>
            <a:ext cx="5297400" cy="388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42cf7504_0_1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Future Analyses</a:t>
            </a:r>
            <a:endParaRPr/>
          </a:p>
        </p:txBody>
      </p:sp>
      <p:sp>
        <p:nvSpPr>
          <p:cNvPr id="193" name="Google Shape;193;g8b42cf7504_0_1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229600" cy="47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Future Analyses: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Compare Atlanta accident data with other cities around the US 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Calculate and compare heat index to determine any possible correlation to accidents 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Utilize other traffic datasets or available APIs to analyze other traffic incidents such as congestion, impact to commute time, and weekday vs weekend impact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ctrTitle"/>
          </p:nvPr>
        </p:nvSpPr>
        <p:spPr>
          <a:xfrm>
            <a:off x="228600" y="457200"/>
            <a:ext cx="8458200" cy="1539875"/>
          </a:xfrm>
          <a:prstGeom prst="rect">
            <a:avLst/>
          </a:prstGeom>
          <a:solidFill>
            <a:schemeClr val="accent1">
              <a:alpha val="4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QUESTIONS?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1381925" y="4744450"/>
            <a:ext cx="58674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9D1DF"/>
                </a:solidFill>
              </a:rPr>
              <a:t>Iteration Station</a:t>
            </a:r>
            <a:endParaRPr sz="2400">
              <a:solidFill>
                <a:srgbClr val="B9D1D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rPr>
              <a:t>Amber Pizzo</a:t>
            </a:r>
            <a:endParaRPr sz="2400">
              <a:solidFill>
                <a:srgbClr val="B9D1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rPr>
              <a:t>Alex Caughman</a:t>
            </a:r>
            <a:endParaRPr sz="2400">
              <a:solidFill>
                <a:srgbClr val="B9D1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rPr>
              <a:t>John Shows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9D1DF"/>
                </a:solidFill>
                <a:latin typeface="Arial"/>
                <a:ea typeface="Arial"/>
                <a:cs typeface="Arial"/>
                <a:sym typeface="Arial"/>
              </a:rPr>
              <a:t>Steven White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4068e17_2_6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Motivation/Questions to Answer</a:t>
            </a:r>
            <a:endParaRPr/>
          </a:p>
        </p:txBody>
      </p:sp>
      <p:sp>
        <p:nvSpPr>
          <p:cNvPr id="96" name="Google Shape;96;g8b44068e17_2_6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229600" cy="47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Atlanta consistently ranks as one of the worst cities in the United States for traffic congestion 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As residents of Atlanta (and thus, part of the traffic problem), we wanted to know: “Can we blame something but ourselves?”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Questions to answer: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-US">
                <a:solidFill>
                  <a:srgbClr val="FFFFFF"/>
                </a:solidFill>
              </a:rPr>
              <a:t>How does precipitation impact traffic incidents?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-US">
                <a:solidFill>
                  <a:srgbClr val="FFFFFF"/>
                </a:solidFill>
              </a:rPr>
              <a:t>What type of traffic incidents are affected by precipitation?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-US">
                <a:solidFill>
                  <a:srgbClr val="FFFFFF"/>
                </a:solidFill>
              </a:rPr>
              <a:t>What other weather factors play a role in traffic incidents, and how much of a role?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-US">
                <a:solidFill>
                  <a:srgbClr val="FFFFFF"/>
                </a:solidFill>
              </a:rPr>
              <a:t>Do specific locations in Atlanta see higher correlation of traffic incidents to precipitation? </a:t>
            </a:r>
            <a:endParaRPr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lphaLcPeriod"/>
            </a:pPr>
            <a:r>
              <a:rPr lang="en-US">
                <a:solidFill>
                  <a:srgbClr val="FFFFFF"/>
                </a:solidFill>
              </a:rPr>
              <a:t>If so, why?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Data Sources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2296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78154" y="1590675"/>
            <a:ext cx="8875346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Traffic Data:  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Kaggle - US Accidents (3.5 million records) A Countrywide Traffic Accident Dataset (2016 - 2020)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Moosavi, Sobhan, Mohammad Hossein Samavatian, Srinivasan Parthasarathy, and Rajiv Ramnath. “</a:t>
            </a:r>
            <a:r>
              <a:rPr lang="en-US" sz="1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 Countrywide Traffic Accident Dataset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.”, 2019.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Moosavi, Sobhan, Mohammad Hossein Samavatian, Srinivasan Parthasarathy, Radu Teodorescu, and Rajiv Ramnath. </a:t>
            </a:r>
            <a:r>
              <a:rPr lang="en-US" sz="1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"Accident Risk Prediction based on Heterogeneous Sparse Data: New Dataset and Insights."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In proceedings of the 27th ACM SIGSPATIAL International Conference on Advances in Geographic Information Systems, ACM, 2019.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Accident records include accident severity, start time, end time, latitude and longitude of accident, city, state, zip code, description of accident,  length of road extant affected by accident, street address.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Weather Data: 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Crossing Weather API (Worldwide weather history reports &amp; global 15-day weather forecasts via CSV download, API, &amp; Excel)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6150" y="4147475"/>
            <a:ext cx="2438399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Atlanta Traffic: Narrowing the Data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57200" y="1537463"/>
            <a:ext cx="82296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br>
              <a:rPr lang="en-US">
                <a:solidFill>
                  <a:srgbClr val="D9D9D9"/>
                </a:solidFill>
              </a:rPr>
            </a:br>
            <a:endParaRPr>
              <a:solidFill>
                <a:srgbClr val="D9D9D9"/>
              </a:solidFill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>
              <a:solidFill>
                <a:srgbClr val="D9D9D9"/>
              </a:solidFill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450827" y="1599325"/>
            <a:ext cx="64179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Regions of Interest</a:t>
            </a:r>
            <a:endParaRPr sz="100">
              <a:solidFill>
                <a:srgbClr val="EFEFEF"/>
              </a:solidFill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0" y="2494125"/>
            <a:ext cx="4371932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732200" y="5376425"/>
            <a:ext cx="74253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the initial analysis of traffic dataset, we chose the 10 zip codes with the highest number of accidents over the last 2 year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975" y="2494125"/>
            <a:ext cx="3940454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Data Exploration and Cleanup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334750" y="1489975"/>
            <a:ext cx="8229600" cy="4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Continuing the data exploration, we took the following steps:</a:t>
            </a:r>
            <a:endParaRPr>
              <a:solidFill>
                <a:srgbClr val="FFFFFF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–"/>
            </a:pPr>
            <a:r>
              <a:rPr lang="en-US">
                <a:solidFill>
                  <a:srgbClr val="FFFFFF"/>
                </a:solidFill>
              </a:rPr>
              <a:t>Pulled weather info from weather API for our 10 zip codes</a:t>
            </a:r>
            <a:endParaRPr>
              <a:solidFill>
                <a:srgbClr val="FFFFFF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–"/>
            </a:pPr>
            <a:r>
              <a:rPr lang="en-US">
                <a:solidFill>
                  <a:srgbClr val="FFFFFF"/>
                </a:solidFill>
              </a:rPr>
              <a:t>Collected accident data from Kaggle dataset for our 10 zip codes</a:t>
            </a:r>
            <a:endParaRPr>
              <a:solidFill>
                <a:srgbClr val="FFFFFF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–"/>
            </a:pPr>
            <a:r>
              <a:rPr lang="en-US">
                <a:solidFill>
                  <a:srgbClr val="FFFFFF"/>
                </a:solidFill>
              </a:rPr>
              <a:t>Cleaned up accident dataset to format zip code and condense to show one row with date and all relevant accident info</a:t>
            </a:r>
            <a:endParaRPr>
              <a:solidFill>
                <a:srgbClr val="FFFFFF"/>
              </a:solidFill>
            </a:endParaRPr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Realized accident data was quite limited</a:t>
            </a:r>
            <a:endParaRPr>
              <a:solidFill>
                <a:srgbClr val="FFFFFF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–"/>
            </a:pPr>
            <a:r>
              <a:rPr lang="en-US">
                <a:solidFill>
                  <a:srgbClr val="FFFFFF"/>
                </a:solidFill>
              </a:rPr>
              <a:t>Merged accident and weather data on date</a:t>
            </a:r>
            <a:endParaRPr>
              <a:solidFill>
                <a:srgbClr val="FFFFFF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–"/>
            </a:pPr>
            <a:r>
              <a:rPr lang="en-US">
                <a:solidFill>
                  <a:srgbClr val="FFFFFF"/>
                </a:solidFill>
              </a:rPr>
              <a:t>Used this merged data to look for trends and correlations in each zip code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br>
              <a:rPr lang="en-US"/>
            </a:b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Initial Data Analysis</a:t>
            </a:r>
            <a:endParaRPr/>
          </a:p>
        </p:txBody>
      </p:sp>
      <p:pic>
        <p:nvPicPr>
          <p:cNvPr id="130" name="Google Shape;130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3593" y="1438800"/>
            <a:ext cx="8458200" cy="39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179325" y="5578086"/>
            <a:ext cx="90678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2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uring the two year period (2018-2019) the 10  zip codes in Atlanta with the highest accident counts experience more accidents on average when it rains</a:t>
            </a:r>
            <a:endParaRPr sz="2200">
              <a:solidFill>
                <a:srgbClr val="F3F3F3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Comparing Precipitation Data to “Baseline”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237300" y="1485900"/>
            <a:ext cx="85800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Since our mission was to determine precipitation’s effect on traffic incidents, we decided to create a “baseline” to compare to</a:t>
            </a:r>
            <a:endParaRPr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B9D5E1"/>
              </a:buClr>
              <a:buSzPts val="2200"/>
              <a:buChar char="•"/>
            </a:pPr>
            <a:r>
              <a:rPr lang="en-US">
                <a:solidFill>
                  <a:srgbClr val="FFFFFF"/>
                </a:solidFill>
              </a:rPr>
              <a:t>Some zip codes show a clear increase in accidents as precipitation increases, while others do not reflect this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br>
              <a:rPr lang="en-US"/>
            </a:b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4" y="3041200"/>
            <a:ext cx="4062931" cy="3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227" y="3035750"/>
            <a:ext cx="3859575" cy="34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Examining Other Weather Factors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457200" y="1506300"/>
            <a:ext cx="82296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br>
              <a:rPr lang="en-US"/>
            </a:b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B9D5E1"/>
              </a:buClr>
              <a:buSzPts val="2200"/>
              <a:buNone/>
            </a:pP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927075"/>
            <a:ext cx="8841849" cy="29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714375" y="5259150"/>
            <a:ext cx="77970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performing regression analysis on our weather factors, we were able to compare where highest and lowest correlations can be seen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b4da8ba6f_0_3"/>
          <p:cNvSpPr txBox="1">
            <a:spLocks noGrp="1"/>
          </p:cNvSpPr>
          <p:nvPr>
            <p:ph type="title"/>
          </p:nvPr>
        </p:nvSpPr>
        <p:spPr>
          <a:xfrm>
            <a:off x="457200" y="454025"/>
            <a:ext cx="8229600" cy="61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Examining Other Weather Factors continued..</a:t>
            </a:r>
            <a:endParaRPr/>
          </a:p>
        </p:txBody>
      </p:sp>
      <p:pic>
        <p:nvPicPr>
          <p:cNvPr id="155" name="Google Shape;155;g8b4da8ba6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584" y="1668325"/>
            <a:ext cx="3168641" cy="22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8b4da8ba6f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00" y="4427875"/>
            <a:ext cx="3271924" cy="23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8b4da8ba6f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100" y="1674675"/>
            <a:ext cx="3271925" cy="229783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8b4da8ba6f_0_3"/>
          <p:cNvSpPr txBox="1"/>
          <p:nvPr/>
        </p:nvSpPr>
        <p:spPr>
          <a:xfrm>
            <a:off x="1704325" y="1231475"/>
            <a:ext cx="1686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Precipitation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8b4da8ba6f_0_3"/>
          <p:cNvSpPr txBox="1"/>
          <p:nvPr/>
        </p:nvSpPr>
        <p:spPr>
          <a:xfrm>
            <a:off x="1704325" y="3954575"/>
            <a:ext cx="1686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8b4da8ba6f_0_3"/>
          <p:cNvSpPr txBox="1"/>
          <p:nvPr/>
        </p:nvSpPr>
        <p:spPr>
          <a:xfrm>
            <a:off x="6174350" y="1240175"/>
            <a:ext cx="1241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Humidity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8b4da8ba6f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7268" y="4427875"/>
            <a:ext cx="3073806" cy="23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8b4da8ba6f_0_3"/>
          <p:cNvSpPr txBox="1"/>
          <p:nvPr/>
        </p:nvSpPr>
        <p:spPr>
          <a:xfrm>
            <a:off x="6044725" y="3963275"/>
            <a:ext cx="15789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 Speed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P Template - 3007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On-screen Show (4:3)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DOP Template - 3007</vt:lpstr>
      <vt:lpstr>Does the Weather in Atlanta make us Crazy in Traffic!?</vt:lpstr>
      <vt:lpstr>Motivation/Questions to Answer</vt:lpstr>
      <vt:lpstr>Data Sources</vt:lpstr>
      <vt:lpstr>Atlanta Traffic: Narrowing the Data</vt:lpstr>
      <vt:lpstr>Data Exploration and Cleanup</vt:lpstr>
      <vt:lpstr>Initial Data Analysis</vt:lpstr>
      <vt:lpstr>Comparing Precipitation Data to “Baseline”</vt:lpstr>
      <vt:lpstr>Examining Other Weather Factors</vt:lpstr>
      <vt:lpstr>Examining Other Weather Factors continued..</vt:lpstr>
      <vt:lpstr>Atlanta Traffic and Weather - Findings</vt:lpstr>
      <vt:lpstr>Atlanta Traffic and Weather - Conclusions</vt:lpstr>
      <vt:lpstr>Considerations/Limitations</vt:lpstr>
      <vt:lpstr>Future Analyses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Weather in Atlanta make us Crazy in Traffic!?</dc:title>
  <dc:creator>steven white</dc:creator>
  <cp:lastModifiedBy>Amber Pizzo</cp:lastModifiedBy>
  <cp:revision>1</cp:revision>
  <dcterms:created xsi:type="dcterms:W3CDTF">2020-07-04T12:21:00Z</dcterms:created>
  <dcterms:modified xsi:type="dcterms:W3CDTF">2020-07-09T19:42:36Z</dcterms:modified>
</cp:coreProperties>
</file>