
<file path=[Content_Types].xml><?xml version="1.0" encoding="utf-8"?>
<Types xmlns="http://schemas.openxmlformats.org/package/2006/content-types">
  <Default Extension="fntdata" ContentType="application/x-fontdata"/>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4"/>
  </p:notesMasterIdLst>
  <p:sldIdLst>
    <p:sldId id="259" r:id="rId2"/>
    <p:sldId id="257" r:id="rId3"/>
  </p:sldIdLst>
  <p:sldSz cx="9144000" cy="6858000" type="screen4x3"/>
  <p:notesSz cx="6858000" cy="9144000"/>
  <p:embeddedFontLst>
    <p:embeddedFont>
      <p:font typeface="Calibri" panose="020F0502020204030204" pitchFamily="34" charset="0"/>
      <p:regular r:id="rId5"/>
      <p:bold r:id="rId6"/>
      <p:italic r:id="rId7"/>
      <p:boldItalic r:id="rId8"/>
    </p:embeddedFont>
    <p:embeddedFont>
      <p:font typeface="Sans Condensed" panose="020BE200000000000000"/>
      <p:bold r:id="rId9"/>
    </p:embeddedFont>
  </p:embeddedFontLst>
  <p:defaultTextStyle>
    <a:defPPr>
      <a:defRPr lang="en-IN"/>
    </a:defPPr>
    <a:lvl1pPr algn="l" rtl="0" eaLnBrk="0" fontAlgn="base" hangingPunct="0">
      <a:spcBef>
        <a:spcPct val="0"/>
      </a:spcBef>
      <a:spcAft>
        <a:spcPct val="0"/>
      </a:spcAft>
      <a:defRPr kern="1200">
        <a:solidFill>
          <a:schemeClr val="tx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5" d="100"/>
          <a:sy n="85" d="100"/>
        </p:scale>
        <p:origin x="1210" y="-12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3.fntdata"/><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viewProps" Target="viewProps.xml"/><Relationship Id="rId5" Type="http://schemas.openxmlformats.org/officeDocument/2006/relationships/font" Target="fonts/font1.fntdata"/><Relationship Id="rId10" Type="http://schemas.openxmlformats.org/officeDocument/2006/relationships/presProps" Target="presProps.xml"/><Relationship Id="rId4" Type="http://schemas.openxmlformats.org/officeDocument/2006/relationships/notesMaster" Target="notesMasters/notesMaster1.xml"/><Relationship Id="rId9"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vl1pPr>
          </a:lstStyle>
          <a:p>
            <a:pPr>
              <a:defRPr/>
            </a:pPr>
            <a:fld id="{831D5281-D362-4089-B894-7E31E9962FA3}" type="datetimeFigureOut">
              <a:rPr lang="en-US"/>
              <a:pPr>
                <a:defRPr/>
              </a:pPr>
              <a:t>7/4/2020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F2AA9531-316C-4165-8E90-F2F48CBAD168}" type="slidenum">
              <a:rPr lang="en-US" altLang="en-US"/>
              <a:pPr/>
              <a:t>‹#›</a:t>
            </a:fld>
            <a:endParaRPr lang="en-US" altLang="en-US"/>
          </a:p>
        </p:txBody>
      </p:sp>
    </p:spTree>
    <p:extLst>
      <p:ext uri="{BB962C8B-B14F-4D97-AF65-F5344CB8AC3E}">
        <p14:creationId xmlns:p14="http://schemas.microsoft.com/office/powerpoint/2010/main" val="487685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le Placeholder 1"/>
          <p:cNvSpPr>
            <a:spLocks noGrp="1"/>
          </p:cNvSpPr>
          <p:nvPr>
            <p:ph type="ctrTitle"/>
          </p:nvPr>
        </p:nvSpPr>
        <p:spPr>
          <a:xfrm>
            <a:off x="1371600" y="5270500"/>
            <a:ext cx="6400800" cy="612648"/>
          </a:xfrm>
        </p:spPr>
        <p:txBody>
          <a:bodyPr/>
          <a:lstStyle>
            <a:lvl1pPr algn="ctr">
              <a:defRPr sz="4000" smtClean="0">
                <a:solidFill>
                  <a:srgbClr val="B9D1DF"/>
                </a:solidFill>
              </a:defRPr>
            </a:lvl1pPr>
          </a:lstStyle>
          <a:p>
            <a:pPr lvl="0"/>
            <a:r>
              <a:rPr lang="en-US" altLang="en-US" noProof="0"/>
              <a:t>Click to edit Master title style</a:t>
            </a:r>
          </a:p>
        </p:txBody>
      </p:sp>
      <p:sp>
        <p:nvSpPr>
          <p:cNvPr id="5123" name="Text Placeholder 2"/>
          <p:cNvSpPr>
            <a:spLocks noGrp="1"/>
          </p:cNvSpPr>
          <p:nvPr>
            <p:ph type="subTitle" idx="1"/>
          </p:nvPr>
        </p:nvSpPr>
        <p:spPr>
          <a:xfrm>
            <a:off x="1371600" y="5918200"/>
            <a:ext cx="6400800" cy="609600"/>
          </a:xfrm>
        </p:spPr>
        <p:txBody>
          <a:bodyPr anchor="ctr"/>
          <a:lstStyle>
            <a:lvl1pPr marL="0" indent="0" algn="ctr">
              <a:buFont typeface="Arial" panose="020B0604020202020204" pitchFamily="34" charset="0"/>
              <a:buNone/>
              <a:defRPr sz="3000" smtClean="0">
                <a:solidFill>
                  <a:srgbClr val="B9D1DF"/>
                </a:solidFill>
                <a:latin typeface="Sans Condensed" panose="020BE200000000000000" pitchFamily="34" charset="0"/>
              </a:defRPr>
            </a:lvl1pPr>
          </a:lstStyle>
          <a:p>
            <a:pPr lvl="0"/>
            <a:r>
              <a:rPr lang="en-US" altLang="en-US" noProof="0"/>
              <a:t>Click to edit Master subtitle style</a:t>
            </a:r>
          </a:p>
        </p:txBody>
      </p:sp>
      <p:sp>
        <p:nvSpPr>
          <p:cNvPr id="4" name="Date Placeholder 3"/>
          <p:cNvSpPr>
            <a:spLocks noGrp="1"/>
          </p:cNvSpPr>
          <p:nvPr>
            <p:ph type="dt" sz="half" idx="10"/>
          </p:nvPr>
        </p:nvSpPr>
        <p:spPr>
          <a:xfrm>
            <a:off x="457200" y="209550"/>
            <a:ext cx="2133600" cy="476250"/>
          </a:xfrm>
        </p:spPr>
        <p:txBody>
          <a:bodyPr/>
          <a:lstStyle>
            <a:lvl1pPr algn="l" fontAlgn="auto">
              <a:spcBef>
                <a:spcPts val="0"/>
              </a:spcBef>
              <a:spcAft>
                <a:spcPts val="0"/>
              </a:spcAft>
              <a:defRPr sz="1200">
                <a:solidFill>
                  <a:srgbClr val="B9D1DF"/>
                </a:solidFill>
                <a:latin typeface="+mn-lt"/>
              </a:defRPr>
            </a:lvl1pPr>
          </a:lstStyle>
          <a:p>
            <a:pPr>
              <a:defRPr/>
            </a:pPr>
            <a:fld id="{FA11756C-6788-45F9-8634-DD6823AAD54B}" type="datetimeFigureOut">
              <a:rPr lang="en-US" smtClean="0"/>
              <a:pPr>
                <a:defRPr/>
              </a:pPr>
              <a:t>7/4/2020</a:t>
            </a:fld>
            <a:endParaRPr lang="en-US"/>
          </a:p>
        </p:txBody>
      </p:sp>
      <p:sp>
        <p:nvSpPr>
          <p:cNvPr id="5" name="Footer Placeholder 4"/>
          <p:cNvSpPr>
            <a:spLocks noGrp="1"/>
          </p:cNvSpPr>
          <p:nvPr>
            <p:ph type="ftr" sz="quarter" idx="11"/>
          </p:nvPr>
        </p:nvSpPr>
        <p:spPr>
          <a:xfrm>
            <a:off x="3124200" y="209550"/>
            <a:ext cx="2895600" cy="476250"/>
          </a:xfrm>
        </p:spPr>
        <p:txBody>
          <a:bodyPr/>
          <a:lstStyle>
            <a:lvl1pPr algn="ctr" fontAlgn="auto">
              <a:spcBef>
                <a:spcPts val="0"/>
              </a:spcBef>
              <a:spcAft>
                <a:spcPts val="0"/>
              </a:spcAft>
              <a:defRPr sz="1200">
                <a:solidFill>
                  <a:srgbClr val="B9D1DF"/>
                </a:solidFill>
                <a:latin typeface="+mn-lt"/>
              </a:defRPr>
            </a:lvl1pPr>
          </a:lstStyle>
          <a:p>
            <a:pPr>
              <a:defRPr/>
            </a:pPr>
            <a:endParaRPr lang="en-US"/>
          </a:p>
        </p:txBody>
      </p:sp>
      <p:sp>
        <p:nvSpPr>
          <p:cNvPr id="6" name="Slide Number Placeholder 5"/>
          <p:cNvSpPr>
            <a:spLocks noGrp="1"/>
          </p:cNvSpPr>
          <p:nvPr>
            <p:ph type="sldNum" sz="quarter" idx="12"/>
          </p:nvPr>
        </p:nvSpPr>
        <p:spPr>
          <a:xfrm>
            <a:off x="6553200" y="209550"/>
            <a:ext cx="2133600" cy="476250"/>
          </a:xfrm>
        </p:spPr>
        <p:txBody>
          <a:bodyPr/>
          <a:lstStyle>
            <a:lvl1pPr>
              <a:defRPr>
                <a:solidFill>
                  <a:srgbClr val="B9D1DF"/>
                </a:solidFill>
              </a:defRPr>
            </a:lvl1pPr>
          </a:lstStyle>
          <a:p>
            <a:fld id="{34693D08-A394-4BE3-917E-A51E97B1B2FB}" type="slidenum">
              <a:rPr lang="en-US" altLang="en-US" smtClean="0"/>
              <a:pPr/>
              <a:t>‹#›</a:t>
            </a:fld>
            <a:endParaRPr lang="en-US" altLang="en-US"/>
          </a:p>
        </p:txBody>
      </p:sp>
    </p:spTree>
    <p:extLst>
      <p:ext uri="{BB962C8B-B14F-4D97-AF65-F5344CB8AC3E}">
        <p14:creationId xmlns:p14="http://schemas.microsoft.com/office/powerpoint/2010/main" val="3632789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F8E531E-61DC-42F8-BD2F-606349E3B352}" type="datetimeFigureOut">
              <a:rPr lang="en-US"/>
              <a:pPr>
                <a:defRPr/>
              </a:pPr>
              <a:t>7/4/2020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7BD99B5-D06F-458F-A6B0-DA3532DBCACD}" type="slidenum">
              <a:rPr lang="en-US" altLang="en-US"/>
              <a:pPr/>
              <a:t>‹#›</a:t>
            </a:fld>
            <a:endParaRPr lang="en-US" altLang="en-US"/>
          </a:p>
        </p:txBody>
      </p:sp>
    </p:spTree>
    <p:extLst>
      <p:ext uri="{BB962C8B-B14F-4D97-AF65-F5344CB8AC3E}">
        <p14:creationId xmlns:p14="http://schemas.microsoft.com/office/powerpoint/2010/main" val="1970434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6D000CF-AAF8-4C1C-B33E-FDC672A51355}" type="datetimeFigureOut">
              <a:rPr lang="en-US"/>
              <a:pPr>
                <a:defRPr/>
              </a:pPr>
              <a:t>7/4/2020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E90D77ED-9833-40A7-8A64-B2C78654922D}" type="slidenum">
              <a:rPr lang="en-US" altLang="en-US"/>
              <a:pPr/>
              <a:t>‹#›</a:t>
            </a:fld>
            <a:endParaRPr lang="en-US" altLang="en-US"/>
          </a:p>
        </p:txBody>
      </p:sp>
    </p:spTree>
    <p:extLst>
      <p:ext uri="{BB962C8B-B14F-4D97-AF65-F5344CB8AC3E}">
        <p14:creationId xmlns:p14="http://schemas.microsoft.com/office/powerpoint/2010/main" val="2482433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ormAutofit/>
          </a:bodyPr>
          <a:lstStyle>
            <a:lvl1pPr>
              <a:defRPr sz="2200"/>
            </a:lvl1pPr>
            <a:lvl2pPr>
              <a:defRPr sz="2200"/>
            </a:lvl2pPr>
            <a:lvl3pPr>
              <a:defRPr sz="2200"/>
            </a:lvl3pPr>
            <a:lvl4pPr>
              <a:defRPr sz="2200"/>
            </a:lvl4pPr>
            <a:lvl5pPr>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D1E6D408-2426-472B-B0E6-981FC7371898}" type="datetimeFigureOut">
              <a:rPr lang="en-US"/>
              <a:pPr>
                <a:defRPr/>
              </a:pPr>
              <a:t>7/4/2020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B5768998-31D6-4FB2-92D2-C90CA6BCE034}" type="slidenum">
              <a:rPr lang="en-US" altLang="en-US"/>
              <a:pPr/>
              <a:t>‹#›</a:t>
            </a:fld>
            <a:endParaRPr lang="en-US" altLang="en-US"/>
          </a:p>
        </p:txBody>
      </p:sp>
    </p:spTree>
    <p:extLst>
      <p:ext uri="{BB962C8B-B14F-4D97-AF65-F5344CB8AC3E}">
        <p14:creationId xmlns:p14="http://schemas.microsoft.com/office/powerpoint/2010/main" val="599275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8F5E06F3-EE56-4858-96C7-030BE6DB8D5F}" type="datetimeFigureOut">
              <a:rPr lang="en-US"/>
              <a:pPr>
                <a:defRPr/>
              </a:pPr>
              <a:t>7/4/2020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5C54F90-C9BD-40AE-AE79-BB0DA3D0F5CC}" type="slidenum">
              <a:rPr lang="en-US" altLang="en-US"/>
              <a:pPr/>
              <a:t>‹#›</a:t>
            </a:fld>
            <a:endParaRPr lang="en-US" altLang="en-US"/>
          </a:p>
        </p:txBody>
      </p:sp>
    </p:spTree>
    <p:extLst>
      <p:ext uri="{BB962C8B-B14F-4D97-AF65-F5344CB8AC3E}">
        <p14:creationId xmlns:p14="http://schemas.microsoft.com/office/powerpoint/2010/main" val="1022620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C9657377-3FAC-4018-9E7F-9BEF04112118}" type="datetimeFigureOut">
              <a:rPr lang="en-US"/>
              <a:pPr>
                <a:defRPr/>
              </a:pPr>
              <a:t>7/4/2020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BF6D0CB9-47DF-487B-B458-0BA1CB614763}" type="slidenum">
              <a:rPr lang="en-US" altLang="en-US"/>
              <a:pPr/>
              <a:t>‹#›</a:t>
            </a:fld>
            <a:endParaRPr lang="en-US" altLang="en-US"/>
          </a:p>
        </p:txBody>
      </p:sp>
    </p:spTree>
    <p:extLst>
      <p:ext uri="{BB962C8B-B14F-4D97-AF65-F5344CB8AC3E}">
        <p14:creationId xmlns:p14="http://schemas.microsoft.com/office/powerpoint/2010/main" val="3276025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CAC2D4EF-D5BD-478E-AF49-4A03A9C0CF30}" type="datetimeFigureOut">
              <a:rPr lang="en-US"/>
              <a:pPr>
                <a:defRPr/>
              </a:pPr>
              <a:t>7/4/2020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B5681A9A-FE0F-4658-B08D-4FA0712BA8B8}" type="slidenum">
              <a:rPr lang="en-US" altLang="en-US"/>
              <a:pPr/>
              <a:t>‹#›</a:t>
            </a:fld>
            <a:endParaRPr lang="en-US" altLang="en-US"/>
          </a:p>
        </p:txBody>
      </p:sp>
    </p:spTree>
    <p:extLst>
      <p:ext uri="{BB962C8B-B14F-4D97-AF65-F5344CB8AC3E}">
        <p14:creationId xmlns:p14="http://schemas.microsoft.com/office/powerpoint/2010/main" val="2426552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70888302-EC40-4983-8941-B9F885658609}" type="datetimeFigureOut">
              <a:rPr lang="en-US"/>
              <a:pPr>
                <a:defRPr/>
              </a:pPr>
              <a:t>7/4/2020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BAF42619-3230-4D2B-B584-9E2EB0C78934}" type="slidenum">
              <a:rPr lang="en-US" altLang="en-US"/>
              <a:pPr/>
              <a:t>‹#›</a:t>
            </a:fld>
            <a:endParaRPr lang="en-US" altLang="en-US"/>
          </a:p>
        </p:txBody>
      </p:sp>
    </p:spTree>
    <p:extLst>
      <p:ext uri="{BB962C8B-B14F-4D97-AF65-F5344CB8AC3E}">
        <p14:creationId xmlns:p14="http://schemas.microsoft.com/office/powerpoint/2010/main" val="2240848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9DEC42C-1DD0-49DE-BEFB-37A19300E501}" type="datetimeFigureOut">
              <a:rPr lang="en-US"/>
              <a:pPr>
                <a:defRPr/>
              </a:pPr>
              <a:t>7/4/2020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BA895A83-F832-43FF-B6D4-7BDC699FAA18}" type="slidenum">
              <a:rPr lang="en-US" altLang="en-US"/>
              <a:pPr/>
              <a:t>‹#›</a:t>
            </a:fld>
            <a:endParaRPr lang="en-US" altLang="en-US"/>
          </a:p>
        </p:txBody>
      </p:sp>
    </p:spTree>
    <p:extLst>
      <p:ext uri="{BB962C8B-B14F-4D97-AF65-F5344CB8AC3E}">
        <p14:creationId xmlns:p14="http://schemas.microsoft.com/office/powerpoint/2010/main" val="1696945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8796DDD-5C09-49D2-89E7-53BBF832B00F}" type="datetimeFigureOut">
              <a:rPr lang="en-US"/>
              <a:pPr>
                <a:defRPr/>
              </a:pPr>
              <a:t>7/4/2020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44D5D2CC-4A49-45E6-9B6E-56C127015F61}" type="slidenum">
              <a:rPr lang="en-US" altLang="en-US"/>
              <a:pPr/>
              <a:t>‹#›</a:t>
            </a:fld>
            <a:endParaRPr lang="en-US" altLang="en-US"/>
          </a:p>
        </p:txBody>
      </p:sp>
    </p:spTree>
    <p:extLst>
      <p:ext uri="{BB962C8B-B14F-4D97-AF65-F5344CB8AC3E}">
        <p14:creationId xmlns:p14="http://schemas.microsoft.com/office/powerpoint/2010/main" val="1555641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80DA3EFF-D87C-4A46-9F41-CD51F804FE42}" type="datetimeFigureOut">
              <a:rPr lang="en-US"/>
              <a:pPr>
                <a:defRPr/>
              </a:pPr>
              <a:t>7/4/2020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A9F1468A-4811-41BC-8625-3D4983B93AC8}" type="slidenum">
              <a:rPr lang="en-US" altLang="en-US"/>
              <a:pPr/>
              <a:t>‹#›</a:t>
            </a:fld>
            <a:endParaRPr lang="en-US" altLang="en-US"/>
          </a:p>
        </p:txBody>
      </p:sp>
    </p:spTree>
    <p:extLst>
      <p:ext uri="{BB962C8B-B14F-4D97-AF65-F5344CB8AC3E}">
        <p14:creationId xmlns:p14="http://schemas.microsoft.com/office/powerpoint/2010/main" val="1809972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454025"/>
            <a:ext cx="822960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485900"/>
            <a:ext cx="8229600" cy="476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rgbClr val="B9D5E1"/>
                </a:solidFill>
                <a:latin typeface="+mn-lt"/>
              </a:defRPr>
            </a:lvl1pPr>
          </a:lstStyle>
          <a:p>
            <a:pPr>
              <a:defRPr/>
            </a:pPr>
            <a:fld id="{A7FF50C5-AB1E-4FAF-90BC-89222014F028}" type="datetimeFigureOut">
              <a:rPr lang="en-US" smtClean="0"/>
              <a:pPr>
                <a:defRPr/>
              </a:pPr>
              <a:t>7/4/2020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rgbClr val="B9D5E1"/>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B9D5E1"/>
                </a:solidFill>
              </a:defRPr>
            </a:lvl1pPr>
          </a:lstStyle>
          <a:p>
            <a:fld id="{FEF63481-D2CC-479C-B852-FD2ABC452C9A}" type="slidenum">
              <a:rPr lang="en-US" altLang="en-US" smtClean="0"/>
              <a:pPr/>
              <a:t>‹#›</a:t>
            </a:fld>
            <a:endParaRPr lang="en-US" altLang="en-US"/>
          </a:p>
        </p:txBody>
      </p:sp>
    </p:spTree>
  </p:cSld>
  <p:clrMap bg1="lt1" tx1="dk1" bg2="lt2" tx2="dk2" accent1="accent1" accent2="accent2" accent3="accent3" accent4="accent4" accent5="accent5" accent6="accent6" hlink="hlink" folHlink="folHlink"/>
  <p:sldLayoutIdLst>
    <p:sldLayoutId id="2147483743"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ctr" rtl="0" eaLnBrk="1" fontAlgn="base" hangingPunct="1">
        <a:spcBef>
          <a:spcPct val="0"/>
        </a:spcBef>
        <a:spcAft>
          <a:spcPct val="0"/>
        </a:spcAft>
        <a:defRPr sz="3600" kern="1200">
          <a:solidFill>
            <a:srgbClr val="B9D1DF"/>
          </a:solidFill>
          <a:latin typeface="Sans Condensed" pitchFamily="34" charset="0"/>
          <a:ea typeface="+mj-ea"/>
          <a:cs typeface="+mj-cs"/>
        </a:defRPr>
      </a:lvl1pPr>
      <a:lvl2pPr algn="ctr" rtl="0" eaLnBrk="1" fontAlgn="base" hangingPunct="1">
        <a:spcBef>
          <a:spcPct val="0"/>
        </a:spcBef>
        <a:spcAft>
          <a:spcPct val="0"/>
        </a:spcAft>
        <a:defRPr sz="3600">
          <a:solidFill>
            <a:srgbClr val="DC5924"/>
          </a:solidFill>
          <a:latin typeface="Sans Condensed" pitchFamily="34" charset="0"/>
        </a:defRPr>
      </a:lvl2pPr>
      <a:lvl3pPr algn="ctr" rtl="0" eaLnBrk="1" fontAlgn="base" hangingPunct="1">
        <a:spcBef>
          <a:spcPct val="0"/>
        </a:spcBef>
        <a:spcAft>
          <a:spcPct val="0"/>
        </a:spcAft>
        <a:defRPr sz="3600">
          <a:solidFill>
            <a:srgbClr val="DC5924"/>
          </a:solidFill>
          <a:latin typeface="Sans Condensed" pitchFamily="34" charset="0"/>
        </a:defRPr>
      </a:lvl3pPr>
      <a:lvl4pPr algn="ctr" rtl="0" eaLnBrk="1" fontAlgn="base" hangingPunct="1">
        <a:spcBef>
          <a:spcPct val="0"/>
        </a:spcBef>
        <a:spcAft>
          <a:spcPct val="0"/>
        </a:spcAft>
        <a:defRPr sz="3600">
          <a:solidFill>
            <a:srgbClr val="DC5924"/>
          </a:solidFill>
          <a:latin typeface="Sans Condensed" pitchFamily="34" charset="0"/>
        </a:defRPr>
      </a:lvl4pPr>
      <a:lvl5pPr algn="ctr" rtl="0" eaLnBrk="1" fontAlgn="base" hangingPunct="1">
        <a:spcBef>
          <a:spcPct val="0"/>
        </a:spcBef>
        <a:spcAft>
          <a:spcPct val="0"/>
        </a:spcAft>
        <a:defRPr sz="3600">
          <a:solidFill>
            <a:srgbClr val="DC5924"/>
          </a:solidFill>
          <a:latin typeface="Sans Condensed" pitchFamily="34" charset="0"/>
        </a:defRPr>
      </a:lvl5pPr>
      <a:lvl6pPr marL="457200" algn="l" rtl="0" eaLnBrk="1" fontAlgn="base" hangingPunct="1">
        <a:spcBef>
          <a:spcPct val="0"/>
        </a:spcBef>
        <a:spcAft>
          <a:spcPct val="0"/>
        </a:spcAft>
        <a:defRPr sz="3600">
          <a:solidFill>
            <a:schemeClr val="tx1"/>
          </a:solidFill>
          <a:latin typeface="Sans Condensed" pitchFamily="34" charset="0"/>
        </a:defRPr>
      </a:lvl6pPr>
      <a:lvl7pPr marL="914400" algn="l" rtl="0" eaLnBrk="1" fontAlgn="base" hangingPunct="1">
        <a:spcBef>
          <a:spcPct val="0"/>
        </a:spcBef>
        <a:spcAft>
          <a:spcPct val="0"/>
        </a:spcAft>
        <a:defRPr sz="3600">
          <a:solidFill>
            <a:schemeClr val="tx1"/>
          </a:solidFill>
          <a:latin typeface="Sans Condensed" pitchFamily="34" charset="0"/>
        </a:defRPr>
      </a:lvl7pPr>
      <a:lvl8pPr marL="1371600" algn="l" rtl="0" eaLnBrk="1" fontAlgn="base" hangingPunct="1">
        <a:spcBef>
          <a:spcPct val="0"/>
        </a:spcBef>
        <a:spcAft>
          <a:spcPct val="0"/>
        </a:spcAft>
        <a:defRPr sz="3600">
          <a:solidFill>
            <a:schemeClr val="tx1"/>
          </a:solidFill>
          <a:latin typeface="Sans Condensed" pitchFamily="34" charset="0"/>
        </a:defRPr>
      </a:lvl8pPr>
      <a:lvl9pPr marL="1828800" algn="l" rtl="0" eaLnBrk="1" fontAlgn="base" hangingPunct="1">
        <a:spcBef>
          <a:spcPct val="0"/>
        </a:spcBef>
        <a:spcAft>
          <a:spcPct val="0"/>
        </a:spcAft>
        <a:defRPr sz="3600">
          <a:solidFill>
            <a:schemeClr val="tx1"/>
          </a:solidFill>
          <a:latin typeface="Sans Condensed"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rgbClr val="B9D5E1"/>
          </a:solidFill>
          <a:latin typeface="+mj-lt"/>
          <a:ea typeface="+mn-ea"/>
          <a:cs typeface="Arial" pitchFamily="34" charset="0"/>
        </a:defRPr>
      </a:lvl1pPr>
      <a:lvl2pPr marL="742950" indent="-285750" algn="l" rtl="0" eaLnBrk="1" fontAlgn="base" hangingPunct="1">
        <a:spcBef>
          <a:spcPct val="20000"/>
        </a:spcBef>
        <a:spcAft>
          <a:spcPct val="0"/>
        </a:spcAft>
        <a:buFont typeface="Arial" pitchFamily="34" charset="0"/>
        <a:buChar char="–"/>
        <a:defRPr sz="2800" kern="1200">
          <a:solidFill>
            <a:srgbClr val="B9D5E1"/>
          </a:solidFill>
          <a:latin typeface="+mj-lt"/>
          <a:ea typeface="+mn-ea"/>
          <a:cs typeface="Arial" pitchFamily="34" charset="0"/>
        </a:defRPr>
      </a:lvl2pPr>
      <a:lvl3pPr marL="1143000" indent="-228600" algn="l" rtl="0" eaLnBrk="1" fontAlgn="base" hangingPunct="1">
        <a:spcBef>
          <a:spcPct val="20000"/>
        </a:spcBef>
        <a:spcAft>
          <a:spcPct val="0"/>
        </a:spcAft>
        <a:buFont typeface="Arial" pitchFamily="34" charset="0"/>
        <a:buChar char="•"/>
        <a:defRPr sz="2400" kern="1200">
          <a:solidFill>
            <a:srgbClr val="B9D5E1"/>
          </a:solidFill>
          <a:latin typeface="+mj-lt"/>
          <a:ea typeface="+mn-ea"/>
          <a:cs typeface="Arial" pitchFamily="34" charset="0"/>
        </a:defRPr>
      </a:lvl3pPr>
      <a:lvl4pPr marL="1600200" indent="-228600" algn="l" rtl="0" eaLnBrk="1" fontAlgn="base" hangingPunct="1">
        <a:spcBef>
          <a:spcPct val="20000"/>
        </a:spcBef>
        <a:spcAft>
          <a:spcPct val="0"/>
        </a:spcAft>
        <a:buFont typeface="Arial" pitchFamily="34" charset="0"/>
        <a:buChar char="–"/>
        <a:defRPr sz="2000" kern="1200">
          <a:solidFill>
            <a:srgbClr val="B9D5E1"/>
          </a:solidFill>
          <a:latin typeface="+mj-lt"/>
          <a:ea typeface="+mn-ea"/>
          <a:cs typeface="Arial" pitchFamily="34" charset="0"/>
        </a:defRPr>
      </a:lvl4pPr>
      <a:lvl5pPr marL="2057400" indent="-228600" algn="l" rtl="0" eaLnBrk="1" fontAlgn="base" hangingPunct="1">
        <a:spcBef>
          <a:spcPct val="20000"/>
        </a:spcBef>
        <a:spcAft>
          <a:spcPct val="0"/>
        </a:spcAft>
        <a:buFont typeface="Arial" pitchFamily="34" charset="0"/>
        <a:buChar char="»"/>
        <a:defRPr sz="2000" kern="1200">
          <a:solidFill>
            <a:srgbClr val="B9D5E1"/>
          </a:solidFill>
          <a:latin typeface="+mj-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3" name="Rectangle 5"/>
          <p:cNvSpPr>
            <a:spLocks noGrp="1"/>
          </p:cNvSpPr>
          <p:nvPr>
            <p:ph type="ctrTitle"/>
          </p:nvPr>
        </p:nvSpPr>
        <p:spPr>
          <a:xfrm>
            <a:off x="1371600" y="5270500"/>
            <a:ext cx="6400800" cy="612775"/>
          </a:xfrm>
        </p:spPr>
        <p:txBody>
          <a:bodyPr/>
          <a:lstStyle/>
          <a:p>
            <a:r>
              <a:rPr lang="en-US" altLang="en-US" dirty="0"/>
              <a:t>Does Atlanta Traffic Make us Crazy when it rains!?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slide(fromLeft)">
                                      <p:cBhvr>
                                        <p:cTn id="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altLang="en-US"/>
              <a:t>Slide Master</a:t>
            </a:r>
          </a:p>
        </p:txBody>
      </p:sp>
      <p:sp>
        <p:nvSpPr>
          <p:cNvPr id="4099" name="Content Placeholder 2"/>
          <p:cNvSpPr>
            <a:spLocks noGrp="1"/>
          </p:cNvSpPr>
          <p:nvPr>
            <p:ph type="body" idx="1"/>
          </p:nvPr>
        </p:nvSpPr>
        <p:spPr/>
        <p:txBody>
          <a:bodyPr/>
          <a:lstStyle/>
          <a:p>
            <a:pPr eaLnBrk="1" hangingPunct="1"/>
            <a:r>
              <a:rPr lang="en-US" altLang="en-US"/>
              <a:t>Enter Your Text here.</a:t>
            </a:r>
          </a:p>
          <a:p>
            <a:pPr eaLnBrk="1" hangingPunct="1"/>
            <a:endParaRPr lang="en-US" altLang="en-US"/>
          </a:p>
          <a:p>
            <a:pPr eaLnBrk="1" hangingPunct="1"/>
            <a:r>
              <a:rPr lang="en-US" altLang="en-US"/>
              <a:t>Lorem ipsum dolor sit amet, consectetur adipiscing elit. Sin laboramus, quis est, qui alienae modum statuat industriae? Atque haec ita iustitiae propria sunt, ut sint virtutum reliquarum communia. Illa videamus, quae a te de amicitia dicta sunt.</a:t>
            </a:r>
          </a:p>
          <a:p>
            <a:pPr eaLnBrk="1" hangingPunct="1"/>
            <a:endParaRPr lang="en-US" altLang="en-US"/>
          </a:p>
          <a:p>
            <a:pPr eaLnBrk="1" hangingPunct="1"/>
            <a:r>
              <a:rPr lang="en-US" altLang="en-US"/>
              <a:t>Quia nec honesto quic quam honestius nec turpi turpius. Obsecro, inquit, Torquate, haec dicit Epicurus? Miserum hominem! Si dolor summum malum est, dici aliter non potest. Duo Reges: constructio interrete. Non est ista, inquam, Piso, magna dissensio.</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 calcmode="lin" valueType="num">
                                      <p:cBhvr additive="base">
                                        <p:cTn id="7" dur="500"/>
                                        <p:tgtEl>
                                          <p:spTgt spid="4099">
                                            <p:txEl>
                                              <p:pRg st="0" end="0"/>
                                            </p:txEl>
                                          </p:spTgt>
                                        </p:tgtEl>
                                        <p:attrNameLst>
                                          <p:attrName>ppt_x</p:attrName>
                                        </p:attrNameLst>
                                      </p:cBhvr>
                                      <p:tavLst>
                                        <p:tav tm="0">
                                          <p:val>
                                            <p:strVal val="#ppt_x+#ppt_w*1.125000"/>
                                          </p:val>
                                        </p:tav>
                                        <p:tav tm="100000">
                                          <p:val>
                                            <p:strVal val="#ppt_x"/>
                                          </p:val>
                                        </p:tav>
                                      </p:tavLst>
                                    </p:anim>
                                    <p:animEffect transition="in" filter="wipe(left)">
                                      <p:cBhvr>
                                        <p:cTn id="8" dur="500"/>
                                        <p:tgtEl>
                                          <p:spTgt spid="40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autoUpdateAnimBg="0"/>
    </p:bldLst>
  </p:timing>
</p:sld>
</file>

<file path=ppt/theme/theme1.xml><?xml version="1.0" encoding="utf-8"?>
<a:theme xmlns:a="http://schemas.openxmlformats.org/drawingml/2006/main" name="DOP Template - 3007">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32.pot [Compatibility Mode]" id="{44A8CA11-E58B-44D6-A179-FD77B8937AB4}" vid="{9E1A3B77-6A9B-4014-AB43-BDEC41F215D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P03245</Template>
  <TotalTime>2</TotalTime>
  <Words>114</Words>
  <Application>Microsoft Office PowerPoint</Application>
  <PresentationFormat>On-screen Show (4:3)</PresentationFormat>
  <Paragraphs>7</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Sans Condensed</vt:lpstr>
      <vt:lpstr>Calibri</vt:lpstr>
      <vt:lpstr>DOP Template - 3007</vt:lpstr>
      <vt:lpstr>Does Atlanta Traffic Make us Crazy when it rains!?</vt:lpstr>
      <vt:lpstr>Slide Master</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Does Atlanta Traffic Make us Crazy when it rains!?</dc:title>
  <dc:subject/>
  <dc:creator>steven white</dc:creator>
  <cp:keywords/>
  <dc:description/>
  <cp:lastModifiedBy>steven white</cp:lastModifiedBy>
  <cp:revision>1</cp:revision>
  <dcterms:created xsi:type="dcterms:W3CDTF">2020-07-04T12:21:00Z</dcterms:created>
  <dcterms:modified xsi:type="dcterms:W3CDTF">2020-07-04T12:23:04Z</dcterms:modified>
  <cp:category/>
</cp:coreProperties>
</file>