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400" r:id="rId5"/>
    <p:sldId id="366" r:id="rId6"/>
    <p:sldId id="401" r:id="rId7"/>
    <p:sldId id="402" r:id="rId8"/>
    <p:sldId id="403" r:id="rId9"/>
    <p:sldId id="353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400"/>
            <p14:sldId id="366"/>
            <p14:sldId id="401"/>
            <p14:sldId id="402"/>
            <p14:sldId id="403"/>
            <p14:sldId id="353"/>
          </p14:sldIdLst>
        </p14:section>
      </p14:sectionLst>
    </p:ext>
    <p:ext uri="{EFAFB233-063F-42B5-8137-9DF3F51BA10A}">
      <p15:sldGuideLst xmlns:p15="http://schemas.microsoft.com/office/powerpoint/2012/main" xmlns=""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  <p15:guide id="13" orient="horz" pos="2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F"/>
    <a:srgbClr val="21429C"/>
    <a:srgbClr val="B5007D"/>
    <a:srgbClr val="E10000"/>
    <a:srgbClr val="FF9E00"/>
    <a:srgbClr val="E8D600"/>
    <a:srgbClr val="F6E300"/>
    <a:srgbClr val="F08300"/>
    <a:srgbClr val="064497"/>
    <a:srgbClr val="A72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60645-6F7B-4987-D0C5-87FF1B73D7DA}" v="20" dt="2023-04-21T13:19:44.186"/>
  </p1510:revLst>
</p1510:revInfo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 autoAdjust="0"/>
    <p:restoredTop sz="96150" autoAdjust="0"/>
  </p:normalViewPr>
  <p:slideViewPr>
    <p:cSldViewPr snapToGrid="0">
      <p:cViewPr varScale="1">
        <p:scale>
          <a:sx n="94" d="100"/>
          <a:sy n="94" d="100"/>
        </p:scale>
        <p:origin x="-437" y="-72"/>
      </p:cViewPr>
      <p:guideLst>
        <p:guide orient="horz" pos="3563"/>
        <p:guide orient="horz" pos="801"/>
        <p:guide orient="horz" pos="364"/>
        <p:guide orient="horz" pos="582"/>
        <p:guide orient="horz" pos="1009"/>
        <p:guide orient="horz" pos="2073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George (Delivery Manager)" userId="S::george.hill@sky.uk::f8fde091-6ea9-4a73-a7ec-41286e0ab048" providerId="AD" clId="Web-{02760645-6F7B-4987-D0C5-87FF1B73D7DA}"/>
    <pc:docChg chg="modSld">
      <pc:chgData name="Hill, George (Delivery Manager)" userId="S::george.hill@sky.uk::f8fde091-6ea9-4a73-a7ec-41286e0ab048" providerId="AD" clId="Web-{02760645-6F7B-4987-D0C5-87FF1B73D7DA}" dt="2023-04-21T13:19:44.186" v="17" actId="20577"/>
      <pc:docMkLst>
        <pc:docMk/>
      </pc:docMkLst>
      <pc:sldChg chg="modSp">
        <pc:chgData name="Hill, George (Delivery Manager)" userId="S::george.hill@sky.uk::f8fde091-6ea9-4a73-a7ec-41286e0ab048" providerId="AD" clId="Web-{02760645-6F7B-4987-D0C5-87FF1B73D7DA}" dt="2023-04-21T13:19:44.186" v="17" actId="20577"/>
        <pc:sldMkLst>
          <pc:docMk/>
          <pc:sldMk cId="2225533460" sldId="405"/>
        </pc:sldMkLst>
        <pc:spChg chg="mod">
          <ac:chgData name="Hill, George (Delivery Manager)" userId="S::george.hill@sky.uk::f8fde091-6ea9-4a73-a7ec-41286e0ab048" providerId="AD" clId="Web-{02760645-6F7B-4987-D0C5-87FF1B73D7DA}" dt="2023-04-21T13:19:44.186" v="17" actId="20577"/>
          <ac:spMkLst>
            <pc:docMk/>
            <pc:sldMk cId="2225533460" sldId="405"/>
            <ac:spMk id="3" creationId="{6B06F517-BF7C-5442-BBA1-D8D20A64A4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30/05/2023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BBB26-879D-5B4F-9414-30BAC13D591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30190"/>
            <a:ext cx="10510838" cy="674688"/>
          </a:xfrm>
          <a:noFill/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n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8" name="Picture 7" descr="Sky Logo">
            <a:extLst>
              <a:ext uri="{FF2B5EF4-FFF2-40B4-BE49-F238E27FC236}">
                <a16:creationId xmlns:a16="http://schemas.microsoft.com/office/drawing/2014/main" xmlns="" id="{1B0ACC0B-ACA5-8645-804C-356A9393B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63" y="1153625"/>
            <a:ext cx="5769312" cy="3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FB51EE-244D-0749-8FE7-11C5C387FCAF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A0EA18-594C-D34F-A484-C0048D877BA7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1488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1704639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1443856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845630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5629" y="0"/>
            <a:ext cx="5859009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6654360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5859009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9008" y="-1"/>
            <a:ext cx="5845630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290206"/>
            <a:ext cx="5859008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59008" y="3290206"/>
            <a:ext cx="5845630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813683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11538D-00A3-974D-BC1A-AF082FBC3A8C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 xmlns="">
        <p15:guide id="1" orient="horz" pos="2073" userDrawn="1">
          <p15:clr>
            <a:srgbClr val="FBAE40"/>
          </p15:clr>
        </p15:guide>
        <p15:guide id="2" pos="368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A091BE-5AB4-8842-A985-C26B3FAE0987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04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2356CD-5F6B-ED44-8AF2-F5EE86C948B6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73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77F02F-D94C-954F-A8E9-DFC6F146690A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2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617027"/>
            <a:ext cx="10510838" cy="405447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00">
                <a:solidFill>
                  <a:srgbClr val="323232"/>
                </a:solidFill>
              </a:defRPr>
            </a:lvl4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B112C6-EAA0-0748-9F65-5DBF3A62CA4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CDFB65D-4EFA-3243-A06D-241117D5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pic>
        <p:nvPicPr>
          <p:cNvPr id="10" name="Picture 9" descr="Sky Logo">
            <a:extLst>
              <a:ext uri="{FF2B5EF4-FFF2-40B4-BE49-F238E27FC236}">
                <a16:creationId xmlns:a16="http://schemas.microsoft.com/office/drawing/2014/main" xmlns="" id="{52EA1D35-F1A5-9549-9CCA-8F7CEE09B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99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73763" y="161702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38A737-86D3-D248-994C-31E28E338663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xmlns="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4ADB4E9-A5E4-E247-8477-A92761FB76AF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5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5629" y="-1"/>
            <a:ext cx="5859009" cy="65833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5139591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4629352-6E2F-AA42-B7BC-05B4A716071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17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800"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A7EFF-A56F-EA4F-8F5D-BBB210D4127B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Picture 8" descr="Sky Logo">
            <a:extLst>
              <a:ext uri="{FF2B5EF4-FFF2-40B4-BE49-F238E27FC236}">
                <a16:creationId xmlns:a16="http://schemas.microsoft.com/office/drawing/2014/main" xmlns="" id="{37BEB63D-115C-5044-A4B5-E356A8C01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69250D2-3826-CC4F-B7E6-E16F831C1489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363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FB51EE-244D-0749-8FE7-11C5C387FCAF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xmlns="" id="{DA6E8290-73AE-5746-A428-DAA405069E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3D9D02-B47B-CD40-9AB9-9E26D3B43D90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9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356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800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617027"/>
            <a:ext cx="10510838" cy="405447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00">
                <a:solidFill>
                  <a:srgbClr val="323232"/>
                </a:solidFill>
              </a:defRPr>
            </a:lvl4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0BD964-F2E2-E946-97AD-53CD448707E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85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73763" y="161702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38A737-86D3-D248-994C-31E28E338663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A1414DD-F1FF-C843-903F-988C0A8FD14F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1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800"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A7EFF-A56F-EA4F-8F5D-BBB210D4127B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0BB793-F845-5640-9F18-1F2FF8B8C14E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51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17029"/>
            <a:ext cx="10510839" cy="405447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12" r:id="rId11"/>
    <p:sldLayoutId id="2147483713" r:id="rId12"/>
    <p:sldLayoutId id="2147483711" r:id="rId13"/>
    <p:sldLayoutId id="2147483707" r:id="rId14"/>
    <p:sldLayoutId id="2147483709" r:id="rId15"/>
    <p:sldLayoutId id="2147483708" r:id="rId16"/>
    <p:sldLayoutId id="2147483710" r:id="rId17"/>
  </p:sldLayoutIdLst>
  <p:transition>
    <p:fade/>
  </p:transition>
  <p:txStyles>
    <p:titleStyle>
      <a:lvl1pPr marL="0" algn="l" defTabSz="1170356" rtl="0" eaLnBrk="1" latinLnBrk="0" hangingPunct="1">
        <a:lnSpc>
          <a:spcPct val="80000"/>
        </a:lnSpc>
        <a:spcBef>
          <a:spcPts val="768"/>
        </a:spcBef>
        <a:spcAft>
          <a:spcPts val="0"/>
        </a:spcAft>
        <a:buNone/>
        <a:defRPr lang="en-GB" sz="2800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rgbClr val="0644A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8000" indent="-216000" algn="l" defTabSz="1170432" rtl="0" eaLnBrk="1" latinLnBrk="0" hangingPunct="1">
        <a:spcBef>
          <a:spcPts val="600"/>
        </a:spcBef>
        <a:buClr>
          <a:srgbClr val="0644A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40800" indent="-172800" algn="l" defTabSz="1170432" rtl="0" eaLnBrk="1" latinLnBrk="0" hangingPunct="1">
        <a:spcBef>
          <a:spcPts val="600"/>
        </a:spcBef>
        <a:buClr>
          <a:srgbClr val="0644A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35200" indent="-179388" algn="l" defTabSz="1170432" rtl="0" eaLnBrk="1" latinLnBrk="0" hangingPunct="1">
        <a:spcBef>
          <a:spcPts val="600"/>
        </a:spcBef>
        <a:buClr>
          <a:srgbClr val="0644A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73" userDrawn="1">
          <p15:clr>
            <a:srgbClr val="F26B43"/>
          </p15:clr>
        </p15:guide>
        <p15:guide id="2" pos="3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4D37E8-30A0-FB43-9B9A-A60D9DE94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Oracle </a:t>
            </a:r>
            <a:r>
              <a:rPr lang="en-US" sz="4000" dirty="0">
                <a:solidFill>
                  <a:schemeClr val="tx1"/>
                </a:solidFill>
              </a:rPr>
              <a:t>J</a:t>
            </a:r>
            <a:r>
              <a:rPr lang="en-US" sz="4000" dirty="0" smtClean="0">
                <a:solidFill>
                  <a:schemeClr val="tx1"/>
                </a:solidFill>
              </a:rPr>
              <a:t>ob </a:t>
            </a:r>
            <a:r>
              <a:rPr lang="en-US" sz="4000" dirty="0">
                <a:solidFill>
                  <a:schemeClr val="tx1"/>
                </a:solidFill>
              </a:rPr>
              <a:t>S</a:t>
            </a:r>
            <a:r>
              <a:rPr lang="en-US" sz="4000" dirty="0" smtClean="0">
                <a:solidFill>
                  <a:schemeClr val="tx1"/>
                </a:solidFill>
              </a:rPr>
              <a:t>ystem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86BD413-5077-6748-8976-5B07A3366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Designed by Team Rocket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Documents\PyCharmProjects\TeamRocketOracle\application\static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5" y="300754"/>
            <a:ext cx="23526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544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3C7354-4E73-584F-8E3B-803A1635E55A}"/>
              </a:ext>
            </a:extLst>
          </p:cNvPr>
          <p:cNvSpPr txBox="1"/>
          <p:nvPr/>
        </p:nvSpPr>
        <p:spPr>
          <a:xfrm>
            <a:off x="585788" y="2999294"/>
            <a:ext cx="1590308" cy="5847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ctr" defTabSz="1169914">
              <a:spcBef>
                <a:spcPts val="768"/>
              </a:spcBef>
              <a:buClr>
                <a:srgbClr val="E75808"/>
              </a:buClr>
              <a:defRPr sz="2800" b="1">
                <a:gradFill flip="none" rotWithShape="1">
                  <a:gsLst>
                    <a:gs pos="0">
                      <a:srgbClr val="C03E7D"/>
                    </a:gs>
                    <a:gs pos="100000">
                      <a:srgbClr val="E84D23"/>
                    </a:gs>
                  </a:gsLst>
                  <a:lin ang="0" scaled="1"/>
                  <a:tileRect/>
                </a:gradFill>
                <a:latin typeface="Sky Text"/>
              </a:defRPr>
            </a:lvl1pPr>
          </a:lstStyle>
          <a:p>
            <a:pPr algn="r" defTabSz="1169605">
              <a:spcBef>
                <a:spcPts val="0"/>
              </a:spcBef>
            </a:pPr>
            <a:r>
              <a:rPr lang="en-US" sz="3200" b="0" dirty="0" smtClean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rPr>
              <a:t>Stack</a:t>
            </a:r>
            <a:endParaRPr lang="en-US" sz="3200" b="0" dirty="0">
              <a:gradFill>
                <a:gsLst>
                  <a:gs pos="0">
                    <a:srgbClr val="FF9E00"/>
                  </a:gs>
                  <a:gs pos="100000">
                    <a:srgbClr val="0071FF"/>
                  </a:gs>
                  <a:gs pos="35000">
                    <a:srgbClr val="E10000"/>
                  </a:gs>
                  <a:gs pos="85000">
                    <a:srgbClr val="21429C"/>
                  </a:gs>
                  <a:gs pos="60000">
                    <a:srgbClr val="B5007D"/>
                  </a:gs>
                </a:gsLst>
                <a:lin ang="0" scaled="1"/>
              </a:gradFill>
              <a:latin typeface="+mj-lt"/>
              <a:ea typeface="+mj-ea"/>
              <a:cs typeface="Sky Text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517CDC-441E-2944-839D-C30B64A76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117" y="1381571"/>
            <a:ext cx="98522" cy="382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5759" y="825388"/>
            <a:ext cx="3431023" cy="4462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412304" y="818510"/>
            <a:ext cx="3431023" cy="4462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Back End</a:t>
            </a:r>
            <a:endParaRPr lang="en-GB" dirty="0"/>
          </a:p>
        </p:txBody>
      </p:sp>
      <p:sp>
        <p:nvSpPr>
          <p:cNvPr id="35" name="Isosceles Triangle 34"/>
          <p:cNvSpPr/>
          <p:nvPr/>
        </p:nvSpPr>
        <p:spPr>
          <a:xfrm>
            <a:off x="7946379" y="3452055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Python Routes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946378" y="2435057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Jinja2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7946379" y="4474235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MySQL Database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46379" y="1415466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Flask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4029835" y="1431004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HTML5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4029835" y="2449303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Bootstrap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79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268596-202E-014D-BF3A-0E6F09B4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 dirty="0" smtClean="0"/>
              <a:t>Flowchart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 smtClean="0">
                <a:solidFill>
                  <a:schemeClr val="tx1"/>
                </a:solidFill>
              </a:rPr>
              <a:t>is the program running?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126180" y="1946258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Login User (hashed)</a:t>
            </a:r>
            <a:endParaRPr lang="en-GB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4339356" y="2124282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Display Job List and Relevant Tabs</a:t>
            </a:r>
            <a:endParaRPr lang="en-GB" sz="11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3499" y="2189019"/>
            <a:ext cx="1310910" cy="5988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/>
              <a:t>Start </a:t>
            </a:r>
            <a:r>
              <a:rPr lang="en-GB" sz="1100" dirty="0" smtClean="0"/>
              <a:t>Homepage</a:t>
            </a:r>
            <a:endParaRPr lang="en-GB" sz="1100" dirty="0"/>
          </a:p>
        </p:txBody>
      </p:sp>
      <p:sp>
        <p:nvSpPr>
          <p:cNvPr id="12" name="Flowchart: Decision 11"/>
          <p:cNvSpPr/>
          <p:nvPr/>
        </p:nvSpPr>
        <p:spPr>
          <a:xfrm>
            <a:off x="5840426" y="1946257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Job Completed</a:t>
            </a:r>
            <a:endParaRPr lang="en-GB" sz="1100" dirty="0"/>
          </a:p>
        </p:txBody>
      </p:sp>
      <p:sp>
        <p:nvSpPr>
          <p:cNvPr id="13" name="Flowchart: Process 12"/>
          <p:cNvSpPr/>
          <p:nvPr/>
        </p:nvSpPr>
        <p:spPr>
          <a:xfrm>
            <a:off x="8126428" y="2124281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Update DB and refresh list</a:t>
            </a:r>
            <a:endParaRPr lang="en-GB" sz="11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9748880" y="2032998"/>
            <a:ext cx="1310910" cy="91084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Completed all jobs and populate Progress tab</a:t>
            </a:r>
            <a:endParaRPr lang="en-GB" sz="1100" dirty="0"/>
          </a:p>
        </p:txBody>
      </p: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>
            <a:off x="1794409" y="2488424"/>
            <a:ext cx="3317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3890243" y="2488424"/>
            <a:ext cx="449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 flipV="1">
            <a:off x="5318491" y="2488423"/>
            <a:ext cx="5219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7604489" y="2488423"/>
            <a:ext cx="521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9105563" y="2488422"/>
            <a:ext cx="6433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2126181" y="3423054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Retry</a:t>
            </a:r>
            <a:endParaRPr lang="en-GB" sz="1100" dirty="0"/>
          </a:p>
        </p:txBody>
      </p:sp>
      <p:cxnSp>
        <p:nvCxnSpPr>
          <p:cNvPr id="41" name="Straight Arrow Connector 40"/>
          <p:cNvCxnSpPr>
            <a:stCxn id="4" idx="2"/>
            <a:endCxn id="39" idx="0"/>
          </p:cNvCxnSpPr>
          <p:nvPr/>
        </p:nvCxnSpPr>
        <p:spPr>
          <a:xfrm>
            <a:off x="3008212" y="3030590"/>
            <a:ext cx="1" cy="39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9" idx="2"/>
          </p:cNvCxnSpPr>
          <p:nvPr/>
        </p:nvCxnSpPr>
        <p:spPr>
          <a:xfrm flipV="1">
            <a:off x="3890244" y="2852565"/>
            <a:ext cx="938680" cy="1112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Terminator 53"/>
          <p:cNvSpPr/>
          <p:nvPr/>
        </p:nvSpPr>
        <p:spPr>
          <a:xfrm>
            <a:off x="2352757" y="5069784"/>
            <a:ext cx="1310910" cy="5988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Unauthorised</a:t>
            </a:r>
            <a:endParaRPr lang="en-GB" sz="1100" dirty="0"/>
          </a:p>
        </p:txBody>
      </p:sp>
      <p:cxnSp>
        <p:nvCxnSpPr>
          <p:cNvPr id="55" name="Straight Arrow Connector 54"/>
          <p:cNvCxnSpPr>
            <a:stCxn id="39" idx="2"/>
            <a:endCxn id="54" idx="0"/>
          </p:cNvCxnSpPr>
          <p:nvPr/>
        </p:nvCxnSpPr>
        <p:spPr>
          <a:xfrm flipH="1">
            <a:off x="3008212" y="4507386"/>
            <a:ext cx="1" cy="56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9145" y="3099864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smtClean="0"/>
              <a:t>Unsuccessful?</a:t>
            </a:r>
            <a:endParaRPr lang="en-GB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1408015" y="4661627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smtClean="0"/>
              <a:t>Unsuccessful?</a:t>
            </a:r>
            <a:endParaRPr lang="en-GB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460733" y="3965220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</a:t>
            </a:r>
            <a:r>
              <a:rPr lang="en-GB" sz="1050" dirty="0" smtClean="0"/>
              <a:t>uccessful?</a:t>
            </a:r>
            <a:endParaRPr lang="en-GB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542290" y="2605330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</a:t>
            </a:r>
            <a:r>
              <a:rPr lang="en-GB" sz="1050" dirty="0" smtClean="0"/>
              <a:t>uccessful?</a:t>
            </a:r>
            <a:endParaRPr lang="en-GB" sz="1050" dirty="0"/>
          </a:p>
        </p:txBody>
      </p:sp>
      <p:cxnSp>
        <p:nvCxnSpPr>
          <p:cNvPr id="62" name="Straight Arrow Connector 61"/>
          <p:cNvCxnSpPr>
            <a:stCxn id="12" idx="2"/>
          </p:cNvCxnSpPr>
          <p:nvPr/>
        </p:nvCxnSpPr>
        <p:spPr>
          <a:xfrm flipH="1">
            <a:off x="6722457" y="3030589"/>
            <a:ext cx="1" cy="66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232889" y="3728036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Update DB and </a:t>
            </a:r>
            <a:r>
              <a:rPr lang="en-GB" sz="1100" dirty="0"/>
              <a:t>refresh list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20398" y="2124282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Done?</a:t>
            </a:r>
            <a:endParaRPr lang="en-GB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845863" y="3237366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Not Done?</a:t>
            </a:r>
            <a:endParaRPr lang="en-GB" sz="1050" dirty="0"/>
          </a:p>
        </p:txBody>
      </p:sp>
      <p:cxnSp>
        <p:nvCxnSpPr>
          <p:cNvPr id="75" name="Elbow Connector 74"/>
          <p:cNvCxnSpPr>
            <a:stCxn id="67" idx="3"/>
          </p:cNvCxnSpPr>
          <p:nvPr/>
        </p:nvCxnSpPr>
        <p:spPr>
          <a:xfrm flipV="1">
            <a:off x="7212024" y="2488424"/>
            <a:ext cx="2215197" cy="1603754"/>
          </a:xfrm>
          <a:prstGeom prst="bentConnector3">
            <a:avLst>
              <a:gd name="adj1" fmla="val 10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394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650" y="3774933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43793" y="3774933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 Planning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110752" y="3774933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37251" y="3774933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355658" y="3774933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3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974065" y="3774932"/>
            <a:ext cx="1561763" cy="119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Presentation</a:t>
            </a:r>
            <a:endParaRPr lang="en-GB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443793" y="845617"/>
            <a:ext cx="1561763" cy="2848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OWASP Security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Agile methodology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Miro</a:t>
            </a:r>
            <a:r>
              <a:rPr lang="en-GB" sz="1400" dirty="0" smtClean="0"/>
              <a:t> board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Kanban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Design thinking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Github</a:t>
            </a:r>
            <a:r>
              <a:rPr lang="en-GB" sz="1400" dirty="0" smtClean="0"/>
              <a:t> and </a:t>
            </a:r>
            <a:r>
              <a:rPr lang="en-GB" sz="1400" dirty="0" err="1" smtClean="0"/>
              <a:t>Whatsapp</a:t>
            </a:r>
            <a:r>
              <a:rPr lang="en-GB" sz="1400" dirty="0" smtClean="0"/>
              <a:t> collaboration</a:t>
            </a:r>
            <a:endParaRPr lang="en-GB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455930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 May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0751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 – 14 May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37251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15 – 21 May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55658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22 – 28 May</a:t>
            </a:r>
            <a:endParaRPr lang="en-GB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8974065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 June</a:t>
            </a:r>
            <a:endParaRPr lang="en-GB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60650" y="5134395"/>
            <a:ext cx="1561763" cy="525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2 Feb – 27 Mar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0650" y="1727649"/>
            <a:ext cx="1561763" cy="1966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Agile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Javascript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Python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HTML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CSS &amp; Bootstrap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Flask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Git/</a:t>
            </a:r>
            <a:r>
              <a:rPr lang="en-GB" sz="1400" dirty="0" err="1" smtClean="0"/>
              <a:t>github</a:t>
            </a:r>
            <a:endParaRPr lang="en-GB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110752" y="845617"/>
            <a:ext cx="1561763" cy="2848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Design DB, Test template codes, research on Bootstrap cards and user databases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37250" y="845617"/>
            <a:ext cx="1561763" cy="2848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Created and optimised forms, database info, buttons, tabs. Protect parts of the page through an admin access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55658" y="845617"/>
            <a:ext cx="1561763" cy="2848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Stress Test the code &amp; security (hashed passwords and users) and improve our layout (logo, style…).</a:t>
            </a:r>
            <a:br>
              <a:rPr lang="en-GB" sz="1400" dirty="0" smtClean="0"/>
            </a:br>
            <a:r>
              <a:rPr lang="en-GB" sz="1400" dirty="0" smtClean="0"/>
              <a:t>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23363892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could’ve been </a:t>
            </a:r>
            <a:r>
              <a:rPr lang="en-US" dirty="0" smtClean="0"/>
              <a:t>added/improved?</a:t>
            </a:r>
            <a:br>
              <a:rPr lang="en-US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0E313A3C-840A-D34D-8B59-3EBD0AEBD119}"/>
              </a:ext>
            </a:extLst>
          </p:cNvPr>
          <p:cNvSpPr txBox="1">
            <a:spLocks/>
          </p:cNvSpPr>
          <p:nvPr/>
        </p:nvSpPr>
        <p:spPr>
          <a:xfrm>
            <a:off x="596900" y="1617029"/>
            <a:ext cx="10311164" cy="405447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rgbClr val="0644A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40800" indent="-1728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35200" indent="-179388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Satnav tracking</a:t>
            </a:r>
          </a:p>
          <a:p>
            <a:r>
              <a:rPr lang="en-US" dirty="0" smtClean="0"/>
              <a:t>Deactivation</a:t>
            </a:r>
          </a:p>
          <a:p>
            <a:r>
              <a:rPr lang="en-US" dirty="0" smtClean="0"/>
              <a:t>More tabs available for admins (modify job assignment)</a:t>
            </a:r>
          </a:p>
          <a:p>
            <a:r>
              <a:rPr lang="en-US" dirty="0" smtClean="0"/>
              <a:t>Better </a:t>
            </a:r>
            <a:r>
              <a:rPr lang="en-GB" dirty="0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The login, redirect and 404 pages a little more </a:t>
            </a:r>
            <a:r>
              <a:rPr lang="en-US" dirty="0" smtClean="0"/>
              <a:t>presentable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6900" y="1068149"/>
            <a:ext cx="8449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Given the right time, resources, knowledge and shift sync.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3822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583795"/>
            <a:ext cx="10510839" cy="141577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 you for attending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Q&amp;As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50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resentation1" id="{2292750F-50CE-7B4B-A508-0013404613B6}" vid="{1D7F4198-268C-EB41-A388-3C999A12DB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123AF44069CF4F80E2D7C8B68708AD" ma:contentTypeVersion="16" ma:contentTypeDescription="Create a new document." ma:contentTypeScope="" ma:versionID="46a225308b24d7e5cea6781b77ff9ba8">
  <xsd:schema xmlns:xsd="http://www.w3.org/2001/XMLSchema" xmlns:xs="http://www.w3.org/2001/XMLSchema" xmlns:p="http://schemas.microsoft.com/office/2006/metadata/properties" xmlns:ns2="cb332070-236b-4e5a-8124-fab9b721a7d4" xmlns:ns3="20b3a8d9-4bc7-4edd-8b28-87a643a5fc2f" targetNamespace="http://schemas.microsoft.com/office/2006/metadata/properties" ma:root="true" ma:fieldsID="b61084bb8a7110eabe7af07a7ec197e1" ns2:_="" ns3:_="">
    <xsd:import namespace="cb332070-236b-4e5a-8124-fab9b721a7d4"/>
    <xsd:import namespace="20b3a8d9-4bc7-4edd-8b28-87a643a5f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2070-236b-4e5a-8124-fab9b721a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4b878a-4977-4ff6-befb-d6c7c8f3b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3a8d9-4bc7-4edd-8b28-87a643a5fc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8850efa-93e4-4557-a06d-70c3f9cd6263}" ma:internalName="TaxCatchAll" ma:showField="CatchAllData" ma:web="20b3a8d9-4bc7-4edd-8b28-87a643a5fc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332070-236b-4e5a-8124-fab9b721a7d4">
      <Terms xmlns="http://schemas.microsoft.com/office/infopath/2007/PartnerControls"/>
    </lcf76f155ced4ddcb4097134ff3c332f>
    <TaxCatchAll xmlns="20b3a8d9-4bc7-4edd-8b28-87a643a5fc2f" xsi:nil="true"/>
  </documentManagement>
</p:properties>
</file>

<file path=customXml/itemProps1.xml><?xml version="1.0" encoding="utf-8"?>
<ds:datastoreItem xmlns:ds="http://schemas.openxmlformats.org/officeDocument/2006/customXml" ds:itemID="{0CC02638-B624-4BB1-AFF0-4FE7FEB391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552A7-5684-4981-807C-CE1A47F6E1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32070-236b-4e5a-8124-fab9b721a7d4"/>
    <ds:schemaRef ds:uri="20b3a8d9-4bc7-4edd-8b28-87a643a5f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053831-7290-4623-B66C-973B3E7118E0}">
  <ds:schemaRefs>
    <ds:schemaRef ds:uri="fb7c0650-d227-4960-926a-1434f43cbf4a"/>
    <ds:schemaRef ds:uri="http://www.w3.org/XML/1998/namespace"/>
    <ds:schemaRef ds:uri="1cdc0ce5-646b-4e71-96a2-f5e0078adebf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cb332070-236b-4e5a-8124-fab9b721a7d4"/>
    <ds:schemaRef ds:uri="20b3a8d9-4bc7-4edd-8b28-87a643a5fc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186</TotalTime>
  <Words>229</Words>
  <Application>Microsoft Office PowerPoint</Application>
  <PresentationFormat>Custom</PresentationFormat>
  <Paragraphs>67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Sky - Template</vt:lpstr>
      <vt:lpstr>Oracle Job System</vt:lpstr>
      <vt:lpstr>PowerPoint Presentation</vt:lpstr>
      <vt:lpstr>Flowchart How is the program running?</vt:lpstr>
      <vt:lpstr>Timeline </vt:lpstr>
      <vt:lpstr>What else could’ve been added/improved? </vt:lpstr>
      <vt:lpstr>Thank you for attending  Q&amp;As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template</dc:title>
  <dc:creator>Ellis, Kevin (Senior Designer)</dc:creator>
  <cp:lastModifiedBy>George-Alexandru Popa</cp:lastModifiedBy>
  <cp:revision>21</cp:revision>
  <cp:lastPrinted>2018-10-03T08:36:46Z</cp:lastPrinted>
  <dcterms:created xsi:type="dcterms:W3CDTF">2023-01-20T11:36:47Z</dcterms:created>
  <dcterms:modified xsi:type="dcterms:W3CDTF">2023-05-30T19:13:35Z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0x0101005A123AF44069CF4F80E2D7C8B68708AD</vt:lpwstr>
  </property>
  <property fmtid="{D5CDD505-2E9C-101B-9397-08002B2CF9AE}" pid="3" name="MediaServiceImageTags">
    <vt:lpwstr/>
  </property>
</Properties>
</file>