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</p:sldMasterIdLst>
  <p:notesMasterIdLst>
    <p:notesMasterId r:id="rId11"/>
  </p:notesMasterIdLst>
  <p:handoutMasterIdLst>
    <p:handoutMasterId r:id="rId12"/>
  </p:handoutMasterIdLst>
  <p:sldIdLst>
    <p:sldId id="400" r:id="rId5"/>
    <p:sldId id="366" r:id="rId6"/>
    <p:sldId id="401" r:id="rId7"/>
    <p:sldId id="402" r:id="rId8"/>
    <p:sldId id="403" r:id="rId9"/>
    <p:sldId id="353" r:id="rId10"/>
  </p:sldIdLst>
  <p:sldSz cx="11704638" cy="6583363"/>
  <p:notesSz cx="6797675" cy="9928225"/>
  <p:defaultTextStyle>
    <a:defPPr>
      <a:defRPr lang="en-US"/>
    </a:defPPr>
    <a:lvl1pPr marL="0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5216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0432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55648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40864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26080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11296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96512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81728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F168553D-BE63-EC43-B7FD-715E900F5DCA}">
          <p14:sldIdLst>
            <p14:sldId id="400"/>
            <p14:sldId id="366"/>
            <p14:sldId id="401"/>
            <p14:sldId id="402"/>
            <p14:sldId id="403"/>
            <p14:sldId id="353"/>
          </p14:sldIdLst>
        </p14:section>
      </p14:sectionLst>
    </p:ext>
    <p:ext uri="{EFAFB233-063F-42B5-8137-9DF3F51BA10A}">
      <p15:sldGuideLst xmlns:p15="http://schemas.microsoft.com/office/powerpoint/2012/main" xmlns="">
        <p15:guide id="3" orient="horz" pos="3563">
          <p15:clr>
            <a:srgbClr val="A4A3A4"/>
          </p15:clr>
        </p15:guide>
        <p15:guide id="4" orient="horz" pos="801">
          <p15:clr>
            <a:srgbClr val="A4A3A4"/>
          </p15:clr>
        </p15:guide>
        <p15:guide id="5" orient="horz" pos="364">
          <p15:clr>
            <a:srgbClr val="A4A3A4"/>
          </p15:clr>
        </p15:guide>
        <p15:guide id="6" orient="horz" pos="582">
          <p15:clr>
            <a:srgbClr val="A4A3A4"/>
          </p15:clr>
        </p15:guide>
        <p15:guide id="7" orient="horz" pos="1009">
          <p15:clr>
            <a:srgbClr val="A4A3A4"/>
          </p15:clr>
        </p15:guide>
        <p15:guide id="8" pos="369">
          <p15:clr>
            <a:srgbClr val="A4A3A4"/>
          </p15:clr>
        </p15:guide>
        <p15:guide id="9" pos="6997">
          <p15:clr>
            <a:srgbClr val="A4A3A4"/>
          </p15:clr>
        </p15:guide>
        <p15:guide id="10" pos="3687">
          <p15:clr>
            <a:srgbClr val="A4A3A4"/>
          </p15:clr>
        </p15:guide>
        <p15:guide id="11" pos="3614">
          <p15:clr>
            <a:srgbClr val="A4A3A4"/>
          </p15:clr>
        </p15:guide>
        <p15:guide id="12" pos="3763">
          <p15:clr>
            <a:srgbClr val="A4A3A4"/>
          </p15:clr>
        </p15:guide>
        <p15:guide id="13" orient="horz" pos="20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FF"/>
    <a:srgbClr val="21429C"/>
    <a:srgbClr val="B5007D"/>
    <a:srgbClr val="E10000"/>
    <a:srgbClr val="FF9E00"/>
    <a:srgbClr val="E8D600"/>
    <a:srgbClr val="F6E300"/>
    <a:srgbClr val="F08300"/>
    <a:srgbClr val="064497"/>
    <a:srgbClr val="A72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760645-6F7B-4987-D0C5-87FF1B73D7DA}" v="20" dt="2023-04-21T13:19:44.186"/>
  </p1510:revLst>
</p1510:revInfo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8" autoAdjust="0"/>
    <p:restoredTop sz="96150" autoAdjust="0"/>
  </p:normalViewPr>
  <p:slideViewPr>
    <p:cSldViewPr snapToGrid="0">
      <p:cViewPr varScale="1">
        <p:scale>
          <a:sx n="94" d="100"/>
          <a:sy n="94" d="100"/>
        </p:scale>
        <p:origin x="-437" y="-72"/>
      </p:cViewPr>
      <p:guideLst>
        <p:guide orient="horz" pos="3563"/>
        <p:guide orient="horz" pos="801"/>
        <p:guide orient="horz" pos="364"/>
        <p:guide orient="horz" pos="582"/>
        <p:guide orient="horz" pos="1009"/>
        <p:guide orient="horz" pos="2073"/>
        <p:guide pos="369"/>
        <p:guide pos="6997"/>
        <p:guide pos="3687"/>
        <p:guide pos="3614"/>
        <p:guide pos="37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2" d="100"/>
        <a:sy n="112" d="100"/>
      </p:scale>
      <p:origin x="0" y="0"/>
    </p:cViewPr>
  </p:sorterViewPr>
  <p:notesViewPr>
    <p:cSldViewPr snapToGrid="0" showGuides="1">
      <p:cViewPr varScale="1">
        <p:scale>
          <a:sx n="77" d="100"/>
          <a:sy n="77" d="100"/>
        </p:scale>
        <p:origin x="-762" y="-84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ll, George (Delivery Manager)" userId="S::george.hill@sky.uk::f8fde091-6ea9-4a73-a7ec-41286e0ab048" providerId="AD" clId="Web-{02760645-6F7B-4987-D0C5-87FF1B73D7DA}"/>
    <pc:docChg chg="modSld">
      <pc:chgData name="Hill, George (Delivery Manager)" userId="S::george.hill@sky.uk::f8fde091-6ea9-4a73-a7ec-41286e0ab048" providerId="AD" clId="Web-{02760645-6F7B-4987-D0C5-87FF1B73D7DA}" dt="2023-04-21T13:19:44.186" v="17" actId="20577"/>
      <pc:docMkLst>
        <pc:docMk/>
      </pc:docMkLst>
      <pc:sldChg chg="modSp">
        <pc:chgData name="Hill, George (Delivery Manager)" userId="S::george.hill@sky.uk::f8fde091-6ea9-4a73-a7ec-41286e0ab048" providerId="AD" clId="Web-{02760645-6F7B-4987-D0C5-87FF1B73D7DA}" dt="2023-04-21T13:19:44.186" v="17" actId="20577"/>
        <pc:sldMkLst>
          <pc:docMk/>
          <pc:sldMk cId="2225533460" sldId="405"/>
        </pc:sldMkLst>
        <pc:spChg chg="mod">
          <ac:chgData name="Hill, George (Delivery Manager)" userId="S::george.hill@sky.uk::f8fde091-6ea9-4a73-a7ec-41286e0ab048" providerId="AD" clId="Web-{02760645-6F7B-4987-D0C5-87FF1B73D7DA}" dt="2023-04-21T13:19:44.186" v="17" actId="20577"/>
          <ac:spMkLst>
            <pc:docMk/>
            <pc:sldMk cId="2225533460" sldId="405"/>
            <ac:spMk id="3" creationId="{6B06F517-BF7C-5442-BBA1-D8D20A64A4C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ky Tex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2FDB8-6624-44F2-B55F-76766B54F52E}" type="datetimeFigureOut">
              <a:rPr lang="en-GB" smtClean="0">
                <a:latin typeface="Sky Text"/>
              </a:rPr>
              <a:t>30/05/2023</a:t>
            </a:fld>
            <a:endParaRPr lang="en-GB" dirty="0">
              <a:latin typeface="Sky Tex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ky Tex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C629B-57E8-4888-992D-55682DE18403}" type="slidenum">
              <a:rPr lang="en-GB" smtClean="0">
                <a:latin typeface="Sky Text"/>
              </a:rPr>
              <a:t>‹#›</a:t>
            </a:fld>
            <a:endParaRPr lang="en-GB" dirty="0">
              <a:latin typeface="Sky Text"/>
            </a:endParaRPr>
          </a:p>
        </p:txBody>
      </p:sp>
    </p:spTree>
    <p:extLst>
      <p:ext uri="{BB962C8B-B14F-4D97-AF65-F5344CB8AC3E}">
        <p14:creationId xmlns:p14="http://schemas.microsoft.com/office/powerpoint/2010/main" val="386442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ky Tex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ky Text"/>
              </a:defRPr>
            </a:lvl1pPr>
          </a:lstStyle>
          <a:p>
            <a:fld id="{0A6461F5-529A-C842-AC66-1C38DB5F2C5F}" type="datetimeFigureOut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ky Tex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ky Text"/>
              </a:defRPr>
            </a:lvl1pPr>
          </a:lstStyle>
          <a:p>
            <a:fld id="{75DDEA6C-8F12-2946-8FEA-AB499F2574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76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85216" rtl="0" eaLnBrk="1" latinLnBrk="0" hangingPunct="1">
      <a:defRPr sz="1500" kern="1200">
        <a:solidFill>
          <a:schemeClr val="tx1"/>
        </a:solidFill>
        <a:latin typeface="Sky Text"/>
        <a:ea typeface="+mn-ea"/>
        <a:cs typeface="+mn-cs"/>
      </a:defRPr>
    </a:lvl1pPr>
    <a:lvl2pPr marL="585216" algn="l" defTabSz="585216" rtl="0" eaLnBrk="1" latinLnBrk="0" hangingPunct="1">
      <a:defRPr sz="1500" kern="1200">
        <a:solidFill>
          <a:schemeClr val="tx1"/>
        </a:solidFill>
        <a:latin typeface="Sky Text"/>
        <a:ea typeface="+mn-ea"/>
        <a:cs typeface="+mn-cs"/>
      </a:defRPr>
    </a:lvl2pPr>
    <a:lvl3pPr marL="1170432" algn="l" defTabSz="585216" rtl="0" eaLnBrk="1" latinLnBrk="0" hangingPunct="1">
      <a:defRPr sz="1500" kern="1200">
        <a:solidFill>
          <a:schemeClr val="tx1"/>
        </a:solidFill>
        <a:latin typeface="Sky Text"/>
        <a:ea typeface="+mn-ea"/>
        <a:cs typeface="+mn-cs"/>
      </a:defRPr>
    </a:lvl3pPr>
    <a:lvl4pPr marL="1755648" algn="l" defTabSz="585216" rtl="0" eaLnBrk="1" latinLnBrk="0" hangingPunct="1">
      <a:defRPr sz="1500" kern="1200">
        <a:solidFill>
          <a:schemeClr val="tx1"/>
        </a:solidFill>
        <a:latin typeface="Sky Text"/>
        <a:ea typeface="+mn-ea"/>
        <a:cs typeface="+mn-cs"/>
      </a:defRPr>
    </a:lvl4pPr>
    <a:lvl5pPr marL="2340864" algn="l" defTabSz="585216" rtl="0" eaLnBrk="1" latinLnBrk="0" hangingPunct="1">
      <a:defRPr sz="1500" kern="1200">
        <a:solidFill>
          <a:schemeClr val="tx1"/>
        </a:solidFill>
        <a:latin typeface="Sky Text"/>
        <a:ea typeface="+mn-ea"/>
        <a:cs typeface="+mn-cs"/>
      </a:defRPr>
    </a:lvl5pPr>
    <a:lvl6pPr marL="2926080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11296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96512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81728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7BBB26-879D-5B4F-9414-30BAC13D591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30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47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0" y="4637088"/>
            <a:ext cx="10510838" cy="677862"/>
          </a:xfrm>
        </p:spPr>
        <p:txBody>
          <a:bodyPr anchor="b" anchorCtr="1"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5330190"/>
            <a:ext cx="10510838" cy="674688"/>
          </a:xfrm>
          <a:noFill/>
        </p:spPr>
        <p:txBody>
          <a:bodyPr anchor="t" anchorCtr="1">
            <a:noAutofit/>
          </a:bodyPr>
          <a:lstStyle>
            <a:lvl1pPr marL="0" indent="0" algn="ctr">
              <a:buNone/>
              <a:defRPr sz="2000">
                <a:solidFill>
                  <a:srgbClr val="323232"/>
                </a:solidFill>
                <a:latin typeface="+mn-lt"/>
              </a:defRPr>
            </a:lvl1pPr>
            <a:lvl2pPr marL="585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0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5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0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1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9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8" name="Picture 7" descr="Sky Logo">
            <a:extLst>
              <a:ext uri="{FF2B5EF4-FFF2-40B4-BE49-F238E27FC236}">
                <a16:creationId xmlns:a16="http://schemas.microsoft.com/office/drawing/2014/main" xmlns="" id="{1B0ACC0B-ACA5-8645-804C-356A9393B9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663" y="1153625"/>
            <a:ext cx="5769312" cy="352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115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FFB51EE-244D-0749-8FE7-11C5C387FCAF}"/>
              </a:ext>
            </a:extLst>
          </p:cNvPr>
          <p:cNvSpPr txBox="1"/>
          <p:nvPr userDrawn="1"/>
        </p:nvSpPr>
        <p:spPr>
          <a:xfrm>
            <a:off x="5542111" y="609646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00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FA0EA18-594C-D34F-A484-C0048D877BA7}"/>
              </a:ext>
            </a:extLst>
          </p:cNvPr>
          <p:cNvSpPr/>
          <p:nvPr userDrawn="1"/>
        </p:nvSpPr>
        <p:spPr>
          <a:xfrm rot="5400000">
            <a:off x="-3253582" y="3253582"/>
            <a:ext cx="6583363" cy="76200"/>
          </a:xfrm>
          <a:prstGeom prst="rect">
            <a:avLst/>
          </a:prstGeom>
          <a:gradFill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91488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422ECAF-592E-2742-A8B4-BAFECA80D3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" y="0"/>
            <a:ext cx="11704639" cy="658336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</p:spTree>
    <p:extLst>
      <p:ext uri="{BB962C8B-B14F-4D97-AF65-F5344CB8AC3E}">
        <p14:creationId xmlns:p14="http://schemas.microsoft.com/office/powerpoint/2010/main" val="314438565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422ECAF-592E-2742-A8B4-BAFECA80D3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5845630" cy="658336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xmlns="" id="{1F689F95-F7B2-F94C-88BE-7B8EC3E04C0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845629" y="0"/>
            <a:ext cx="5859009" cy="658336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</p:spTree>
    <p:extLst>
      <p:ext uri="{BB962C8B-B14F-4D97-AF65-F5344CB8AC3E}">
        <p14:creationId xmlns:p14="http://schemas.microsoft.com/office/powerpoint/2010/main" val="66543606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50E749BF-9C93-1247-825E-08855363E87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-1"/>
            <a:ext cx="5859009" cy="3290207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xmlns="" id="{476C71CA-4204-2E40-9A5A-093606814E1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859008" y="-1"/>
            <a:ext cx="5845630" cy="3290207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xmlns="" id="{0E386B42-295A-7D4E-9ECF-3804A4D9A78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-1" y="3290206"/>
            <a:ext cx="5859008" cy="3290207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5796028E-C9FE-1F4D-BC03-0EC6AFA34E5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859008" y="3290206"/>
            <a:ext cx="5845630" cy="3290207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</p:spTree>
    <p:extLst>
      <p:ext uri="{BB962C8B-B14F-4D97-AF65-F5344CB8AC3E}">
        <p14:creationId xmlns:p14="http://schemas.microsoft.com/office/powerpoint/2010/main" val="381368313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511538D-00A3-974D-BC1A-AF082FBC3A8C}"/>
              </a:ext>
            </a:extLst>
          </p:cNvPr>
          <p:cNvSpPr/>
          <p:nvPr userDrawn="1"/>
        </p:nvSpPr>
        <p:spPr>
          <a:xfrm>
            <a:off x="285749" y="281781"/>
            <a:ext cx="11133139" cy="6019801"/>
          </a:xfrm>
          <a:prstGeom prst="rect">
            <a:avLst/>
          </a:prstGeom>
          <a:gradFill>
            <a:gsLst>
              <a:gs pos="0">
                <a:srgbClr val="FFEB00"/>
              </a:gs>
              <a:gs pos="100000">
                <a:srgbClr val="FF6400"/>
              </a:gs>
            </a:gsLst>
            <a:lin ang="206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00" y="2953127"/>
            <a:ext cx="10510839" cy="677108"/>
          </a:xfr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Sky text 44pt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2032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>
    <p:ext uri="{DCECCB84-F9BA-43D5-87BE-67443E8EF086}">
      <p15:sldGuideLst xmlns:p15="http://schemas.microsoft.com/office/powerpoint/2012/main" xmlns="">
        <p15:guide id="1" orient="horz" pos="2073" userDrawn="1">
          <p15:clr>
            <a:srgbClr val="FBAE40"/>
          </p15:clr>
        </p15:guide>
        <p15:guide id="2" pos="368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EA091BE-5AB4-8842-A985-C26B3FAE0987}"/>
              </a:ext>
            </a:extLst>
          </p:cNvPr>
          <p:cNvSpPr/>
          <p:nvPr userDrawn="1"/>
        </p:nvSpPr>
        <p:spPr>
          <a:xfrm>
            <a:off x="285749" y="281781"/>
            <a:ext cx="11133139" cy="6019801"/>
          </a:xfrm>
          <a:prstGeom prst="rect">
            <a:avLst/>
          </a:prstGeom>
          <a:gradFill>
            <a:gsLst>
              <a:gs pos="0">
                <a:srgbClr val="FF6400"/>
              </a:gs>
              <a:gs pos="100000">
                <a:srgbClr val="FF00A5"/>
              </a:gs>
            </a:gsLst>
            <a:lin ang="206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874CD87-BA88-3C46-9011-B0FD0A28F3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900" y="2953127"/>
            <a:ext cx="10510839" cy="677108"/>
          </a:xfr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Sky text 44pt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047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extLst>
    <p:ext uri="{DCECCB84-F9BA-43D5-87BE-67443E8EF086}">
      <p15:sldGuideLst xmlns:p15="http://schemas.microsoft.com/office/powerpoint/2012/main" xmlns="">
        <p15:guide id="1" orient="horz" pos="2073">
          <p15:clr>
            <a:srgbClr val="FBAE40"/>
          </p15:clr>
        </p15:guide>
        <p15:guide id="2" pos="368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C2356CD-5F6B-ED44-8AF2-F5EE86C948B6}"/>
              </a:ext>
            </a:extLst>
          </p:cNvPr>
          <p:cNvSpPr/>
          <p:nvPr userDrawn="1"/>
        </p:nvSpPr>
        <p:spPr>
          <a:xfrm>
            <a:off x="285749" y="281781"/>
            <a:ext cx="11133139" cy="6019801"/>
          </a:xfrm>
          <a:prstGeom prst="rect">
            <a:avLst/>
          </a:prstGeom>
          <a:gradFill>
            <a:gsLst>
              <a:gs pos="100000">
                <a:srgbClr val="6E00FF"/>
              </a:gs>
              <a:gs pos="0">
                <a:srgbClr val="FF00A5"/>
              </a:gs>
            </a:gsLst>
            <a:lin ang="206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02E79A0D-5A92-6549-A3BA-FB6C2A5E9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900" y="2953127"/>
            <a:ext cx="10510839" cy="677108"/>
          </a:xfr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Sky text 44pt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8735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extLst>
    <p:ext uri="{DCECCB84-F9BA-43D5-87BE-67443E8EF086}">
      <p15:sldGuideLst xmlns:p15="http://schemas.microsoft.com/office/powerpoint/2012/main" xmlns="">
        <p15:guide id="1" orient="horz" pos="2073">
          <p15:clr>
            <a:srgbClr val="FBAE40"/>
          </p15:clr>
        </p15:guide>
        <p15:guide id="2" pos="368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E77F02F-D94C-954F-A8E9-DFC6F146690A}"/>
              </a:ext>
            </a:extLst>
          </p:cNvPr>
          <p:cNvSpPr/>
          <p:nvPr userDrawn="1"/>
        </p:nvSpPr>
        <p:spPr>
          <a:xfrm>
            <a:off x="285749" y="281781"/>
            <a:ext cx="11133139" cy="6019801"/>
          </a:xfrm>
          <a:prstGeom prst="rect">
            <a:avLst/>
          </a:prstGeom>
          <a:gradFill>
            <a:gsLst>
              <a:gs pos="0">
                <a:srgbClr val="6E00FF"/>
              </a:gs>
              <a:gs pos="100000">
                <a:srgbClr val="00FFDC"/>
              </a:gs>
            </a:gsLst>
            <a:lin ang="206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14C2F201-3E04-6F4A-A8AC-904D535903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900" y="2953127"/>
            <a:ext cx="10510839" cy="677108"/>
          </a:xfr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Sky text 44pt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66265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extLst>
    <p:ext uri="{DCECCB84-F9BA-43D5-87BE-67443E8EF086}">
      <p15:sldGuideLst xmlns:p15="http://schemas.microsoft.com/office/powerpoint/2012/main" xmlns="">
        <p15:guide id="1" orient="horz" pos="2073">
          <p15:clr>
            <a:srgbClr val="FBAE40"/>
          </p15:clr>
        </p15:guide>
        <p15:guide id="2" pos="368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542111" y="609646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00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617027"/>
            <a:ext cx="10510838" cy="4054476"/>
          </a:xfrm>
        </p:spPr>
        <p:txBody>
          <a:bodyPr lIns="0" tIns="0" rIns="0" bIns="0"/>
          <a:lstStyle>
            <a:lvl1pPr>
              <a:buClr>
                <a:srgbClr val="0644A1"/>
              </a:buClr>
              <a:defRPr sz="1800">
                <a:solidFill>
                  <a:srgbClr val="323232"/>
                </a:solidFill>
              </a:defRPr>
            </a:lvl1pPr>
            <a:lvl2pPr>
              <a:buClr>
                <a:srgbClr val="0644A1"/>
              </a:buClr>
              <a:defRPr sz="1600">
                <a:solidFill>
                  <a:srgbClr val="323232"/>
                </a:solidFill>
              </a:defRPr>
            </a:lvl2pPr>
            <a:lvl3pPr>
              <a:buClr>
                <a:srgbClr val="0644A1"/>
              </a:buClr>
              <a:defRPr sz="1400">
                <a:solidFill>
                  <a:srgbClr val="323232"/>
                </a:solidFill>
              </a:defRPr>
            </a:lvl3pPr>
            <a:lvl4pPr>
              <a:buClr>
                <a:srgbClr val="0644A1"/>
              </a:buClr>
              <a:defRPr sz="1200">
                <a:solidFill>
                  <a:srgbClr val="323232"/>
                </a:solidFill>
              </a:defRPr>
            </a:lvl4pPr>
          </a:lstStyle>
          <a:p>
            <a:r>
              <a:rPr lang="en-US" dirty="0"/>
              <a:t>Bullet point Sky text 18pt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96901" y="5751713"/>
            <a:ext cx="4677815" cy="333375"/>
          </a:xfrm>
          <a:noFill/>
        </p:spPr>
        <p:txBody>
          <a:bodyPr anchor="b"/>
          <a:lstStyle>
            <a:lvl1pPr marL="0" indent="0">
              <a:buNone/>
              <a:defRPr sz="90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AB112C6-EAA0-0748-9F65-5DBF3A62CA45}"/>
              </a:ext>
            </a:extLst>
          </p:cNvPr>
          <p:cNvSpPr/>
          <p:nvPr userDrawn="1"/>
        </p:nvSpPr>
        <p:spPr>
          <a:xfrm rot="5400000">
            <a:off x="-3253582" y="3253582"/>
            <a:ext cx="6583363" cy="76200"/>
          </a:xfrm>
          <a:prstGeom prst="rect">
            <a:avLst/>
          </a:prstGeom>
          <a:gradFill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ACDFB65D-4EFA-3243-A06D-241117D58F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901" y="584200"/>
            <a:ext cx="10510838" cy="1017588"/>
          </a:xfrm>
        </p:spPr>
        <p:txBody>
          <a:bodyPr/>
          <a:lstStyle>
            <a:lvl1pPr>
              <a:lnSpc>
                <a:spcPts val="3000"/>
              </a:lnSpc>
              <a:spcBef>
                <a:spcPts val="0"/>
              </a:spcBef>
              <a:defRPr>
                <a:latin typeface="+mj-lt"/>
              </a:defRPr>
            </a:lvl1pPr>
          </a:lstStyle>
          <a:p>
            <a:r>
              <a:rPr lang="en-US" dirty="0"/>
              <a:t>Heading Sky text 28pt</a:t>
            </a:r>
            <a:endParaRPr lang="en-GB" dirty="0"/>
          </a:p>
        </p:txBody>
      </p:sp>
      <p:pic>
        <p:nvPicPr>
          <p:cNvPr id="10" name="Picture 9" descr="Sky Logo">
            <a:extLst>
              <a:ext uri="{FF2B5EF4-FFF2-40B4-BE49-F238E27FC236}">
                <a16:creationId xmlns:a16="http://schemas.microsoft.com/office/drawing/2014/main" xmlns="" id="{52EA1D35-F1A5-9549-9CCA-8F7CEE09B2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166" y="5766516"/>
            <a:ext cx="761571" cy="46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3991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01" y="584200"/>
            <a:ext cx="10510838" cy="1017588"/>
          </a:xfrm>
        </p:spPr>
        <p:txBody>
          <a:bodyPr/>
          <a:lstStyle>
            <a:lvl1pPr>
              <a:lnSpc>
                <a:spcPts val="3000"/>
              </a:lnSpc>
              <a:spcBef>
                <a:spcPts val="0"/>
              </a:spcBef>
              <a:defRPr>
                <a:latin typeface="+mj-lt"/>
              </a:defRPr>
            </a:lvl1pPr>
          </a:lstStyle>
          <a:p>
            <a:r>
              <a:rPr lang="en-US" dirty="0"/>
              <a:t>Heading Sky text 28pt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96900" y="1617029"/>
            <a:ext cx="5139592" cy="4054474"/>
          </a:xfrm>
        </p:spPr>
        <p:txBody>
          <a:bodyPr>
            <a:noAutofit/>
          </a:bodyPr>
          <a:lstStyle>
            <a:lvl1pPr>
              <a:defRPr sz="1800">
                <a:solidFill>
                  <a:srgbClr val="323232"/>
                </a:solidFill>
              </a:defRPr>
            </a:lvl1pPr>
            <a:lvl2pPr>
              <a:defRPr sz="1600">
                <a:solidFill>
                  <a:srgbClr val="323232"/>
                </a:solidFill>
              </a:defRPr>
            </a:lvl2pPr>
            <a:lvl3pPr>
              <a:defRPr sz="1400">
                <a:solidFill>
                  <a:srgbClr val="323232"/>
                </a:solidFill>
              </a:defRPr>
            </a:lvl3pPr>
            <a:lvl4pPr>
              <a:defRPr sz="1200">
                <a:solidFill>
                  <a:srgbClr val="323232"/>
                </a:solidFill>
              </a:defRPr>
            </a:lvl4pPr>
            <a:lvl5pPr>
              <a:defRPr sz="15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r>
              <a:rPr lang="en-US" dirty="0"/>
              <a:t>Bullet point Sky text 18pt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973763" y="1617029"/>
            <a:ext cx="5133975" cy="4054474"/>
          </a:xfrm>
        </p:spPr>
        <p:txBody>
          <a:bodyPr>
            <a:noAutofit/>
          </a:bodyPr>
          <a:lstStyle>
            <a:lvl1pPr>
              <a:defRPr sz="1800">
                <a:solidFill>
                  <a:srgbClr val="323232"/>
                </a:solidFill>
              </a:defRPr>
            </a:lvl1pPr>
            <a:lvl2pPr>
              <a:defRPr sz="1600">
                <a:solidFill>
                  <a:srgbClr val="323232"/>
                </a:solidFill>
              </a:defRPr>
            </a:lvl2pPr>
            <a:lvl3pPr>
              <a:defRPr sz="1400">
                <a:solidFill>
                  <a:srgbClr val="323232"/>
                </a:solidFill>
              </a:defRPr>
            </a:lvl3pPr>
            <a:lvl4pPr>
              <a:defRPr sz="1200">
                <a:solidFill>
                  <a:srgbClr val="323232"/>
                </a:solidFill>
              </a:defRPr>
            </a:lvl4pPr>
            <a:lvl5pPr>
              <a:defRPr sz="15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r>
              <a:rPr lang="en-US" dirty="0"/>
              <a:t>Bullet point Sky text 18pt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D38A737-86D3-D248-994C-31E28E338663}"/>
              </a:ext>
            </a:extLst>
          </p:cNvPr>
          <p:cNvSpPr txBox="1"/>
          <p:nvPr userDrawn="1"/>
        </p:nvSpPr>
        <p:spPr>
          <a:xfrm>
            <a:off x="5542111" y="609646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00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xmlns="" id="{C24FD413-3AF6-E345-B320-99A145828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901" y="5751713"/>
            <a:ext cx="4677815" cy="333375"/>
          </a:xfrm>
          <a:noFill/>
        </p:spPr>
        <p:txBody>
          <a:bodyPr anchor="b"/>
          <a:lstStyle>
            <a:lvl1pPr marL="0" indent="0">
              <a:buNone/>
              <a:defRPr sz="90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1" name="Picture 10" descr="Sky Logo">
            <a:extLst>
              <a:ext uri="{FF2B5EF4-FFF2-40B4-BE49-F238E27FC236}">
                <a16:creationId xmlns:a16="http://schemas.microsoft.com/office/drawing/2014/main" xmlns="" id="{94BB4579-8471-5348-B1AD-A8C1D58EB2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166" y="5766516"/>
            <a:ext cx="761571" cy="46529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4ADB4E9-A5E4-E247-8477-A92761FB76AF}"/>
              </a:ext>
            </a:extLst>
          </p:cNvPr>
          <p:cNvSpPr/>
          <p:nvPr userDrawn="1"/>
        </p:nvSpPr>
        <p:spPr>
          <a:xfrm rot="5400000">
            <a:off x="-3253582" y="3253582"/>
            <a:ext cx="6583363" cy="76200"/>
          </a:xfrm>
          <a:prstGeom prst="rect">
            <a:avLst/>
          </a:prstGeom>
          <a:gradFill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650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C3953B32-5941-5240-BE3B-FEA0D9D21B1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845629" y="-1"/>
            <a:ext cx="5859009" cy="6583364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image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01" y="584200"/>
            <a:ext cx="5139591" cy="1017588"/>
          </a:xfrm>
        </p:spPr>
        <p:txBody>
          <a:bodyPr/>
          <a:lstStyle>
            <a:lvl1pPr>
              <a:lnSpc>
                <a:spcPts val="3000"/>
              </a:lnSpc>
              <a:spcBef>
                <a:spcPts val="0"/>
              </a:spcBef>
              <a:defRPr>
                <a:latin typeface="+mj-lt"/>
              </a:defRPr>
            </a:lvl1pPr>
          </a:lstStyle>
          <a:p>
            <a:r>
              <a:rPr lang="en-US" dirty="0"/>
              <a:t>Heading Sky text 28pt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96900" y="1617029"/>
            <a:ext cx="5139592" cy="4054474"/>
          </a:xfrm>
        </p:spPr>
        <p:txBody>
          <a:bodyPr>
            <a:noAutofit/>
          </a:bodyPr>
          <a:lstStyle>
            <a:lvl1pPr>
              <a:defRPr sz="1800">
                <a:solidFill>
                  <a:srgbClr val="323232"/>
                </a:solidFill>
              </a:defRPr>
            </a:lvl1pPr>
            <a:lvl2pPr>
              <a:defRPr sz="1600">
                <a:solidFill>
                  <a:srgbClr val="323232"/>
                </a:solidFill>
              </a:defRPr>
            </a:lvl2pPr>
            <a:lvl3pPr>
              <a:defRPr sz="1400">
                <a:solidFill>
                  <a:srgbClr val="323232"/>
                </a:solidFill>
              </a:defRPr>
            </a:lvl3pPr>
            <a:lvl4pPr>
              <a:defRPr sz="1200">
                <a:solidFill>
                  <a:srgbClr val="323232"/>
                </a:solidFill>
              </a:defRPr>
            </a:lvl4pPr>
            <a:lvl5pPr>
              <a:defRPr sz="15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r>
              <a:rPr lang="en-US" dirty="0"/>
              <a:t>Bullet point Sky text 18pt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xmlns="" id="{320F6A7D-3E4B-5241-94AF-CF8EB9FCB6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901" y="5751713"/>
            <a:ext cx="4677815" cy="333375"/>
          </a:xfrm>
          <a:noFill/>
        </p:spPr>
        <p:txBody>
          <a:bodyPr anchor="b"/>
          <a:lstStyle>
            <a:lvl1pPr marL="0" indent="0">
              <a:buNone/>
              <a:defRPr sz="90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4629352-6E2F-AA42-B7BC-05B4A7160715}"/>
              </a:ext>
            </a:extLst>
          </p:cNvPr>
          <p:cNvSpPr/>
          <p:nvPr userDrawn="1"/>
        </p:nvSpPr>
        <p:spPr>
          <a:xfrm rot="5400000">
            <a:off x="-3253582" y="3253582"/>
            <a:ext cx="6583363" cy="76200"/>
          </a:xfrm>
          <a:prstGeom prst="rect">
            <a:avLst/>
          </a:prstGeom>
          <a:gradFill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4179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ts val="3000"/>
              </a:lnSpc>
              <a:spcBef>
                <a:spcPts val="0"/>
              </a:spcBef>
              <a:defRPr sz="2800">
                <a:latin typeface="+mj-lt"/>
              </a:defRPr>
            </a:lvl1pPr>
          </a:lstStyle>
          <a:p>
            <a:r>
              <a:rPr lang="en-US" dirty="0"/>
              <a:t>Heading Sky text 28pt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FDA7EFF-A56F-EA4F-8F5D-BBB210D4127B}"/>
              </a:ext>
            </a:extLst>
          </p:cNvPr>
          <p:cNvSpPr txBox="1"/>
          <p:nvPr userDrawn="1"/>
        </p:nvSpPr>
        <p:spPr>
          <a:xfrm>
            <a:off x="5542111" y="609646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00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818A7582-9D6B-2A4B-8DFE-660DE7267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901" y="5751713"/>
            <a:ext cx="4677815" cy="333375"/>
          </a:xfrm>
          <a:noFill/>
        </p:spPr>
        <p:txBody>
          <a:bodyPr anchor="b"/>
          <a:lstStyle>
            <a:lvl1pPr marL="0" indent="0">
              <a:buNone/>
              <a:defRPr sz="90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9" name="Picture 8" descr="Sky Logo">
            <a:extLst>
              <a:ext uri="{FF2B5EF4-FFF2-40B4-BE49-F238E27FC236}">
                <a16:creationId xmlns:a16="http://schemas.microsoft.com/office/drawing/2014/main" xmlns="" id="{37BEB63D-115C-5044-A4B5-E356A8C012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166" y="5766516"/>
            <a:ext cx="761571" cy="4652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69250D2-3826-CC4F-B7E6-E16F831C1489}"/>
              </a:ext>
            </a:extLst>
          </p:cNvPr>
          <p:cNvSpPr/>
          <p:nvPr userDrawn="1"/>
        </p:nvSpPr>
        <p:spPr>
          <a:xfrm rot="5400000">
            <a:off x="-3253582" y="3253582"/>
            <a:ext cx="6583363" cy="76200"/>
          </a:xfrm>
          <a:prstGeom prst="rect">
            <a:avLst/>
          </a:prstGeom>
          <a:gradFill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3633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FFB51EE-244D-0749-8FE7-11C5C387FCAF}"/>
              </a:ext>
            </a:extLst>
          </p:cNvPr>
          <p:cNvSpPr txBox="1"/>
          <p:nvPr userDrawn="1"/>
        </p:nvSpPr>
        <p:spPr>
          <a:xfrm>
            <a:off x="5542111" y="609646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00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pic>
        <p:nvPicPr>
          <p:cNvPr id="6" name="Picture 5" descr="Sky Logo">
            <a:extLst>
              <a:ext uri="{FF2B5EF4-FFF2-40B4-BE49-F238E27FC236}">
                <a16:creationId xmlns:a16="http://schemas.microsoft.com/office/drawing/2014/main" xmlns="" id="{DA6E8290-73AE-5746-A428-DAA405069E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166" y="5766516"/>
            <a:ext cx="761571" cy="4652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D3D9D02-B47B-CD40-9AB9-9E26D3B43D90}"/>
              </a:ext>
            </a:extLst>
          </p:cNvPr>
          <p:cNvSpPr/>
          <p:nvPr userDrawn="1"/>
        </p:nvSpPr>
        <p:spPr>
          <a:xfrm rot="5400000">
            <a:off x="-3253582" y="3253582"/>
            <a:ext cx="6583363" cy="76200"/>
          </a:xfrm>
          <a:prstGeom prst="rect">
            <a:avLst/>
          </a:prstGeom>
          <a:gradFill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490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-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542111" y="609646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00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01" y="584200"/>
            <a:ext cx="10510838" cy="1017588"/>
          </a:xfrm>
        </p:spPr>
        <p:txBody>
          <a:bodyPr lIns="0" tIns="0" rIns="0" bIns="0">
            <a:noAutofit/>
          </a:bodyPr>
          <a:lstStyle>
            <a:lvl1pPr marL="0" marR="0" indent="0" algn="l" defTabSz="1170356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2800" kern="1200" dirty="0">
                <a:gradFill>
                  <a:gsLst>
                    <a:gs pos="0">
                      <a:srgbClr val="FF9E00"/>
                    </a:gs>
                    <a:gs pos="100000">
                      <a:srgbClr val="0071FF"/>
                    </a:gs>
                    <a:gs pos="35000">
                      <a:srgbClr val="E10000"/>
                    </a:gs>
                    <a:gs pos="85000">
                      <a:srgbClr val="21429C"/>
                    </a:gs>
                    <a:gs pos="60000">
                      <a:srgbClr val="B5007D"/>
                    </a:gs>
                  </a:gsLst>
                  <a:lin ang="0" scaled="1"/>
                </a:gradFill>
                <a:latin typeface="+mj-lt"/>
                <a:ea typeface="+mj-ea"/>
                <a:cs typeface="Sky Text Light"/>
              </a:defRPr>
            </a:lvl1pPr>
          </a:lstStyle>
          <a:p>
            <a:r>
              <a:rPr lang="en-US" dirty="0"/>
              <a:t>Heading Sky text 28pt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617027"/>
            <a:ext cx="10510838" cy="4054476"/>
          </a:xfrm>
        </p:spPr>
        <p:txBody>
          <a:bodyPr lIns="0" tIns="0" rIns="0" bIns="0"/>
          <a:lstStyle>
            <a:lvl1pPr>
              <a:buClr>
                <a:srgbClr val="0644A1"/>
              </a:buClr>
              <a:defRPr sz="1800">
                <a:solidFill>
                  <a:srgbClr val="323232"/>
                </a:solidFill>
              </a:defRPr>
            </a:lvl1pPr>
            <a:lvl2pPr>
              <a:buClr>
                <a:srgbClr val="0644A1"/>
              </a:buClr>
              <a:defRPr sz="1600">
                <a:solidFill>
                  <a:srgbClr val="323232"/>
                </a:solidFill>
              </a:defRPr>
            </a:lvl2pPr>
            <a:lvl3pPr>
              <a:buClr>
                <a:srgbClr val="0644A1"/>
              </a:buClr>
              <a:defRPr sz="1400">
                <a:solidFill>
                  <a:srgbClr val="323232"/>
                </a:solidFill>
              </a:defRPr>
            </a:lvl3pPr>
            <a:lvl4pPr>
              <a:buClr>
                <a:srgbClr val="0644A1"/>
              </a:buClr>
              <a:defRPr sz="1200">
                <a:solidFill>
                  <a:srgbClr val="323232"/>
                </a:solidFill>
              </a:defRPr>
            </a:lvl4pPr>
          </a:lstStyle>
          <a:p>
            <a:r>
              <a:rPr lang="en-US" dirty="0"/>
              <a:t>Bullet point Sky text 18pt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96901" y="5751713"/>
            <a:ext cx="4677815" cy="333375"/>
          </a:xfrm>
          <a:noFill/>
        </p:spPr>
        <p:txBody>
          <a:bodyPr anchor="b"/>
          <a:lstStyle>
            <a:lvl1pPr marL="0" indent="0">
              <a:buNone/>
              <a:defRPr sz="90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60BD964-F2E2-E946-97AD-53CD448707E5}"/>
              </a:ext>
            </a:extLst>
          </p:cNvPr>
          <p:cNvSpPr/>
          <p:nvPr userDrawn="1"/>
        </p:nvSpPr>
        <p:spPr>
          <a:xfrm rot="5400000">
            <a:off x="-3253582" y="3253582"/>
            <a:ext cx="6583363" cy="76200"/>
          </a:xfrm>
          <a:prstGeom prst="rect">
            <a:avLst/>
          </a:prstGeom>
          <a:gradFill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9857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 2-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01" y="584200"/>
            <a:ext cx="10510838" cy="1017588"/>
          </a:xfrm>
        </p:spPr>
        <p:txBody>
          <a:bodyPr/>
          <a:lstStyle>
            <a:lvl1pPr>
              <a:lnSpc>
                <a:spcPts val="3000"/>
              </a:lnSpc>
              <a:spcBef>
                <a:spcPts val="0"/>
              </a:spcBef>
              <a:defRPr>
                <a:latin typeface="+mj-lt"/>
              </a:defRPr>
            </a:lvl1pPr>
          </a:lstStyle>
          <a:p>
            <a:r>
              <a:rPr lang="en-US" dirty="0"/>
              <a:t>Heading Sky text 28pt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96900" y="1617029"/>
            <a:ext cx="5139592" cy="4054474"/>
          </a:xfrm>
        </p:spPr>
        <p:txBody>
          <a:bodyPr>
            <a:noAutofit/>
          </a:bodyPr>
          <a:lstStyle>
            <a:lvl1pPr>
              <a:defRPr sz="1800">
                <a:solidFill>
                  <a:srgbClr val="323232"/>
                </a:solidFill>
              </a:defRPr>
            </a:lvl1pPr>
            <a:lvl2pPr>
              <a:defRPr sz="1600">
                <a:solidFill>
                  <a:srgbClr val="323232"/>
                </a:solidFill>
              </a:defRPr>
            </a:lvl2pPr>
            <a:lvl3pPr>
              <a:defRPr sz="1400">
                <a:solidFill>
                  <a:srgbClr val="323232"/>
                </a:solidFill>
              </a:defRPr>
            </a:lvl3pPr>
            <a:lvl4pPr>
              <a:defRPr sz="1200">
                <a:solidFill>
                  <a:srgbClr val="323232"/>
                </a:solidFill>
              </a:defRPr>
            </a:lvl4pPr>
            <a:lvl5pPr>
              <a:defRPr sz="15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r>
              <a:rPr lang="en-US" dirty="0"/>
              <a:t>Bullet point Sky text 18pt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973763" y="1617029"/>
            <a:ext cx="5133975" cy="4054474"/>
          </a:xfrm>
        </p:spPr>
        <p:txBody>
          <a:bodyPr>
            <a:noAutofit/>
          </a:bodyPr>
          <a:lstStyle>
            <a:lvl1pPr>
              <a:defRPr sz="1800">
                <a:solidFill>
                  <a:srgbClr val="323232"/>
                </a:solidFill>
              </a:defRPr>
            </a:lvl1pPr>
            <a:lvl2pPr>
              <a:defRPr sz="1600">
                <a:solidFill>
                  <a:srgbClr val="323232"/>
                </a:solidFill>
              </a:defRPr>
            </a:lvl2pPr>
            <a:lvl3pPr>
              <a:defRPr sz="1400">
                <a:solidFill>
                  <a:srgbClr val="323232"/>
                </a:solidFill>
              </a:defRPr>
            </a:lvl3pPr>
            <a:lvl4pPr>
              <a:defRPr sz="1200">
                <a:solidFill>
                  <a:srgbClr val="323232"/>
                </a:solidFill>
              </a:defRPr>
            </a:lvl4pPr>
            <a:lvl5pPr>
              <a:defRPr sz="15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r>
              <a:rPr lang="en-US" dirty="0"/>
              <a:t>Bullet point Sky text 18pt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D38A737-86D3-D248-994C-31E28E338663}"/>
              </a:ext>
            </a:extLst>
          </p:cNvPr>
          <p:cNvSpPr txBox="1"/>
          <p:nvPr userDrawn="1"/>
        </p:nvSpPr>
        <p:spPr>
          <a:xfrm>
            <a:off x="5542111" y="609646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00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xmlns="" id="{C24FD413-3AF6-E345-B320-99A145828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901" y="5751713"/>
            <a:ext cx="4677815" cy="333375"/>
          </a:xfrm>
          <a:noFill/>
        </p:spPr>
        <p:txBody>
          <a:bodyPr anchor="b"/>
          <a:lstStyle>
            <a:lvl1pPr marL="0" indent="0">
              <a:buNone/>
              <a:defRPr sz="90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A1414DD-F1FF-C843-903F-988C0A8FD14F}"/>
              </a:ext>
            </a:extLst>
          </p:cNvPr>
          <p:cNvSpPr/>
          <p:nvPr userDrawn="1"/>
        </p:nvSpPr>
        <p:spPr>
          <a:xfrm rot="5400000">
            <a:off x="-3253582" y="3253582"/>
            <a:ext cx="6583363" cy="76200"/>
          </a:xfrm>
          <a:prstGeom prst="rect">
            <a:avLst/>
          </a:prstGeom>
          <a:gradFill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6312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-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ts val="3000"/>
              </a:lnSpc>
              <a:spcBef>
                <a:spcPts val="0"/>
              </a:spcBef>
              <a:defRPr sz="2800">
                <a:latin typeface="+mj-lt"/>
              </a:defRPr>
            </a:lvl1pPr>
          </a:lstStyle>
          <a:p>
            <a:r>
              <a:rPr lang="en-US" dirty="0"/>
              <a:t>Heading Sky text 28pt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FDA7EFF-A56F-EA4F-8F5D-BBB210D4127B}"/>
              </a:ext>
            </a:extLst>
          </p:cNvPr>
          <p:cNvSpPr txBox="1"/>
          <p:nvPr userDrawn="1"/>
        </p:nvSpPr>
        <p:spPr>
          <a:xfrm>
            <a:off x="5542111" y="609646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chemeClr val="tx1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00" dirty="0">
              <a:solidFill>
                <a:schemeClr val="tx1"/>
              </a:solidFill>
              <a:latin typeface="+mj-lt"/>
              <a:ea typeface="Sky Text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818A7582-9D6B-2A4B-8DFE-660DE7267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901" y="5751713"/>
            <a:ext cx="4677815" cy="333375"/>
          </a:xfrm>
          <a:noFill/>
        </p:spPr>
        <p:txBody>
          <a:bodyPr anchor="b"/>
          <a:lstStyle>
            <a:lvl1pPr marL="0" indent="0">
              <a:buNone/>
              <a:defRPr sz="90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10BB793-F845-5640-9F18-1F2FF8B8C14E}"/>
              </a:ext>
            </a:extLst>
          </p:cNvPr>
          <p:cNvSpPr/>
          <p:nvPr userDrawn="1"/>
        </p:nvSpPr>
        <p:spPr>
          <a:xfrm rot="5400000">
            <a:off x="-3253582" y="3253582"/>
            <a:ext cx="6583363" cy="76200"/>
          </a:xfrm>
          <a:prstGeom prst="rect">
            <a:avLst/>
          </a:prstGeom>
          <a:gradFill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512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0" y="584200"/>
            <a:ext cx="10510839" cy="10175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900" y="1617029"/>
            <a:ext cx="10510839" cy="4054474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8295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12" r:id="rId11"/>
    <p:sldLayoutId id="2147483713" r:id="rId12"/>
    <p:sldLayoutId id="2147483711" r:id="rId13"/>
    <p:sldLayoutId id="2147483707" r:id="rId14"/>
    <p:sldLayoutId id="2147483709" r:id="rId15"/>
    <p:sldLayoutId id="2147483708" r:id="rId16"/>
    <p:sldLayoutId id="2147483710" r:id="rId17"/>
  </p:sldLayoutIdLst>
  <p:transition>
    <p:fade/>
  </p:transition>
  <p:txStyles>
    <p:titleStyle>
      <a:lvl1pPr marL="0" algn="l" defTabSz="1170356" rtl="0" eaLnBrk="1" latinLnBrk="0" hangingPunct="1">
        <a:lnSpc>
          <a:spcPct val="80000"/>
        </a:lnSpc>
        <a:spcBef>
          <a:spcPts val="768"/>
        </a:spcBef>
        <a:spcAft>
          <a:spcPts val="0"/>
        </a:spcAft>
        <a:buNone/>
        <a:defRPr lang="en-GB" sz="2800" kern="1200" dirty="0">
          <a:gradFill flip="none" rotWithShape="1">
            <a:gsLst>
              <a:gs pos="0">
                <a:srgbClr val="FF9E00"/>
              </a:gs>
              <a:gs pos="100000">
                <a:srgbClr val="0071FF"/>
              </a:gs>
              <a:gs pos="35000">
                <a:srgbClr val="E10000"/>
              </a:gs>
              <a:gs pos="85000">
                <a:srgbClr val="21429C"/>
              </a:gs>
              <a:gs pos="60000">
                <a:srgbClr val="B5007D"/>
              </a:gs>
            </a:gsLst>
            <a:lin ang="0" scaled="1"/>
            <a:tileRect/>
          </a:gradFill>
          <a:latin typeface="+mj-lt"/>
          <a:ea typeface="+mj-ea"/>
          <a:cs typeface="Sky Text Light"/>
        </a:defRPr>
      </a:lvl1pPr>
    </p:titleStyle>
    <p:bodyStyle>
      <a:lvl1pPr marL="229617" indent="-229617" algn="l" defTabSz="1170432" rtl="0" eaLnBrk="1" latinLnBrk="0" hangingPunct="1">
        <a:spcBef>
          <a:spcPts val="768"/>
        </a:spcBef>
        <a:buClr>
          <a:srgbClr val="0644A1"/>
        </a:buClr>
        <a:buFont typeface="Arial" pitchFamily="34" charset="0"/>
        <a:buChar char="•"/>
        <a:defRPr sz="1800" kern="1200">
          <a:solidFill>
            <a:srgbClr val="323232"/>
          </a:solidFill>
          <a:latin typeface="+mn-lt"/>
          <a:ea typeface="+mn-ea"/>
          <a:cs typeface="+mn-cs"/>
        </a:defRPr>
      </a:lvl1pPr>
      <a:lvl2pPr marL="468000" indent="-216000" algn="l" defTabSz="1170432" rtl="0" eaLnBrk="1" latinLnBrk="0" hangingPunct="1">
        <a:spcBef>
          <a:spcPts val="600"/>
        </a:spcBef>
        <a:buClr>
          <a:srgbClr val="0644A1"/>
        </a:buClr>
        <a:buFont typeface="Arial" pitchFamily="34" charset="0"/>
        <a:buChar char="–"/>
        <a:tabLst/>
        <a:defRPr sz="1600" kern="1200">
          <a:solidFill>
            <a:srgbClr val="323232"/>
          </a:solidFill>
          <a:latin typeface="+mn-lt"/>
          <a:ea typeface="+mn-ea"/>
          <a:cs typeface="+mn-cs"/>
        </a:defRPr>
      </a:lvl2pPr>
      <a:lvl3pPr marL="640800" indent="-172800" algn="l" defTabSz="1170432" rtl="0" eaLnBrk="1" latinLnBrk="0" hangingPunct="1">
        <a:spcBef>
          <a:spcPts val="600"/>
        </a:spcBef>
        <a:buClr>
          <a:srgbClr val="0644A1"/>
        </a:buClr>
        <a:buFont typeface="Lucida Grande"/>
        <a:buChar char="­"/>
        <a:tabLst/>
        <a:defRPr sz="1400" kern="1200">
          <a:solidFill>
            <a:srgbClr val="323232"/>
          </a:solidFill>
          <a:latin typeface="+mn-lt"/>
          <a:ea typeface="+mn-ea"/>
          <a:cs typeface="+mn-cs"/>
        </a:defRPr>
      </a:lvl3pPr>
      <a:lvl4pPr marL="835200" indent="-179388" algn="l" defTabSz="1170432" rtl="0" eaLnBrk="1" latinLnBrk="0" hangingPunct="1">
        <a:spcBef>
          <a:spcPts val="600"/>
        </a:spcBef>
        <a:buClr>
          <a:srgbClr val="0644A1"/>
        </a:buClr>
        <a:buFont typeface="Arial" pitchFamily="34" charset="0"/>
        <a:buChar char="–"/>
        <a:tabLst/>
        <a:defRPr sz="1200" kern="1200">
          <a:solidFill>
            <a:srgbClr val="323232"/>
          </a:solidFill>
          <a:latin typeface="+mn-lt"/>
          <a:ea typeface="+mn-ea"/>
          <a:cs typeface="+mn-cs"/>
        </a:defRPr>
      </a:lvl4pPr>
      <a:lvl5pPr marL="2633472" indent="-292608" algn="l" defTabSz="117043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218688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03904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89120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74336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5216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0432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5648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0864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26080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1296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96512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1728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073" userDrawn="1">
          <p15:clr>
            <a:srgbClr val="F26B43"/>
          </p15:clr>
        </p15:guide>
        <p15:guide id="2" pos="368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D4D37E8-30A0-FB43-9B9A-A60D9DE944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Oracle </a:t>
            </a:r>
            <a:r>
              <a:rPr lang="en-US" sz="4000" dirty="0">
                <a:solidFill>
                  <a:schemeClr val="tx1"/>
                </a:solidFill>
              </a:rPr>
              <a:t>J</a:t>
            </a:r>
            <a:r>
              <a:rPr lang="en-US" sz="4000" dirty="0" smtClean="0">
                <a:solidFill>
                  <a:schemeClr val="tx1"/>
                </a:solidFill>
              </a:rPr>
              <a:t>ob </a:t>
            </a:r>
            <a:r>
              <a:rPr lang="en-US" sz="4000" dirty="0">
                <a:solidFill>
                  <a:schemeClr val="tx1"/>
                </a:solidFill>
              </a:rPr>
              <a:t>S</a:t>
            </a:r>
            <a:r>
              <a:rPr lang="en-US" sz="4000" dirty="0" smtClean="0">
                <a:solidFill>
                  <a:schemeClr val="tx1"/>
                </a:solidFill>
              </a:rPr>
              <a:t>ystem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A86BD413-5077-6748-8976-5B07A33667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Designed by Team Rocket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D:\Documents\PyCharmProjects\TeamRocketOracle\application\static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5" y="300754"/>
            <a:ext cx="2352675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35449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43C7354-4E73-584F-8E3B-803A1635E55A}"/>
              </a:ext>
            </a:extLst>
          </p:cNvPr>
          <p:cNvSpPr txBox="1"/>
          <p:nvPr/>
        </p:nvSpPr>
        <p:spPr>
          <a:xfrm>
            <a:off x="585788" y="2999294"/>
            <a:ext cx="1590308" cy="584775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ctr" defTabSz="1169914">
              <a:spcBef>
                <a:spcPts val="768"/>
              </a:spcBef>
              <a:buClr>
                <a:srgbClr val="E75808"/>
              </a:buClr>
              <a:defRPr sz="2800" b="1">
                <a:gradFill flip="none" rotWithShape="1">
                  <a:gsLst>
                    <a:gs pos="0">
                      <a:srgbClr val="C03E7D"/>
                    </a:gs>
                    <a:gs pos="100000">
                      <a:srgbClr val="E84D23"/>
                    </a:gs>
                  </a:gsLst>
                  <a:lin ang="0" scaled="1"/>
                  <a:tileRect/>
                </a:gradFill>
                <a:latin typeface="Sky Text"/>
              </a:defRPr>
            </a:lvl1pPr>
          </a:lstStyle>
          <a:p>
            <a:pPr algn="r" defTabSz="1169605">
              <a:spcBef>
                <a:spcPts val="0"/>
              </a:spcBef>
            </a:pPr>
            <a:r>
              <a:rPr lang="en-US" sz="3200" b="0" dirty="0" smtClean="0">
                <a:gradFill>
                  <a:gsLst>
                    <a:gs pos="0">
                      <a:srgbClr val="FF9E00"/>
                    </a:gs>
                    <a:gs pos="100000">
                      <a:srgbClr val="0071FF"/>
                    </a:gs>
                    <a:gs pos="35000">
                      <a:srgbClr val="E10000"/>
                    </a:gs>
                    <a:gs pos="85000">
                      <a:srgbClr val="21429C"/>
                    </a:gs>
                    <a:gs pos="60000">
                      <a:srgbClr val="B5007D"/>
                    </a:gs>
                  </a:gsLst>
                  <a:lin ang="0" scaled="1"/>
                </a:gradFill>
                <a:latin typeface="+mj-lt"/>
                <a:ea typeface="+mj-ea"/>
                <a:cs typeface="Sky Text Light"/>
              </a:rPr>
              <a:t>Stack</a:t>
            </a:r>
            <a:endParaRPr lang="en-US" sz="3200" b="0" dirty="0">
              <a:gradFill>
                <a:gsLst>
                  <a:gs pos="0">
                    <a:srgbClr val="FF9E00"/>
                  </a:gs>
                  <a:gs pos="100000">
                    <a:srgbClr val="0071FF"/>
                  </a:gs>
                  <a:gs pos="35000">
                    <a:srgbClr val="E10000"/>
                  </a:gs>
                  <a:gs pos="85000">
                    <a:srgbClr val="21429C"/>
                  </a:gs>
                  <a:gs pos="60000">
                    <a:srgbClr val="B5007D"/>
                  </a:gs>
                </a:gsLst>
                <a:lin ang="0" scaled="1"/>
              </a:gradFill>
              <a:latin typeface="+mj-lt"/>
              <a:ea typeface="+mj-ea"/>
              <a:cs typeface="Sky Text Ligh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3517CDC-441E-2944-839D-C30B64A76BF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6117" y="1381571"/>
            <a:ext cx="98522" cy="38202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95759" y="825388"/>
            <a:ext cx="3431023" cy="44627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Front End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7412304" y="818510"/>
            <a:ext cx="3431023" cy="44627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Back End</a:t>
            </a:r>
            <a:endParaRPr lang="en-GB" dirty="0"/>
          </a:p>
        </p:txBody>
      </p:sp>
      <p:sp>
        <p:nvSpPr>
          <p:cNvPr id="35" name="Isosceles Triangle 34"/>
          <p:cNvSpPr/>
          <p:nvPr/>
        </p:nvSpPr>
        <p:spPr>
          <a:xfrm>
            <a:off x="7946379" y="3452055"/>
            <a:ext cx="2451885" cy="101959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>
                <a:solidFill>
                  <a:schemeClr val="tx1"/>
                </a:solidFill>
              </a:rPr>
              <a:t>Python Routes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36" name="Isosceles Triangle 35"/>
          <p:cNvSpPr/>
          <p:nvPr/>
        </p:nvSpPr>
        <p:spPr>
          <a:xfrm>
            <a:off x="7946378" y="2435057"/>
            <a:ext cx="2451885" cy="101959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>
                <a:solidFill>
                  <a:schemeClr val="tx1"/>
                </a:solidFill>
              </a:rPr>
              <a:t>Jinja2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39" name="Isosceles Triangle 38"/>
          <p:cNvSpPr/>
          <p:nvPr/>
        </p:nvSpPr>
        <p:spPr>
          <a:xfrm>
            <a:off x="7946379" y="4474235"/>
            <a:ext cx="2451885" cy="101959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>
                <a:solidFill>
                  <a:schemeClr val="tx1"/>
                </a:solidFill>
              </a:rPr>
              <a:t>MySQL Database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40" name="Isosceles Triangle 39"/>
          <p:cNvSpPr/>
          <p:nvPr/>
        </p:nvSpPr>
        <p:spPr>
          <a:xfrm>
            <a:off x="7946379" y="1415466"/>
            <a:ext cx="2451885" cy="101959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>
                <a:solidFill>
                  <a:schemeClr val="tx1"/>
                </a:solidFill>
              </a:rPr>
              <a:t>Flask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4029835" y="1431004"/>
            <a:ext cx="2451885" cy="101959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>
                <a:solidFill>
                  <a:schemeClr val="tx1"/>
                </a:solidFill>
              </a:rPr>
              <a:t>HTML5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>
            <a:off x="4029835" y="2449303"/>
            <a:ext cx="2451885" cy="101959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>
                <a:solidFill>
                  <a:schemeClr val="tx1"/>
                </a:solidFill>
              </a:rPr>
              <a:t>Bootstrap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07914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6C268596-202E-014D-BF3A-0E6F09B47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1017588"/>
          </a:xfrm>
        </p:spPr>
        <p:txBody>
          <a:bodyPr/>
          <a:lstStyle/>
          <a:p>
            <a:r>
              <a:rPr lang="en-US" dirty="0" smtClean="0"/>
              <a:t>Flowchart of System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>
                <a:solidFill>
                  <a:schemeClr val="tx1"/>
                </a:solidFill>
              </a:rPr>
              <a:t>How is the program running?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Flowchart: Decision 3"/>
          <p:cNvSpPr/>
          <p:nvPr/>
        </p:nvSpPr>
        <p:spPr>
          <a:xfrm>
            <a:off x="2126180" y="1946258"/>
            <a:ext cx="1764063" cy="1084332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 smtClean="0"/>
              <a:t>Login User (hashed)</a:t>
            </a:r>
            <a:endParaRPr lang="en-GB" sz="1100" dirty="0"/>
          </a:p>
        </p:txBody>
      </p:sp>
      <p:sp>
        <p:nvSpPr>
          <p:cNvPr id="9" name="Flowchart: Process 8"/>
          <p:cNvSpPr/>
          <p:nvPr/>
        </p:nvSpPr>
        <p:spPr>
          <a:xfrm>
            <a:off x="4339356" y="2124282"/>
            <a:ext cx="979135" cy="72828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 smtClean="0"/>
              <a:t>Display Job List and Relevant Tabs</a:t>
            </a:r>
            <a:endParaRPr lang="en-GB" sz="1100" dirty="0"/>
          </a:p>
        </p:txBody>
      </p:sp>
      <p:sp>
        <p:nvSpPr>
          <p:cNvPr id="10" name="Flowchart: Terminator 9"/>
          <p:cNvSpPr/>
          <p:nvPr/>
        </p:nvSpPr>
        <p:spPr>
          <a:xfrm>
            <a:off x="483499" y="2189019"/>
            <a:ext cx="1310910" cy="598810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/>
              <a:t>Start </a:t>
            </a:r>
            <a:r>
              <a:rPr lang="en-GB" sz="1100" dirty="0" smtClean="0"/>
              <a:t>Homepage</a:t>
            </a:r>
            <a:endParaRPr lang="en-GB" sz="1100" dirty="0"/>
          </a:p>
        </p:txBody>
      </p:sp>
      <p:sp>
        <p:nvSpPr>
          <p:cNvPr id="12" name="Flowchart: Decision 11"/>
          <p:cNvSpPr/>
          <p:nvPr/>
        </p:nvSpPr>
        <p:spPr>
          <a:xfrm>
            <a:off x="5840426" y="1946257"/>
            <a:ext cx="1764063" cy="1084332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 smtClean="0"/>
              <a:t>Job Completed</a:t>
            </a:r>
            <a:endParaRPr lang="en-GB" sz="1100" dirty="0"/>
          </a:p>
        </p:txBody>
      </p:sp>
      <p:sp>
        <p:nvSpPr>
          <p:cNvPr id="13" name="Flowchart: Process 12"/>
          <p:cNvSpPr/>
          <p:nvPr/>
        </p:nvSpPr>
        <p:spPr>
          <a:xfrm>
            <a:off x="8126428" y="2124281"/>
            <a:ext cx="979135" cy="72828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 smtClean="0"/>
              <a:t>Update DB and refresh list</a:t>
            </a:r>
            <a:endParaRPr lang="en-GB" sz="1100" dirty="0"/>
          </a:p>
        </p:txBody>
      </p:sp>
      <p:sp>
        <p:nvSpPr>
          <p:cNvPr id="14" name="Flowchart: Terminator 13"/>
          <p:cNvSpPr/>
          <p:nvPr/>
        </p:nvSpPr>
        <p:spPr>
          <a:xfrm>
            <a:off x="9748880" y="2032998"/>
            <a:ext cx="1310910" cy="910847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 smtClean="0"/>
              <a:t>Completed all jobs and populate Progress tab</a:t>
            </a:r>
            <a:endParaRPr lang="en-GB" sz="1100" dirty="0"/>
          </a:p>
        </p:txBody>
      </p:sp>
      <p:cxnSp>
        <p:nvCxnSpPr>
          <p:cNvPr id="16" name="Straight Arrow Connector 15"/>
          <p:cNvCxnSpPr>
            <a:stCxn id="10" idx="3"/>
            <a:endCxn id="4" idx="1"/>
          </p:cNvCxnSpPr>
          <p:nvPr/>
        </p:nvCxnSpPr>
        <p:spPr>
          <a:xfrm>
            <a:off x="1794409" y="2488424"/>
            <a:ext cx="3317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9" idx="1"/>
          </p:cNvCxnSpPr>
          <p:nvPr/>
        </p:nvCxnSpPr>
        <p:spPr>
          <a:xfrm>
            <a:off x="3890243" y="2488424"/>
            <a:ext cx="4491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2" idx="1"/>
          </p:cNvCxnSpPr>
          <p:nvPr/>
        </p:nvCxnSpPr>
        <p:spPr>
          <a:xfrm flipV="1">
            <a:off x="5318491" y="2488423"/>
            <a:ext cx="52193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3" idx="1"/>
          </p:cNvCxnSpPr>
          <p:nvPr/>
        </p:nvCxnSpPr>
        <p:spPr>
          <a:xfrm>
            <a:off x="7604489" y="2488423"/>
            <a:ext cx="521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3"/>
            <a:endCxn id="14" idx="1"/>
          </p:cNvCxnSpPr>
          <p:nvPr/>
        </p:nvCxnSpPr>
        <p:spPr>
          <a:xfrm flipV="1">
            <a:off x="9105563" y="2488422"/>
            <a:ext cx="64331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ecision 38"/>
          <p:cNvSpPr/>
          <p:nvPr/>
        </p:nvSpPr>
        <p:spPr>
          <a:xfrm>
            <a:off x="2126181" y="3423054"/>
            <a:ext cx="1764063" cy="1084332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 smtClean="0"/>
              <a:t>Retry</a:t>
            </a:r>
            <a:endParaRPr lang="en-GB" sz="1100" dirty="0"/>
          </a:p>
        </p:txBody>
      </p:sp>
      <p:cxnSp>
        <p:nvCxnSpPr>
          <p:cNvPr id="41" name="Straight Arrow Connector 40"/>
          <p:cNvCxnSpPr>
            <a:stCxn id="4" idx="2"/>
            <a:endCxn id="39" idx="0"/>
          </p:cNvCxnSpPr>
          <p:nvPr/>
        </p:nvCxnSpPr>
        <p:spPr>
          <a:xfrm>
            <a:off x="3008212" y="3030590"/>
            <a:ext cx="1" cy="392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9" idx="3"/>
            <a:endCxn id="9" idx="2"/>
          </p:cNvCxnSpPr>
          <p:nvPr/>
        </p:nvCxnSpPr>
        <p:spPr>
          <a:xfrm flipV="1">
            <a:off x="3890244" y="2852565"/>
            <a:ext cx="938680" cy="11126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Terminator 53"/>
          <p:cNvSpPr/>
          <p:nvPr/>
        </p:nvSpPr>
        <p:spPr>
          <a:xfrm>
            <a:off x="2352757" y="5069784"/>
            <a:ext cx="1310910" cy="598810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 smtClean="0"/>
              <a:t>Unauthorised</a:t>
            </a:r>
            <a:endParaRPr lang="en-GB" sz="1100" dirty="0"/>
          </a:p>
        </p:txBody>
      </p:sp>
      <p:cxnSp>
        <p:nvCxnSpPr>
          <p:cNvPr id="55" name="Straight Arrow Connector 54"/>
          <p:cNvCxnSpPr>
            <a:stCxn id="39" idx="2"/>
            <a:endCxn id="54" idx="0"/>
          </p:cNvCxnSpPr>
          <p:nvPr/>
        </p:nvCxnSpPr>
        <p:spPr>
          <a:xfrm flipH="1">
            <a:off x="3008212" y="4507386"/>
            <a:ext cx="1" cy="562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59145" y="3099864"/>
            <a:ext cx="11490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dirty="0" smtClean="0"/>
              <a:t>Unsuccessful?</a:t>
            </a:r>
            <a:endParaRPr lang="en-GB" sz="1050" dirty="0"/>
          </a:p>
        </p:txBody>
      </p:sp>
      <p:sp>
        <p:nvSpPr>
          <p:cNvPr id="59" name="TextBox 58"/>
          <p:cNvSpPr txBox="1"/>
          <p:nvPr/>
        </p:nvSpPr>
        <p:spPr>
          <a:xfrm>
            <a:off x="1408015" y="4661627"/>
            <a:ext cx="1600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dirty="0" smtClean="0"/>
              <a:t>Unsuccessful 3 times?</a:t>
            </a:r>
            <a:endParaRPr lang="en-GB" sz="1050" dirty="0"/>
          </a:p>
        </p:txBody>
      </p:sp>
      <p:sp>
        <p:nvSpPr>
          <p:cNvPr id="60" name="TextBox 59"/>
          <p:cNvSpPr txBox="1"/>
          <p:nvPr/>
        </p:nvSpPr>
        <p:spPr>
          <a:xfrm>
            <a:off x="4460733" y="3965220"/>
            <a:ext cx="11490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S</a:t>
            </a:r>
            <a:r>
              <a:rPr lang="en-GB" sz="1050" dirty="0" smtClean="0"/>
              <a:t>uccessful?</a:t>
            </a:r>
            <a:endParaRPr lang="en-GB" sz="1050" dirty="0"/>
          </a:p>
        </p:txBody>
      </p:sp>
      <p:sp>
        <p:nvSpPr>
          <p:cNvPr id="61" name="TextBox 60"/>
          <p:cNvSpPr txBox="1"/>
          <p:nvPr/>
        </p:nvSpPr>
        <p:spPr>
          <a:xfrm>
            <a:off x="3542290" y="2605330"/>
            <a:ext cx="11490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S</a:t>
            </a:r>
            <a:r>
              <a:rPr lang="en-GB" sz="1050" dirty="0" smtClean="0"/>
              <a:t>uccessful?</a:t>
            </a:r>
            <a:endParaRPr lang="en-GB" sz="1050" dirty="0"/>
          </a:p>
        </p:txBody>
      </p:sp>
      <p:cxnSp>
        <p:nvCxnSpPr>
          <p:cNvPr id="62" name="Straight Arrow Connector 61"/>
          <p:cNvCxnSpPr>
            <a:stCxn id="12" idx="2"/>
          </p:cNvCxnSpPr>
          <p:nvPr/>
        </p:nvCxnSpPr>
        <p:spPr>
          <a:xfrm flipH="1">
            <a:off x="6722457" y="3030589"/>
            <a:ext cx="1" cy="667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Process 66"/>
          <p:cNvSpPr/>
          <p:nvPr/>
        </p:nvSpPr>
        <p:spPr>
          <a:xfrm>
            <a:off x="6232889" y="3728036"/>
            <a:ext cx="979135" cy="72828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 smtClean="0"/>
              <a:t>Update DB and </a:t>
            </a:r>
            <a:r>
              <a:rPr lang="en-GB" sz="1100" dirty="0"/>
              <a:t>refresh list</a:t>
            </a:r>
            <a:endParaRPr lang="en-GB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7420398" y="2124282"/>
            <a:ext cx="11490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Done?</a:t>
            </a:r>
            <a:endParaRPr lang="en-GB" sz="1050" dirty="0"/>
          </a:p>
        </p:txBody>
      </p:sp>
      <p:sp>
        <p:nvSpPr>
          <p:cNvPr id="69" name="TextBox 68"/>
          <p:cNvSpPr txBox="1"/>
          <p:nvPr/>
        </p:nvSpPr>
        <p:spPr>
          <a:xfrm>
            <a:off x="6845863" y="3237366"/>
            <a:ext cx="11490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Not Done?</a:t>
            </a:r>
            <a:endParaRPr lang="en-GB" sz="1050" dirty="0"/>
          </a:p>
        </p:txBody>
      </p:sp>
      <p:cxnSp>
        <p:nvCxnSpPr>
          <p:cNvPr id="75" name="Elbow Connector 74"/>
          <p:cNvCxnSpPr>
            <a:stCxn id="67" idx="3"/>
          </p:cNvCxnSpPr>
          <p:nvPr/>
        </p:nvCxnSpPr>
        <p:spPr>
          <a:xfrm flipV="1">
            <a:off x="7212024" y="2488424"/>
            <a:ext cx="2215197" cy="1603754"/>
          </a:xfrm>
          <a:prstGeom prst="bentConnector3">
            <a:avLst>
              <a:gd name="adj1" fmla="val 1000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53948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 Sky text 28pt</a:t>
            </a:r>
            <a:br>
              <a:rPr lang="en-US" dirty="0"/>
            </a:br>
            <a:r>
              <a:rPr lang="en-US" sz="2000" dirty="0">
                <a:solidFill>
                  <a:schemeClr val="tx1"/>
                </a:solidFill>
              </a:rPr>
              <a:t>Sub header Sky text 20pt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Body Sky text 18pt</a:t>
            </a:r>
          </a:p>
          <a:p>
            <a:pPr lvl="0"/>
            <a:endParaRPr lang="en-US" dirty="0"/>
          </a:p>
          <a:p>
            <a:r>
              <a:rPr lang="en-US" dirty="0"/>
              <a:t>Bullet point Sky text 18pt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Body Sky text 18pt</a:t>
            </a:r>
          </a:p>
          <a:p>
            <a:pPr lvl="0"/>
            <a:endParaRPr lang="en-US" dirty="0"/>
          </a:p>
          <a:p>
            <a:r>
              <a:rPr lang="en-US" dirty="0"/>
              <a:t>Bullet point Sky text 18pt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Source: Text</a:t>
            </a:r>
          </a:p>
        </p:txBody>
      </p:sp>
    </p:spTree>
    <p:extLst>
      <p:ext uri="{BB962C8B-B14F-4D97-AF65-F5344CB8AC3E}">
        <p14:creationId xmlns:p14="http://schemas.microsoft.com/office/powerpoint/2010/main" val="233638929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could’ve been added/improved?</a:t>
            </a:r>
            <a:r>
              <a:rPr lang="en-US" dirty="0"/>
              <a:t/>
            </a:r>
            <a:br>
              <a:rPr lang="en-US" dirty="0"/>
            </a:b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0E313A3C-840A-D34D-8B59-3EBD0AEBD119}"/>
              </a:ext>
            </a:extLst>
          </p:cNvPr>
          <p:cNvSpPr txBox="1">
            <a:spLocks/>
          </p:cNvSpPr>
          <p:nvPr/>
        </p:nvSpPr>
        <p:spPr>
          <a:xfrm>
            <a:off x="596900" y="1617029"/>
            <a:ext cx="5139592" cy="4054474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rgbClr val="0644A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8000" indent="-216000" algn="l" defTabSz="1170432" rtl="0" eaLnBrk="1" latinLnBrk="0" hangingPunct="1">
              <a:spcBef>
                <a:spcPts val="600"/>
              </a:spcBef>
              <a:buClr>
                <a:srgbClr val="0644A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40800" indent="-172800" algn="l" defTabSz="1170432" rtl="0" eaLnBrk="1" latinLnBrk="0" hangingPunct="1">
              <a:spcBef>
                <a:spcPts val="600"/>
              </a:spcBef>
              <a:buClr>
                <a:srgbClr val="0644A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35200" indent="-179388" algn="l" defTabSz="1170432" rtl="0" eaLnBrk="1" latinLnBrk="0" hangingPunct="1">
              <a:spcBef>
                <a:spcPts val="600"/>
              </a:spcBef>
              <a:buClr>
                <a:srgbClr val="0644A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r>
              <a:rPr lang="en-US" dirty="0" smtClean="0"/>
              <a:t>Satnav tracking</a:t>
            </a:r>
          </a:p>
          <a:p>
            <a:r>
              <a:rPr lang="en-US" dirty="0" smtClean="0"/>
              <a:t>Deactivation</a:t>
            </a:r>
          </a:p>
          <a:p>
            <a:r>
              <a:rPr lang="en-US" dirty="0" smtClean="0"/>
              <a:t>More tabs available for admins (modify job assignment)</a:t>
            </a:r>
          </a:p>
          <a:p>
            <a:r>
              <a:rPr lang="en-US" dirty="0" smtClean="0"/>
              <a:t>Better </a:t>
            </a:r>
            <a:r>
              <a:rPr lang="en-US" dirty="0" err="1" smtClean="0"/>
              <a:t>colour</a:t>
            </a:r>
            <a:r>
              <a:rPr lang="en-US" dirty="0" smtClean="0"/>
              <a:t> choices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8227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2583795"/>
            <a:ext cx="10510839" cy="1415772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Thank you for attending</a:t>
            </a:r>
            <a:r>
              <a:rPr lang="en-US" sz="2400" dirty="0">
                <a:solidFill>
                  <a:srgbClr val="FFFFFF"/>
                </a:solidFill>
              </a:rPr>
              <a:t/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/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 smtClean="0">
                <a:solidFill>
                  <a:srgbClr val="FFFFFF"/>
                </a:solidFill>
              </a:rPr>
              <a:t>Q&amp;As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6506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ky - Template">
  <a:themeElements>
    <a:clrScheme name="Sky Colours">
      <a:dk1>
        <a:srgbClr val="333333"/>
      </a:dk1>
      <a:lt1>
        <a:srgbClr val="FFFFFF"/>
      </a:lt1>
      <a:dk2>
        <a:srgbClr val="C1001F"/>
      </a:dk2>
      <a:lt2>
        <a:srgbClr val="C10068"/>
      </a:lt2>
      <a:accent1>
        <a:srgbClr val="009CDD"/>
      </a:accent1>
      <a:accent2>
        <a:srgbClr val="3333AD"/>
      </a:accent2>
      <a:accent3>
        <a:srgbClr val="B7C72A"/>
      </a:accent3>
      <a:accent4>
        <a:srgbClr val="006633"/>
      </a:accent4>
      <a:accent5>
        <a:srgbClr val="CC3300"/>
      </a:accent5>
      <a:accent6>
        <a:srgbClr val="EAB90C"/>
      </a:accent6>
      <a:hlink>
        <a:srgbClr val="000000"/>
      </a:hlink>
      <a:folHlink>
        <a:srgbClr val="000000"/>
      </a:folHlink>
    </a:clrScheme>
    <a:fontScheme name="Office">
      <a:majorFont>
        <a:latin typeface="Sky Text Medium"/>
        <a:ea typeface=""/>
        <a:cs typeface=""/>
      </a:majorFont>
      <a:minorFont>
        <a:latin typeface="Sky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Presentation1" id="{2292750F-50CE-7B4B-A508-0013404613B6}" vid="{1D7F4198-268C-EB41-A388-3C999A12DB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123AF44069CF4F80E2D7C8B68708AD" ma:contentTypeVersion="16" ma:contentTypeDescription="Create a new document." ma:contentTypeScope="" ma:versionID="46a225308b24d7e5cea6781b77ff9ba8">
  <xsd:schema xmlns:xsd="http://www.w3.org/2001/XMLSchema" xmlns:xs="http://www.w3.org/2001/XMLSchema" xmlns:p="http://schemas.microsoft.com/office/2006/metadata/properties" xmlns:ns2="cb332070-236b-4e5a-8124-fab9b721a7d4" xmlns:ns3="20b3a8d9-4bc7-4edd-8b28-87a643a5fc2f" targetNamespace="http://schemas.microsoft.com/office/2006/metadata/properties" ma:root="true" ma:fieldsID="b61084bb8a7110eabe7af07a7ec197e1" ns2:_="" ns3:_="">
    <xsd:import namespace="cb332070-236b-4e5a-8124-fab9b721a7d4"/>
    <xsd:import namespace="20b3a8d9-4bc7-4edd-8b28-87a643a5fc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332070-236b-4e5a-8124-fab9b721a7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b4b878a-4977-4ff6-befb-d6c7c8f3b29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b3a8d9-4bc7-4edd-8b28-87a643a5fc2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28850efa-93e4-4557-a06d-70c3f9cd6263}" ma:internalName="TaxCatchAll" ma:showField="CatchAllData" ma:web="20b3a8d9-4bc7-4edd-8b28-87a643a5fc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b332070-236b-4e5a-8124-fab9b721a7d4">
      <Terms xmlns="http://schemas.microsoft.com/office/infopath/2007/PartnerControls"/>
    </lcf76f155ced4ddcb4097134ff3c332f>
    <TaxCatchAll xmlns="20b3a8d9-4bc7-4edd-8b28-87a643a5fc2f" xsi:nil="true"/>
  </documentManagement>
</p:properties>
</file>

<file path=customXml/itemProps1.xml><?xml version="1.0" encoding="utf-8"?>
<ds:datastoreItem xmlns:ds="http://schemas.openxmlformats.org/officeDocument/2006/customXml" ds:itemID="{0CC02638-B624-4BB1-AFF0-4FE7FEB391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D552A7-5684-4981-807C-CE1A47F6E1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332070-236b-4e5a-8124-fab9b721a7d4"/>
    <ds:schemaRef ds:uri="20b3a8d9-4bc7-4edd-8b28-87a643a5fc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053831-7290-4623-B66C-973B3E7118E0}">
  <ds:schemaRefs>
    <ds:schemaRef ds:uri="fb7c0650-d227-4960-926a-1434f43cbf4a"/>
    <ds:schemaRef ds:uri="http://www.w3.org/XML/1998/namespace"/>
    <ds:schemaRef ds:uri="1cdc0ce5-646b-4e71-96a2-f5e0078adebf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cb332070-236b-4e5a-8124-fab9b721a7d4"/>
    <ds:schemaRef ds:uri="20b3a8d9-4bc7-4edd-8b28-87a643a5fc2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Sky - Template</Template>
  <TotalTime>45</TotalTime>
  <Words>125</Words>
  <Application>Microsoft Office PowerPoint</Application>
  <PresentationFormat>Custom</PresentationFormat>
  <Paragraphs>44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Sky - Template</vt:lpstr>
      <vt:lpstr>Oracle Job System</vt:lpstr>
      <vt:lpstr>PowerPoint Presentation</vt:lpstr>
      <vt:lpstr>Flowchart of System How is the program running?</vt:lpstr>
      <vt:lpstr>Heading Sky text 28pt Sub header Sky text 20pt</vt:lpstr>
      <vt:lpstr>What else could’ve been added/improved? </vt:lpstr>
      <vt:lpstr>Thank you for attending  Q&amp;As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 template</dc:title>
  <dc:creator>Ellis, Kevin (Senior Designer)</dc:creator>
  <cp:lastModifiedBy>George-Alexandru Popa</cp:lastModifiedBy>
  <cp:revision>11</cp:revision>
  <cp:lastPrinted>2018-10-03T08:36:46Z</cp:lastPrinted>
  <dcterms:created xsi:type="dcterms:W3CDTF">2023-01-20T11:36:47Z</dcterms:created>
  <dcterms:modified xsi:type="dcterms:W3CDTF">2023-05-30T07:42:51Z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0x0101005A123AF44069CF4F80E2D7C8B68708AD</vt:lpwstr>
  </property>
  <property fmtid="{D5CDD505-2E9C-101B-9397-08002B2CF9AE}" pid="3" name="MediaServiceImageTags">
    <vt:lpwstr/>
  </property>
</Properties>
</file>