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1" r:id="rId3"/>
    <p:sldId id="264" r:id="rId4"/>
    <p:sldId id="258" r:id="rId5"/>
    <p:sldId id="259" r:id="rId6"/>
    <p:sldId id="262" r:id="rId7"/>
    <p:sldId id="263" r:id="rId8"/>
    <p:sldId id="265" r:id="rId9"/>
    <p:sldId id="267" r:id="rId10"/>
    <p:sldId id="266" r:id="rId11"/>
    <p:sldId id="269" r:id="rId12"/>
    <p:sldId id="270" r:id="rId13"/>
    <p:sldId id="271" r:id="rId14"/>
    <p:sldId id="268" r:id="rId15"/>
    <p:sldId id="272" r:id="rId16"/>
    <p:sldId id="274" r:id="rId17"/>
    <p:sldId id="273" r:id="rId18"/>
    <p:sldId id="275" r:id="rId19"/>
    <p:sldId id="280" r:id="rId20"/>
    <p:sldId id="281" r:id="rId21"/>
    <p:sldId id="282" r:id="rId22"/>
    <p:sldId id="283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83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4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942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2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88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0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827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32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79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37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935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210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5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85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86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72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5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95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96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9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71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0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99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Papers clipping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5BFD8-FA1A-4186-AAD0-F9B0AD55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526"/>
            <a:ext cx="9144000" cy="22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4EBF3F-D62E-409B-97BE-A9F21A47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492"/>
            <a:ext cx="9144000" cy="44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25DF3-FAD3-4F98-988D-4EDEA81F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95" y="0"/>
            <a:ext cx="3777384" cy="2789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A694B4-922B-47A6-9813-74EF4A78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95" y="2789279"/>
            <a:ext cx="3884664" cy="22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F019A-645C-4E49-870C-893FC68F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" y="890797"/>
            <a:ext cx="7742857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AB0BF-B10A-4A2F-A579-42A8BC19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1276512"/>
            <a:ext cx="809523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D64051-591D-4334-BB0E-4B780BA8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14" y="1996228"/>
            <a:ext cx="5348099" cy="239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798EC-6672-4E52-B40E-E53A6175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223"/>
            <a:ext cx="3790429" cy="1004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061F35-FD41-487C-A01C-763E058FC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1715"/>
            <a:ext cx="3998259" cy="6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EE4B88-E442-4557-96D7-F6A21185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188"/>
            <a:ext cx="9144000" cy="23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80E73-D5BE-44E3-8F84-0C0844E6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7" y="609248"/>
            <a:ext cx="4980952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8B0D1-20A6-4293-A335-72C19722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016"/>
            <a:ext cx="9144000" cy="27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8DD47-E2D1-40A6-920E-74F06AC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067"/>
            <a:ext cx="9144000" cy="15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26376-84F5-4443-BD59-8CF7B41C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848"/>
            <a:ext cx="9144000" cy="1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C1EF6D-A728-449D-8AF4-35D78282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54" y="1625325"/>
            <a:ext cx="5866667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5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B5BA8-3D2C-46CF-9C29-E9DD1E549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4"/>
          <a:stretch/>
        </p:blipFill>
        <p:spPr>
          <a:xfrm>
            <a:off x="2011680" y="3685603"/>
            <a:ext cx="6504342" cy="14578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685E48-6D87-490B-9991-A850710D1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55" y="0"/>
            <a:ext cx="2908722" cy="3329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95B2C6-EA17-4EA0-8BD3-362D7FB25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27" y="3247316"/>
            <a:ext cx="2946519" cy="4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24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24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08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2CE98-FF21-4EA1-AF9E-FAF17D178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9" y="152839"/>
            <a:ext cx="3874474" cy="3286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7BC1B-1036-483F-A717-E84C74CB4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5192"/>
            <a:ext cx="4895238" cy="25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F615B-BCBC-47A5-9121-A36E9FEFD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39821"/>
            <a:ext cx="9144000" cy="4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1356B-0564-4294-A49B-78C3E847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34" y="1038842"/>
            <a:ext cx="4206031" cy="2766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78198-0230-4B19-AFB0-26D18045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97" y="161365"/>
            <a:ext cx="6126638" cy="4576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51023-6011-44E0-8858-B9788D98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373"/>
            <a:ext cx="9144000" cy="1139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302CF7-FF73-4F8A-B8CA-65E882BA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571"/>
            <a:ext cx="9144000" cy="16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8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0BAF-C98C-4B85-84E0-A8658F1FF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6504"/>
            <a:ext cx="9144000" cy="36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0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D65B59-9D8F-4056-8C84-9EAD8B72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976"/>
            <a:ext cx="9144000" cy="43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8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1EC1B-E9CE-4A82-9890-9B3DC264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57" y="0"/>
            <a:ext cx="55088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89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On-screen Show (16:9)</PresentationFormat>
  <Paragraphs>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simple-light-2</vt:lpstr>
      <vt:lpstr>Papers clipping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Alfonso Reyes</dc:creator>
  <cp:lastModifiedBy>Alfonso Reyes</cp:lastModifiedBy>
  <cp:revision>8</cp:revision>
  <dcterms:modified xsi:type="dcterms:W3CDTF">2017-06-26T15:13:04Z</dcterms:modified>
</cp:coreProperties>
</file>