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b4a3ce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b4a3ce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b4a3ce2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b4a3ce2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b4a3ce2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b4a3ce2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cfdb5cb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cfdb5cb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cfdb5cb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cfdb5cb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fdb5cb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cfdb5cb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bLtTioZ6C1vByubiGugaqr_R2ElWIWp-/view?usp=sharing" TargetMode="External"/><Relationship Id="rId4" Type="http://schemas.openxmlformats.org/officeDocument/2006/relationships/hyperlink" Target="https://drive.google.com/file/d/1bLtTioZ6C1vByubiGugaqr_R2ElWIWp-/view?usp=sharing" TargetMode="External"/><Relationship Id="rId5" Type="http://schemas.openxmlformats.org/officeDocument/2006/relationships/hyperlink" Target="https://drive.google.com/file/d/16QNWvTZ2iOgmSccFxaC_YpZheIzOchHI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16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Pineapple Resort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Chamorro, Brian Ciszewski, Garett Flagg, Dylan Ingram, Alan Norman</a:t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254600" y="1757250"/>
            <a:ext cx="8520600" cy="16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Our software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allows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for prospective guests to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for open rooms via date or type, they can also book their desired room and edit their booking details. A manager is able to handle special cases such as cancellations and changes.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3097775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https://drive.google.com/file/d/1bLtTioZ6C1vByubiGugaqr_R2ElWIWp-/view?usp=sharing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640863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https://drive.google.com/file/d/16QNWvTZ2iOgmSccFxaC_YpZheIzOchHI/view?usp=sharing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272875"/>
            <a:ext cx="4001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H2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</a:t>
            </a:r>
            <a:r>
              <a:rPr lang="en"/>
              <a:t>Scene Builder</a:t>
            </a:r>
            <a:r>
              <a:rPr lang="en"/>
              <a:t> 2.0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IntelliJ</a:t>
            </a:r>
            <a:r>
              <a:rPr lang="en"/>
              <a:t> Idea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001400" y="1272875"/>
            <a:ext cx="5152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booking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manager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account and booking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currently (That we know of)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Any 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50" y="152400"/>
            <a:ext cx="81188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38" y="152400"/>
            <a:ext cx="81131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