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5053-D4E5-4216-A26F-4FF441B72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DCC42-30AE-464E-9E55-9858ADBA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1C47-04B6-4686-9199-BDCE117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C873-79B8-4AFC-BC60-271DF47D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42D5-C19A-44C5-979A-F1AF2DC7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1F99-8622-4518-9AE9-92F53574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5B73-86FC-4D97-8BF5-EE2A9E72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1C49-75C4-43C2-9587-D7C46750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53CE-B32D-406C-8FD6-5F93A977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0BB1-878F-423D-9F0D-87FAF09D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2CDE-AC35-42F9-AEF8-0D132591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F318E-0AB2-451B-BD9C-F7331251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9159-D6A9-4296-AC38-3215F08D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3860-0427-4641-B48F-2090725E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4ACA-A9C6-4C4B-95D3-FA3E128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8EB8-88B4-46E9-9413-8FEAE22D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EC2A-A5B2-425A-8ADB-28DBCAF1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BDEB-D254-488E-AEED-A7220C3F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937E-982A-49BF-B427-DDFF8E6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A90B-4983-40C7-B82C-B0F8C6DA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1606-4E09-472C-ADEB-4BB4CB1E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3C5D-5C13-42C4-B7F0-6FCA19F1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3B80-4FAE-4EB7-9965-1341C9D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A38E-1C6A-4033-933E-447B8377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DC3C-5BB6-47B4-AE49-8EB67123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C773-EC73-4E88-A3DA-81FBAD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343-4611-4CE8-AB0C-16E4D1AAC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94153-CF0E-4CC0-8950-0CE790F1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5C75-CCC1-47B5-BB2D-282FCB5D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F427C-A322-4F7F-9610-E15B7939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3002-0D30-44E1-B504-AF0C3913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1618-8B0C-4512-AAF3-7A12C53E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C24B-7CB0-426E-9A92-2A4C6EBE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75ED-15E8-4AD8-85AB-2DABAB88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8A039-6338-4DA9-BEF4-E2E9C8F64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500D7-F1B5-474B-831F-8C032F4D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886E4-1FA4-432B-AF9A-93445A8D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1F082-F82A-42CA-9528-EB2F4624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46BB-7F6B-4291-8B5A-D55FE99B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7178-3A5B-409D-87CA-3891726B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E8347-F6FD-4732-AC90-44A6ADE2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616E6-66A2-4C90-A51A-526BC6DD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09FB-2E0A-485D-B34B-FE43988E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1DB73-3C92-4B24-8009-986CE83C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6217-0434-4C01-815B-18841D4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EFD3-51EB-417D-8626-E14E4844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562-5D43-48E0-8DE1-32826327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2031-FDAB-4F32-AA2F-80FA430D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E7B3-5631-45E8-BEE1-8AB643A8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C89F-6B77-4F48-869C-4E712A85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3A0F-CB87-4F8D-9321-C8E64ECC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BDEA-BDB5-4803-A140-3AFE3A1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6D0F-83AF-4433-AD08-89843F43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8D68-139A-4B1B-BB97-8C3A361D5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9FF4F-2B8B-402B-A7EA-B50FC8CA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85F5D-ECE0-4449-AAB2-8829DA1B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3116E-8D26-4F3D-BB83-3536E64F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5A60-E4F0-42FA-B2A5-2149D9DA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0D806-69D2-44BC-B2FF-75091583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1B3B-B664-44F3-A58A-32995394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86E7-C7D8-4EE0-8D3B-F571A0B8D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301B-2C21-4770-8DDE-84299DC2A06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11D9-71F1-40B5-BB5F-B89D1EF9D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F7D4-B075-4BB5-AF68-07B61AD3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C562-04E7-4A70-B83F-7B26C3AA7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1A15B-AF08-44E0-B471-AFF95718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0CB1D-81F8-4485-8F16-BF9EE814B986}"/>
              </a:ext>
            </a:extLst>
          </p:cNvPr>
          <p:cNvSpPr txBox="1"/>
          <p:nvPr/>
        </p:nvSpPr>
        <p:spPr>
          <a:xfrm>
            <a:off x="6442745" y="343949"/>
            <a:ext cx="514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2014 Results</a:t>
            </a:r>
          </a:p>
        </p:txBody>
      </p:sp>
    </p:spTree>
    <p:extLst>
      <p:ext uri="{BB962C8B-B14F-4D97-AF65-F5344CB8AC3E}">
        <p14:creationId xmlns:p14="http://schemas.microsoft.com/office/powerpoint/2010/main" val="72947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D0CCFB-57C4-457A-944B-D3155043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A0204-B206-40F5-81D2-FD01F5549775}"/>
              </a:ext>
            </a:extLst>
          </p:cNvPr>
          <p:cNvSpPr txBox="1"/>
          <p:nvPr/>
        </p:nvSpPr>
        <p:spPr>
          <a:xfrm>
            <a:off x="6442745" y="343949"/>
            <a:ext cx="514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2015 Results</a:t>
            </a:r>
          </a:p>
        </p:txBody>
      </p:sp>
    </p:spTree>
    <p:extLst>
      <p:ext uri="{BB962C8B-B14F-4D97-AF65-F5344CB8AC3E}">
        <p14:creationId xmlns:p14="http://schemas.microsoft.com/office/powerpoint/2010/main" val="16022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A2E35-25AF-4DFD-BEB3-6D09BC2E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260BA-05AA-48B3-A593-7C45A9451A84}"/>
              </a:ext>
            </a:extLst>
          </p:cNvPr>
          <p:cNvSpPr txBox="1"/>
          <p:nvPr/>
        </p:nvSpPr>
        <p:spPr>
          <a:xfrm>
            <a:off x="6442745" y="343949"/>
            <a:ext cx="514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2016 Results</a:t>
            </a:r>
          </a:p>
        </p:txBody>
      </p:sp>
    </p:spTree>
    <p:extLst>
      <p:ext uri="{BB962C8B-B14F-4D97-AF65-F5344CB8AC3E}">
        <p14:creationId xmlns:p14="http://schemas.microsoft.com/office/powerpoint/2010/main" val="16352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</cp:revision>
  <dcterms:created xsi:type="dcterms:W3CDTF">2019-06-06T04:20:05Z</dcterms:created>
  <dcterms:modified xsi:type="dcterms:W3CDTF">2019-06-06T04:21:39Z</dcterms:modified>
</cp:coreProperties>
</file>