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E80"/>
    <a:srgbClr val="FDE725"/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D7ED-C3B3-40CF-8696-C44EFD78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264AD-562E-4F97-81AB-71EE50DF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E464-A5A3-44E0-9C34-88730BA0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D616-3180-4800-978C-573C6603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D339-8A73-481A-878C-C4E5D6E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8603-5FCB-42B5-9D47-E1FBA824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F737F-174D-4934-992A-1F25E1CD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30B6-159D-4018-B1BB-B0EB8537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A7A0-0FA9-4E85-AADA-FB85384B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3B12-AF77-4E3D-9174-E97F4A7D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ED297-D2E5-4F99-9614-2934A195C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40D33-151F-4AB3-A63B-863C690D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C5ED-2495-463B-B61A-D2CC8AFB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C4F1-0432-4FAE-8847-12B1DFAD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D25A-7DA8-4C7A-A78C-1A5D61FA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A476-15BA-4875-A049-C1818421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DDDF-EAE3-4AD0-8781-861CED823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0868-B481-4FEC-A8A2-9F0B7C8B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8F49-F321-42BF-BB8B-C472AF8C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4A51-41ED-488C-8E7B-D0DAFA40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D845-DED6-4844-BB1C-8D1D5B9A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A9526-8FAE-4C41-A53D-FF423469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6B9F-F44D-407D-977F-A60F1942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322E-A5C0-4F56-BDEB-8AE7E551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AE2E-97D4-4CD4-A078-8704997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1204-055C-4363-B5C5-F5FAB8DF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C7C5-70DA-4B22-9500-C9C35990B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6843-450D-42D1-B6C6-E11583D6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A34F-9968-474E-85D1-D1E9AA5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460C-B786-48C3-84E2-6BF8FE8B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9BF9-E577-4A31-8319-FAAABE5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4B68-C42B-4762-8474-CDF0357B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4A99-9EDD-420A-8284-E08DE79D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07E3-A170-40A9-812E-253FE469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24374-68E7-4387-AEEC-5AFBF9201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88A26-8818-4F81-95FD-1FB984B1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CA0CD-0E4E-471D-A99D-703F6DCF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247FB-AAD0-4779-B440-01FAC0DB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CC472-77FF-4744-B003-19050420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EBD0-9AC5-4E4A-B892-CF82EB71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B2C16-34D7-413C-A489-7BF14F13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F21C7-7B79-47CF-88CD-26AEB373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ADA0-1A80-4358-B6C3-1195AC6B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8D8A1-C9F1-41B7-AB71-FCA1CB12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7E3E-FF23-47C9-8838-E8DFF5AD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34829-580B-4DFE-9242-974FD81D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B62B-F429-4638-AACB-8D1ECD93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B895-4BB6-400D-82FA-5790CAA9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E4401-295B-4B67-B2E2-641E3FF6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B27C8-649F-49E8-BC18-F0223E56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E429-7D85-48E6-A90A-D2AF55C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D4F2-B8AF-4B40-A3E2-2C1671E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1E90-2A97-4C6C-B823-FF684C44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1C55F-DDDA-4399-AA59-948648271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34409-40D1-4BB3-AE9B-B9C99214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1993-733D-4E5E-A7FD-BD98ABFA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D737-2E75-4FD7-A8CA-F580155E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8157-FE88-4C6A-BBCB-91BC9675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BB62E-C67B-4453-8BB9-77C4833A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EA851-A65F-4CB9-BA15-D6EF38CF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3F5C-D2B5-4A17-B222-65E6FE31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2070-AE24-461F-A738-B19129CD552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5D73-11EC-4BD8-973E-37878BDA9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6482-F17A-483A-9E7A-31045C1BC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7373B6B-9D4C-41FF-B664-07A100EA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0"/>
            <a:ext cx="1105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91EB70-BAEA-4A33-A92B-F6BACB2F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76213"/>
            <a:ext cx="1141095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7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06E99E-D39D-4744-ABB6-0B77907D6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38" b="9390"/>
          <a:stretch/>
        </p:blipFill>
        <p:spPr>
          <a:xfrm>
            <a:off x="104605" y="444675"/>
            <a:ext cx="11982789" cy="4431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E114A6-2C53-428E-A9E1-FF456510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1E8E2E-DFA2-42D4-B071-3AB2F3ADCDB1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3E0A3-EFB2-4020-8EF3-1CF4B48E1005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Days on Zillow for NC Counties (2014-Present)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E844-60D1-4CAE-B3E1-F1AF42419041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Lowest Number of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D67A5-3F9C-49ED-BB8E-EE455A96F336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Highest Number of Days</a:t>
            </a:r>
          </a:p>
        </p:txBody>
      </p:sp>
    </p:spTree>
    <p:extLst>
      <p:ext uri="{BB962C8B-B14F-4D97-AF65-F5344CB8AC3E}">
        <p14:creationId xmlns:p14="http://schemas.microsoft.com/office/powerpoint/2010/main" val="165192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BF20A3-5960-43BD-BBC1-0416F8F6D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4" b="11796"/>
          <a:stretch/>
        </p:blipFill>
        <p:spPr>
          <a:xfrm>
            <a:off x="148353" y="444675"/>
            <a:ext cx="11764664" cy="4264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8F215D-189E-45EE-8A49-52FECEBB196A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Sales on Zillow for NC Counties (2014-Present)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80F3B-F808-4655-806A-B72B91C8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7FD28-73DC-43C4-833E-B3E2FEE56716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7692F-8076-41EB-B859-33466BB5BA39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Lowest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15283-FFE0-4C75-B611-5C389E3DBC5E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Highest Sales</a:t>
            </a:r>
          </a:p>
        </p:txBody>
      </p:sp>
    </p:spTree>
    <p:extLst>
      <p:ext uri="{BB962C8B-B14F-4D97-AF65-F5344CB8AC3E}">
        <p14:creationId xmlns:p14="http://schemas.microsoft.com/office/powerpoint/2010/main" val="4713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9C05C-8E77-4DEE-B3F4-7A8D79C02919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Price on Zillow for NC Counties (2014-Present)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F007D-4900-4658-870D-C712BB1FE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" t="17015" r="1478" b="13095"/>
          <a:stretch/>
        </p:blipFill>
        <p:spPr>
          <a:xfrm>
            <a:off x="284075" y="475861"/>
            <a:ext cx="11724423" cy="4236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4613F-3DE7-497F-818E-2E90581A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DA5EDC-2D5D-4C25-92F6-4D8AFFC00FBB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47C0F-FAEF-4CE0-B33E-B46E1EF30DF8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Lowest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717DD-8FC0-49C9-8392-1C37F0A79C0A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Highest Price</a:t>
            </a:r>
          </a:p>
        </p:txBody>
      </p:sp>
    </p:spTree>
    <p:extLst>
      <p:ext uri="{BB962C8B-B14F-4D97-AF65-F5344CB8AC3E}">
        <p14:creationId xmlns:p14="http://schemas.microsoft.com/office/powerpoint/2010/main" val="214717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9</cp:revision>
  <dcterms:created xsi:type="dcterms:W3CDTF">2019-07-06T12:45:37Z</dcterms:created>
  <dcterms:modified xsi:type="dcterms:W3CDTF">2019-07-09T02:45:40Z</dcterms:modified>
</cp:coreProperties>
</file>