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2A60AE-97CB-47BA-AA62-CD425B8AAC2F}" v="26" dt="2025-09-10T20:08:19.0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5" d="100"/>
          <a:sy n="65" d="100"/>
        </p:scale>
        <p:origin x="32" y="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Chavez" userId="a3a82f0bc9ecc2a7" providerId="LiveId" clId="{BDE40283-7DC4-4011-A24B-47466DA9DD53}"/>
    <pc:docChg chg="undo custSel addSld delSld modSld">
      <pc:chgData name="Alex Chavez" userId="a3a82f0bc9ecc2a7" providerId="LiveId" clId="{BDE40283-7DC4-4011-A24B-47466DA9DD53}" dt="2025-09-10T20:09:22.178" v="194" actId="1076"/>
      <pc:docMkLst>
        <pc:docMk/>
      </pc:docMkLst>
      <pc:sldChg chg="modSp">
        <pc:chgData name="Alex Chavez" userId="a3a82f0bc9ecc2a7" providerId="LiveId" clId="{BDE40283-7DC4-4011-A24B-47466DA9DD53}" dt="2025-09-10T19:57:56.435" v="53"/>
        <pc:sldMkLst>
          <pc:docMk/>
          <pc:sldMk cId="0" sldId="256"/>
        </pc:sldMkLst>
        <pc:spChg chg="mod">
          <ac:chgData name="Alex Chavez" userId="a3a82f0bc9ecc2a7" providerId="LiveId" clId="{BDE40283-7DC4-4011-A24B-47466DA9DD53}" dt="2025-09-10T19:57:56.435" v="53"/>
          <ac:spMkLst>
            <pc:docMk/>
            <pc:sldMk cId="0" sldId="256"/>
            <ac:spMk id="2" creationId="{00000000-0000-0000-0000-000000000000}"/>
          </ac:spMkLst>
        </pc:spChg>
        <pc:spChg chg="mod">
          <ac:chgData name="Alex Chavez" userId="a3a82f0bc9ecc2a7" providerId="LiveId" clId="{BDE40283-7DC4-4011-A24B-47466DA9DD53}" dt="2025-09-10T19:57:56.435" v="53"/>
          <ac:spMkLst>
            <pc:docMk/>
            <pc:sldMk cId="0" sldId="256"/>
            <ac:spMk id="3" creationId="{00000000-0000-0000-0000-000000000000}"/>
          </ac:spMkLst>
        </pc:spChg>
      </pc:sldChg>
      <pc:sldChg chg="addSp delSp modSp mod setBg">
        <pc:chgData name="Alex Chavez" userId="a3a82f0bc9ecc2a7" providerId="LiveId" clId="{BDE40283-7DC4-4011-A24B-47466DA9DD53}" dt="2025-09-10T20:07:05.429" v="165" actId="1076"/>
        <pc:sldMkLst>
          <pc:docMk/>
          <pc:sldMk cId="0" sldId="257"/>
        </pc:sldMkLst>
        <pc:spChg chg="mod">
          <ac:chgData name="Alex Chavez" userId="a3a82f0bc9ecc2a7" providerId="LiveId" clId="{BDE40283-7DC4-4011-A24B-47466DA9DD53}" dt="2025-09-10T19:58:01.452" v="62" actId="26606"/>
          <ac:spMkLst>
            <pc:docMk/>
            <pc:sldMk cId="0" sldId="257"/>
            <ac:spMk id="2" creationId="{00000000-0000-0000-0000-000000000000}"/>
          </ac:spMkLst>
        </pc:spChg>
        <pc:spChg chg="mod ord">
          <ac:chgData name="Alex Chavez" userId="a3a82f0bc9ecc2a7" providerId="LiveId" clId="{BDE40283-7DC4-4011-A24B-47466DA9DD53}" dt="2025-09-10T19:58:01.452" v="62" actId="26606"/>
          <ac:spMkLst>
            <pc:docMk/>
            <pc:sldMk cId="0" sldId="257"/>
            <ac:spMk id="3" creationId="{00000000-0000-0000-0000-000000000000}"/>
          </ac:spMkLst>
        </pc:spChg>
        <pc:picChg chg="add del mod">
          <ac:chgData name="Alex Chavez" userId="a3a82f0bc9ecc2a7" providerId="LiveId" clId="{BDE40283-7DC4-4011-A24B-47466DA9DD53}" dt="2025-09-10T20:07:00.657" v="163" actId="21"/>
          <ac:picMkLst>
            <pc:docMk/>
            <pc:sldMk cId="0" sldId="257"/>
            <ac:picMk id="4" creationId="{E652BDFC-035D-D604-F5E6-DD1F2917D4CE}"/>
          </ac:picMkLst>
        </pc:picChg>
        <pc:picChg chg="add mod">
          <ac:chgData name="Alex Chavez" userId="a3a82f0bc9ecc2a7" providerId="LiveId" clId="{BDE40283-7DC4-4011-A24B-47466DA9DD53}" dt="2025-09-10T20:07:05.429" v="165" actId="1076"/>
          <ac:picMkLst>
            <pc:docMk/>
            <pc:sldMk cId="0" sldId="257"/>
            <ac:picMk id="5" creationId="{94740431-A73E-40DF-15D5-011A57AA13E2}"/>
          </ac:picMkLst>
        </pc:picChg>
      </pc:sldChg>
      <pc:sldChg chg="addSp modSp mod setBg">
        <pc:chgData name="Alex Chavez" userId="a3a82f0bc9ecc2a7" providerId="LiveId" clId="{BDE40283-7DC4-4011-A24B-47466DA9DD53}" dt="2025-09-10T20:07:21.186" v="173" actId="1076"/>
        <pc:sldMkLst>
          <pc:docMk/>
          <pc:sldMk cId="0" sldId="258"/>
        </pc:sldMkLst>
        <pc:spChg chg="mod">
          <ac:chgData name="Alex Chavez" userId="a3a82f0bc9ecc2a7" providerId="LiveId" clId="{BDE40283-7DC4-4011-A24B-47466DA9DD53}" dt="2025-09-10T19:58:04.620" v="63" actId="26606"/>
          <ac:spMkLst>
            <pc:docMk/>
            <pc:sldMk cId="0" sldId="258"/>
            <ac:spMk id="2" creationId="{00000000-0000-0000-0000-000000000000}"/>
          </ac:spMkLst>
        </pc:spChg>
        <pc:spChg chg="mod ord">
          <ac:chgData name="Alex Chavez" userId="a3a82f0bc9ecc2a7" providerId="LiveId" clId="{BDE40283-7DC4-4011-A24B-47466DA9DD53}" dt="2025-09-10T19:58:04.620" v="63" actId="26606"/>
          <ac:spMkLst>
            <pc:docMk/>
            <pc:sldMk cId="0" sldId="258"/>
            <ac:spMk id="3" creationId="{00000000-0000-0000-0000-000000000000}"/>
          </ac:spMkLst>
        </pc:spChg>
        <pc:picChg chg="add mod">
          <ac:chgData name="Alex Chavez" userId="a3a82f0bc9ecc2a7" providerId="LiveId" clId="{BDE40283-7DC4-4011-A24B-47466DA9DD53}" dt="2025-09-10T20:07:21.186" v="173" actId="1076"/>
          <ac:picMkLst>
            <pc:docMk/>
            <pc:sldMk cId="0" sldId="258"/>
            <ac:picMk id="4" creationId="{FB372743-EC3C-C4CD-3CC5-537A62FC3E72}"/>
          </ac:picMkLst>
        </pc:picChg>
        <pc:picChg chg="add mod">
          <ac:chgData name="Alex Chavez" userId="a3a82f0bc9ecc2a7" providerId="LiveId" clId="{BDE40283-7DC4-4011-A24B-47466DA9DD53}" dt="2025-09-10T20:07:16.024" v="170" actId="1076"/>
          <ac:picMkLst>
            <pc:docMk/>
            <pc:sldMk cId="0" sldId="258"/>
            <ac:picMk id="5" creationId="{8D87DCE0-FC34-BBCC-27EF-B5F5EF840D66}"/>
          </ac:picMkLst>
        </pc:picChg>
      </pc:sldChg>
      <pc:sldChg chg="addSp modSp mod setBg">
        <pc:chgData name="Alex Chavez" userId="a3a82f0bc9ecc2a7" providerId="LiveId" clId="{BDE40283-7DC4-4011-A24B-47466DA9DD53}" dt="2025-09-10T20:06:30.132" v="160" actId="14100"/>
        <pc:sldMkLst>
          <pc:docMk/>
          <pc:sldMk cId="0" sldId="259"/>
        </pc:sldMkLst>
        <pc:spChg chg="mod">
          <ac:chgData name="Alex Chavez" userId="a3a82f0bc9ecc2a7" providerId="LiveId" clId="{BDE40283-7DC4-4011-A24B-47466DA9DD53}" dt="2025-09-10T19:58:08.028" v="64" actId="26606"/>
          <ac:spMkLst>
            <pc:docMk/>
            <pc:sldMk cId="0" sldId="259"/>
            <ac:spMk id="2" creationId="{00000000-0000-0000-0000-000000000000}"/>
          </ac:spMkLst>
        </pc:spChg>
        <pc:spChg chg="mod ord">
          <ac:chgData name="Alex Chavez" userId="a3a82f0bc9ecc2a7" providerId="LiveId" clId="{BDE40283-7DC4-4011-A24B-47466DA9DD53}" dt="2025-09-10T19:58:08.028" v="64" actId="26606"/>
          <ac:spMkLst>
            <pc:docMk/>
            <pc:sldMk cId="0" sldId="259"/>
            <ac:spMk id="3" creationId="{00000000-0000-0000-0000-000000000000}"/>
          </ac:spMkLst>
        </pc:spChg>
        <pc:picChg chg="add mod">
          <ac:chgData name="Alex Chavez" userId="a3a82f0bc9ecc2a7" providerId="LiveId" clId="{BDE40283-7DC4-4011-A24B-47466DA9DD53}" dt="2025-09-10T20:06:30.132" v="160" actId="14100"/>
          <ac:picMkLst>
            <pc:docMk/>
            <pc:sldMk cId="0" sldId="259"/>
            <ac:picMk id="4" creationId="{42951153-14DF-DC0F-9A51-A2F18A66E3FC}"/>
          </ac:picMkLst>
        </pc:picChg>
        <pc:picChg chg="add mod">
          <ac:chgData name="Alex Chavez" userId="a3a82f0bc9ecc2a7" providerId="LiveId" clId="{BDE40283-7DC4-4011-A24B-47466DA9DD53}" dt="2025-09-10T20:06:26.495" v="159" actId="1076"/>
          <ac:picMkLst>
            <pc:docMk/>
            <pc:sldMk cId="0" sldId="259"/>
            <ac:picMk id="5" creationId="{BBBF3E20-7747-AB40-6FD1-176A36427DE5}"/>
          </ac:picMkLst>
        </pc:picChg>
      </pc:sldChg>
      <pc:sldChg chg="addSp modSp mod setBg">
        <pc:chgData name="Alex Chavez" userId="a3a82f0bc9ecc2a7" providerId="LiveId" clId="{BDE40283-7DC4-4011-A24B-47466DA9DD53}" dt="2025-09-10T19:58:11.915" v="65" actId="26606"/>
        <pc:sldMkLst>
          <pc:docMk/>
          <pc:sldMk cId="0" sldId="260"/>
        </pc:sldMkLst>
        <pc:spChg chg="mod">
          <ac:chgData name="Alex Chavez" userId="a3a82f0bc9ecc2a7" providerId="LiveId" clId="{BDE40283-7DC4-4011-A24B-47466DA9DD53}" dt="2025-09-10T19:58:11.915" v="65" actId="26606"/>
          <ac:spMkLst>
            <pc:docMk/>
            <pc:sldMk cId="0" sldId="260"/>
            <ac:spMk id="2" creationId="{00000000-0000-0000-0000-000000000000}"/>
          </ac:spMkLst>
        </pc:spChg>
        <pc:spChg chg="mod">
          <ac:chgData name="Alex Chavez" userId="a3a82f0bc9ecc2a7" providerId="LiveId" clId="{BDE40283-7DC4-4011-A24B-47466DA9DD53}" dt="2025-09-10T19:58:11.915" v="65" actId="26606"/>
          <ac:spMkLst>
            <pc:docMk/>
            <pc:sldMk cId="0" sldId="260"/>
            <ac:spMk id="3" creationId="{00000000-0000-0000-0000-000000000000}"/>
          </ac:spMkLst>
        </pc:spChg>
        <pc:spChg chg="add">
          <ac:chgData name="Alex Chavez" userId="a3a82f0bc9ecc2a7" providerId="LiveId" clId="{BDE40283-7DC4-4011-A24B-47466DA9DD53}" dt="2025-09-10T19:58:11.915" v="65" actId="26606"/>
          <ac:spMkLst>
            <pc:docMk/>
            <pc:sldMk cId="0" sldId="260"/>
            <ac:spMk id="8" creationId="{290FE681-1E05-478A-89DC-5F7AB37CFD77}"/>
          </ac:spMkLst>
        </pc:spChg>
        <pc:cxnChg chg="add">
          <ac:chgData name="Alex Chavez" userId="a3a82f0bc9ecc2a7" providerId="LiveId" clId="{BDE40283-7DC4-4011-A24B-47466DA9DD53}" dt="2025-09-10T19:58:11.915" v="65" actId="26606"/>
          <ac:cxnSpMkLst>
            <pc:docMk/>
            <pc:sldMk cId="0" sldId="260"/>
            <ac:cxnSpMk id="10" creationId="{2E2F21DC-5F0E-42CF-B89C-C1E25E175CB8}"/>
          </ac:cxnSpMkLst>
        </pc:cxnChg>
      </pc:sldChg>
      <pc:sldChg chg="addSp modSp mod setBg">
        <pc:chgData name="Alex Chavez" userId="a3a82f0bc9ecc2a7" providerId="LiveId" clId="{BDE40283-7DC4-4011-A24B-47466DA9DD53}" dt="2025-09-10T19:58:14.598" v="66" actId="26606"/>
        <pc:sldMkLst>
          <pc:docMk/>
          <pc:sldMk cId="0" sldId="261"/>
        </pc:sldMkLst>
        <pc:spChg chg="mod">
          <ac:chgData name="Alex Chavez" userId="a3a82f0bc9ecc2a7" providerId="LiveId" clId="{BDE40283-7DC4-4011-A24B-47466DA9DD53}" dt="2025-09-10T19:58:14.598" v="66" actId="26606"/>
          <ac:spMkLst>
            <pc:docMk/>
            <pc:sldMk cId="0" sldId="261"/>
            <ac:spMk id="2" creationId="{00000000-0000-0000-0000-000000000000}"/>
          </ac:spMkLst>
        </pc:spChg>
        <pc:spChg chg="mod">
          <ac:chgData name="Alex Chavez" userId="a3a82f0bc9ecc2a7" providerId="LiveId" clId="{BDE40283-7DC4-4011-A24B-47466DA9DD53}" dt="2025-09-10T19:58:14.598" v="66" actId="26606"/>
          <ac:spMkLst>
            <pc:docMk/>
            <pc:sldMk cId="0" sldId="261"/>
            <ac:spMk id="3" creationId="{00000000-0000-0000-0000-000000000000}"/>
          </ac:spMkLst>
        </pc:spChg>
        <pc:spChg chg="add">
          <ac:chgData name="Alex Chavez" userId="a3a82f0bc9ecc2a7" providerId="LiveId" clId="{BDE40283-7DC4-4011-A24B-47466DA9DD53}" dt="2025-09-10T19:58:14.598" v="66" actId="26606"/>
          <ac:spMkLst>
            <pc:docMk/>
            <pc:sldMk cId="0" sldId="261"/>
            <ac:spMk id="8" creationId="{290FE681-1E05-478A-89DC-5F7AB37CFD77}"/>
          </ac:spMkLst>
        </pc:spChg>
        <pc:cxnChg chg="add">
          <ac:chgData name="Alex Chavez" userId="a3a82f0bc9ecc2a7" providerId="LiveId" clId="{BDE40283-7DC4-4011-A24B-47466DA9DD53}" dt="2025-09-10T19:58:14.598" v="66" actId="26606"/>
          <ac:cxnSpMkLst>
            <pc:docMk/>
            <pc:sldMk cId="0" sldId="261"/>
            <ac:cxnSpMk id="10" creationId="{2E2F21DC-5F0E-42CF-B89C-C1E25E175CB8}"/>
          </ac:cxnSpMkLst>
        </pc:cxnChg>
      </pc:sldChg>
      <pc:sldChg chg="addSp modSp mod setBg">
        <pc:chgData name="Alex Chavez" userId="a3a82f0bc9ecc2a7" providerId="LiveId" clId="{BDE40283-7DC4-4011-A24B-47466DA9DD53}" dt="2025-09-10T19:58:17.111" v="67" actId="26606"/>
        <pc:sldMkLst>
          <pc:docMk/>
          <pc:sldMk cId="0" sldId="262"/>
        </pc:sldMkLst>
        <pc:spChg chg="mod">
          <ac:chgData name="Alex Chavez" userId="a3a82f0bc9ecc2a7" providerId="LiveId" clId="{BDE40283-7DC4-4011-A24B-47466DA9DD53}" dt="2025-09-10T19:58:17.111" v="67" actId="26606"/>
          <ac:spMkLst>
            <pc:docMk/>
            <pc:sldMk cId="0" sldId="262"/>
            <ac:spMk id="2" creationId="{00000000-0000-0000-0000-000000000000}"/>
          </ac:spMkLst>
        </pc:spChg>
        <pc:spChg chg="mod ord">
          <ac:chgData name="Alex Chavez" userId="a3a82f0bc9ecc2a7" providerId="LiveId" clId="{BDE40283-7DC4-4011-A24B-47466DA9DD53}" dt="2025-09-10T19:58:17.111" v="67" actId="26606"/>
          <ac:spMkLst>
            <pc:docMk/>
            <pc:sldMk cId="0" sldId="262"/>
            <ac:spMk id="3" creationId="{00000000-0000-0000-0000-000000000000}"/>
          </ac:spMkLst>
        </pc:spChg>
        <pc:picChg chg="add mod">
          <ac:chgData name="Alex Chavez" userId="a3a82f0bc9ecc2a7" providerId="LiveId" clId="{BDE40283-7DC4-4011-A24B-47466DA9DD53}" dt="2025-09-10T19:58:17.111" v="67" actId="26606"/>
          <ac:picMkLst>
            <pc:docMk/>
            <pc:sldMk cId="0" sldId="262"/>
            <ac:picMk id="4" creationId="{9C7D6B13-3AB9-0821-776E-D58DC80A89B7}"/>
          </ac:picMkLst>
        </pc:picChg>
      </pc:sldChg>
      <pc:sldChg chg="addSp delSp modSp mod setBg">
        <pc:chgData name="Alex Chavez" userId="a3a82f0bc9ecc2a7" providerId="LiveId" clId="{BDE40283-7DC4-4011-A24B-47466DA9DD53}" dt="2025-09-10T20:01:26.258" v="102"/>
        <pc:sldMkLst>
          <pc:docMk/>
          <pc:sldMk cId="0" sldId="263"/>
        </pc:sldMkLst>
        <pc:spChg chg="mod">
          <ac:chgData name="Alex Chavez" userId="a3a82f0bc9ecc2a7" providerId="LiveId" clId="{BDE40283-7DC4-4011-A24B-47466DA9DD53}" dt="2025-09-10T19:58:22.462" v="68" actId="26606"/>
          <ac:spMkLst>
            <pc:docMk/>
            <pc:sldMk cId="0" sldId="263"/>
            <ac:spMk id="2" creationId="{00000000-0000-0000-0000-000000000000}"/>
          </ac:spMkLst>
        </pc:spChg>
        <pc:spChg chg="mod ord">
          <ac:chgData name="Alex Chavez" userId="a3a82f0bc9ecc2a7" providerId="LiveId" clId="{BDE40283-7DC4-4011-A24B-47466DA9DD53}" dt="2025-09-10T19:58:22.462" v="68" actId="26606"/>
          <ac:spMkLst>
            <pc:docMk/>
            <pc:sldMk cId="0" sldId="263"/>
            <ac:spMk id="3" creationId="{00000000-0000-0000-0000-000000000000}"/>
          </ac:spMkLst>
        </pc:spChg>
        <pc:picChg chg="add del mod">
          <ac:chgData name="Alex Chavez" userId="a3a82f0bc9ecc2a7" providerId="LiveId" clId="{BDE40283-7DC4-4011-A24B-47466DA9DD53}" dt="2025-09-10T20:01:25.648" v="101" actId="478"/>
          <ac:picMkLst>
            <pc:docMk/>
            <pc:sldMk cId="0" sldId="263"/>
            <ac:picMk id="4" creationId="{0F0BB50E-E32D-99E6-EFB7-13CC9EF5C339}"/>
          </ac:picMkLst>
        </pc:picChg>
        <pc:picChg chg="add mod">
          <ac:chgData name="Alex Chavez" userId="a3a82f0bc9ecc2a7" providerId="LiveId" clId="{BDE40283-7DC4-4011-A24B-47466DA9DD53}" dt="2025-09-10T20:01:26.258" v="102"/>
          <ac:picMkLst>
            <pc:docMk/>
            <pc:sldMk cId="0" sldId="263"/>
            <ac:picMk id="5" creationId="{7F4EFD7D-2794-4AEF-43A7-FDCD5FDDED90}"/>
          </ac:picMkLst>
        </pc:picChg>
      </pc:sldChg>
      <pc:sldChg chg="addSp delSp modSp mod setBg">
        <pc:chgData name="Alex Chavez" userId="a3a82f0bc9ecc2a7" providerId="LiveId" clId="{BDE40283-7DC4-4011-A24B-47466DA9DD53}" dt="2025-09-10T20:01:32.457" v="103" actId="1076"/>
        <pc:sldMkLst>
          <pc:docMk/>
          <pc:sldMk cId="0" sldId="264"/>
        </pc:sldMkLst>
        <pc:spChg chg="mod">
          <ac:chgData name="Alex Chavez" userId="a3a82f0bc9ecc2a7" providerId="LiveId" clId="{BDE40283-7DC4-4011-A24B-47466DA9DD53}" dt="2025-09-10T19:58:24.762" v="69" actId="26606"/>
          <ac:spMkLst>
            <pc:docMk/>
            <pc:sldMk cId="0" sldId="264"/>
            <ac:spMk id="2" creationId="{00000000-0000-0000-0000-000000000000}"/>
          </ac:spMkLst>
        </pc:spChg>
        <pc:spChg chg="mod ord">
          <ac:chgData name="Alex Chavez" userId="a3a82f0bc9ecc2a7" providerId="LiveId" clId="{BDE40283-7DC4-4011-A24B-47466DA9DD53}" dt="2025-09-10T19:58:24.762" v="69" actId="26606"/>
          <ac:spMkLst>
            <pc:docMk/>
            <pc:sldMk cId="0" sldId="264"/>
            <ac:spMk id="3" creationId="{00000000-0000-0000-0000-000000000000}"/>
          </ac:spMkLst>
        </pc:spChg>
        <pc:picChg chg="add del mod">
          <ac:chgData name="Alex Chavez" userId="a3a82f0bc9ecc2a7" providerId="LiveId" clId="{BDE40283-7DC4-4011-A24B-47466DA9DD53}" dt="2025-09-10T20:01:23.616" v="100" actId="478"/>
          <ac:picMkLst>
            <pc:docMk/>
            <pc:sldMk cId="0" sldId="264"/>
            <ac:picMk id="4" creationId="{C03473EB-A5E4-F9A7-231E-3A3AF61B13BE}"/>
          </ac:picMkLst>
        </pc:picChg>
        <pc:picChg chg="add mod">
          <ac:chgData name="Alex Chavez" userId="a3a82f0bc9ecc2a7" providerId="LiveId" clId="{BDE40283-7DC4-4011-A24B-47466DA9DD53}" dt="2025-09-10T20:01:32.457" v="103" actId="1076"/>
          <ac:picMkLst>
            <pc:docMk/>
            <pc:sldMk cId="0" sldId="264"/>
            <ac:picMk id="5" creationId="{A728C16C-983B-7540-5A62-E6517AD58CF8}"/>
          </ac:picMkLst>
        </pc:picChg>
      </pc:sldChg>
      <pc:sldChg chg="addSp delSp modSp mod setBg">
        <pc:chgData name="Alex Chavez" userId="a3a82f0bc9ecc2a7" providerId="LiveId" clId="{BDE40283-7DC4-4011-A24B-47466DA9DD53}" dt="2025-09-10T20:05:12.102" v="152" actId="26606"/>
        <pc:sldMkLst>
          <pc:docMk/>
          <pc:sldMk cId="0" sldId="265"/>
        </pc:sldMkLst>
        <pc:spChg chg="mod">
          <ac:chgData name="Alex Chavez" userId="a3a82f0bc9ecc2a7" providerId="LiveId" clId="{BDE40283-7DC4-4011-A24B-47466DA9DD53}" dt="2025-09-10T20:05:12.102" v="152" actId="26606"/>
          <ac:spMkLst>
            <pc:docMk/>
            <pc:sldMk cId="0" sldId="265"/>
            <ac:spMk id="2" creationId="{00000000-0000-0000-0000-000000000000}"/>
          </ac:spMkLst>
        </pc:spChg>
        <pc:spChg chg="mod ord">
          <ac:chgData name="Alex Chavez" userId="a3a82f0bc9ecc2a7" providerId="LiveId" clId="{BDE40283-7DC4-4011-A24B-47466DA9DD53}" dt="2025-09-10T20:05:12.102" v="152" actId="26606"/>
          <ac:spMkLst>
            <pc:docMk/>
            <pc:sldMk cId="0" sldId="265"/>
            <ac:spMk id="3" creationId="{00000000-0000-0000-0000-000000000000}"/>
          </ac:spMkLst>
        </pc:spChg>
        <pc:spChg chg="add">
          <ac:chgData name="Alex Chavez" userId="a3a82f0bc9ecc2a7" providerId="LiveId" clId="{BDE40283-7DC4-4011-A24B-47466DA9DD53}" dt="2025-09-10T20:05:12.102" v="152" actId="26606"/>
          <ac:spMkLst>
            <pc:docMk/>
            <pc:sldMk cId="0" sldId="265"/>
            <ac:spMk id="9" creationId="{B9403C7F-76AE-4587-92A2-D4E41EBE68BD}"/>
          </ac:spMkLst>
        </pc:spChg>
        <pc:grpChg chg="add">
          <ac:chgData name="Alex Chavez" userId="a3a82f0bc9ecc2a7" providerId="LiveId" clId="{BDE40283-7DC4-4011-A24B-47466DA9DD53}" dt="2025-09-10T20:05:12.102" v="152" actId="26606"/>
          <ac:grpSpMkLst>
            <pc:docMk/>
            <pc:sldMk cId="0" sldId="265"/>
            <ac:grpSpMk id="11" creationId="{D6C71778-3DDA-4748-AEBB-2A4B75016325}"/>
          </ac:grpSpMkLst>
        </pc:grpChg>
        <pc:picChg chg="add del mod">
          <ac:chgData name="Alex Chavez" userId="a3a82f0bc9ecc2a7" providerId="LiveId" clId="{BDE40283-7DC4-4011-A24B-47466DA9DD53}" dt="2025-09-10T20:01:45.117" v="106" actId="478"/>
          <ac:picMkLst>
            <pc:docMk/>
            <pc:sldMk cId="0" sldId="265"/>
            <ac:picMk id="4" creationId="{A42F5C8C-FA9E-737A-2290-8E07E889BCDE}"/>
          </ac:picMkLst>
        </pc:picChg>
        <pc:picChg chg="add">
          <ac:chgData name="Alex Chavez" userId="a3a82f0bc9ecc2a7" providerId="LiveId" clId="{BDE40283-7DC4-4011-A24B-47466DA9DD53}" dt="2025-09-10T20:05:12.102" v="152" actId="26606"/>
          <ac:picMkLst>
            <pc:docMk/>
            <pc:sldMk cId="0" sldId="265"/>
            <ac:picMk id="5" creationId="{E223D342-7574-86BE-296D-7446EFF1C5AE}"/>
          </ac:picMkLst>
        </pc:picChg>
      </pc:sldChg>
      <pc:sldChg chg="addSp modSp mod setBg">
        <pc:chgData name="Alex Chavez" userId="a3a82f0bc9ecc2a7" providerId="LiveId" clId="{BDE40283-7DC4-4011-A24B-47466DA9DD53}" dt="2025-09-10T20:01:53.641" v="108" actId="1076"/>
        <pc:sldMkLst>
          <pc:docMk/>
          <pc:sldMk cId="0" sldId="266"/>
        </pc:sldMkLst>
        <pc:spChg chg="mod">
          <ac:chgData name="Alex Chavez" userId="a3a82f0bc9ecc2a7" providerId="LiveId" clId="{BDE40283-7DC4-4011-A24B-47466DA9DD53}" dt="2025-09-10T19:58:31.153" v="71" actId="26606"/>
          <ac:spMkLst>
            <pc:docMk/>
            <pc:sldMk cId="0" sldId="266"/>
            <ac:spMk id="2" creationId="{00000000-0000-0000-0000-000000000000}"/>
          </ac:spMkLst>
        </pc:spChg>
        <pc:spChg chg="mod ord">
          <ac:chgData name="Alex Chavez" userId="a3a82f0bc9ecc2a7" providerId="LiveId" clId="{BDE40283-7DC4-4011-A24B-47466DA9DD53}" dt="2025-09-10T19:58:31.153" v="71" actId="26606"/>
          <ac:spMkLst>
            <pc:docMk/>
            <pc:sldMk cId="0" sldId="266"/>
            <ac:spMk id="3" creationId="{00000000-0000-0000-0000-000000000000}"/>
          </ac:spMkLst>
        </pc:spChg>
        <pc:picChg chg="add mod">
          <ac:chgData name="Alex Chavez" userId="a3a82f0bc9ecc2a7" providerId="LiveId" clId="{BDE40283-7DC4-4011-A24B-47466DA9DD53}" dt="2025-09-10T20:01:53.641" v="108" actId="1076"/>
          <ac:picMkLst>
            <pc:docMk/>
            <pc:sldMk cId="0" sldId="266"/>
            <ac:picMk id="4" creationId="{815BE4F1-69B3-6D91-2017-BD4F4B6E7FAD}"/>
          </ac:picMkLst>
        </pc:picChg>
      </pc:sldChg>
      <pc:sldChg chg="addSp delSp modSp mod setBg">
        <pc:chgData name="Alex Chavez" userId="a3a82f0bc9ecc2a7" providerId="LiveId" clId="{BDE40283-7DC4-4011-A24B-47466DA9DD53}" dt="2025-09-10T20:04:56.160" v="147" actId="14100"/>
        <pc:sldMkLst>
          <pc:docMk/>
          <pc:sldMk cId="0" sldId="267"/>
        </pc:sldMkLst>
        <pc:spChg chg="mod">
          <ac:chgData name="Alex Chavez" userId="a3a82f0bc9ecc2a7" providerId="LiveId" clId="{BDE40283-7DC4-4011-A24B-47466DA9DD53}" dt="2025-09-10T19:58:33.365" v="72" actId="26606"/>
          <ac:spMkLst>
            <pc:docMk/>
            <pc:sldMk cId="0" sldId="267"/>
            <ac:spMk id="2" creationId="{00000000-0000-0000-0000-000000000000}"/>
          </ac:spMkLst>
        </pc:spChg>
        <pc:spChg chg="mod ord">
          <ac:chgData name="Alex Chavez" userId="a3a82f0bc9ecc2a7" providerId="LiveId" clId="{BDE40283-7DC4-4011-A24B-47466DA9DD53}" dt="2025-09-10T20:04:52.743" v="146" actId="26606"/>
          <ac:spMkLst>
            <pc:docMk/>
            <pc:sldMk cId="0" sldId="267"/>
            <ac:spMk id="3" creationId="{00000000-0000-0000-0000-000000000000}"/>
          </ac:spMkLst>
        </pc:spChg>
        <pc:picChg chg="add del mod">
          <ac:chgData name="Alex Chavez" userId="a3a82f0bc9ecc2a7" providerId="LiveId" clId="{BDE40283-7DC4-4011-A24B-47466DA9DD53}" dt="2025-09-10T20:02:00.569" v="109" actId="478"/>
          <ac:picMkLst>
            <pc:docMk/>
            <pc:sldMk cId="0" sldId="267"/>
            <ac:picMk id="4" creationId="{F8B2BC7F-E1A3-44C5-D84C-9BB3C628FFA5}"/>
          </ac:picMkLst>
        </pc:picChg>
        <pc:picChg chg="add del mod">
          <ac:chgData name="Alex Chavez" userId="a3a82f0bc9ecc2a7" providerId="LiveId" clId="{BDE40283-7DC4-4011-A24B-47466DA9DD53}" dt="2025-09-10T20:04:34.085" v="141" actId="478"/>
          <ac:picMkLst>
            <pc:docMk/>
            <pc:sldMk cId="0" sldId="267"/>
            <ac:picMk id="5" creationId="{481A77D9-9CC4-D204-1EB3-2FFD910B31D7}"/>
          </ac:picMkLst>
        </pc:picChg>
        <pc:picChg chg="add mod">
          <ac:chgData name="Alex Chavez" userId="a3a82f0bc9ecc2a7" providerId="LiveId" clId="{BDE40283-7DC4-4011-A24B-47466DA9DD53}" dt="2025-09-10T20:04:56.160" v="147" actId="14100"/>
          <ac:picMkLst>
            <pc:docMk/>
            <pc:sldMk cId="0" sldId="267"/>
            <ac:picMk id="6" creationId="{D0A66D79-EF4F-0ECC-7AC4-E3EC86B72BBE}"/>
          </ac:picMkLst>
        </pc:picChg>
      </pc:sldChg>
      <pc:sldChg chg="addSp delSp modSp mod setBg">
        <pc:chgData name="Alex Chavez" userId="a3a82f0bc9ecc2a7" providerId="LiveId" clId="{BDE40283-7DC4-4011-A24B-47466DA9DD53}" dt="2025-09-10T20:05:08.007" v="151" actId="14100"/>
        <pc:sldMkLst>
          <pc:docMk/>
          <pc:sldMk cId="0" sldId="268"/>
        </pc:sldMkLst>
        <pc:spChg chg="mod">
          <ac:chgData name="Alex Chavez" userId="a3a82f0bc9ecc2a7" providerId="LiveId" clId="{BDE40283-7DC4-4011-A24B-47466DA9DD53}" dt="2025-09-10T19:58:36.262" v="73" actId="26606"/>
          <ac:spMkLst>
            <pc:docMk/>
            <pc:sldMk cId="0" sldId="268"/>
            <ac:spMk id="2" creationId="{00000000-0000-0000-0000-000000000000}"/>
          </ac:spMkLst>
        </pc:spChg>
        <pc:spChg chg="mod ord">
          <ac:chgData name="Alex Chavez" userId="a3a82f0bc9ecc2a7" providerId="LiveId" clId="{BDE40283-7DC4-4011-A24B-47466DA9DD53}" dt="2025-09-10T20:04:58.986" v="148" actId="26606"/>
          <ac:spMkLst>
            <pc:docMk/>
            <pc:sldMk cId="0" sldId="268"/>
            <ac:spMk id="3" creationId="{00000000-0000-0000-0000-000000000000}"/>
          </ac:spMkLst>
        </pc:spChg>
        <pc:picChg chg="add del mod">
          <ac:chgData name="Alex Chavez" userId="a3a82f0bc9ecc2a7" providerId="LiveId" clId="{BDE40283-7DC4-4011-A24B-47466DA9DD53}" dt="2025-09-10T20:04:37.155" v="142" actId="478"/>
          <ac:picMkLst>
            <pc:docMk/>
            <pc:sldMk cId="0" sldId="268"/>
            <ac:picMk id="4" creationId="{7D027C7D-C6F2-8135-275F-AE80AF116656}"/>
          </ac:picMkLst>
        </pc:picChg>
        <pc:picChg chg="add mod">
          <ac:chgData name="Alex Chavez" userId="a3a82f0bc9ecc2a7" providerId="LiveId" clId="{BDE40283-7DC4-4011-A24B-47466DA9DD53}" dt="2025-09-10T20:05:08.007" v="151" actId="14100"/>
          <ac:picMkLst>
            <pc:docMk/>
            <pc:sldMk cId="0" sldId="268"/>
            <ac:picMk id="5" creationId="{38A937CE-ED82-7910-E1D0-044A7F0888A1}"/>
          </ac:picMkLst>
        </pc:picChg>
      </pc:sldChg>
      <pc:sldChg chg="addSp delSp modSp mod setBg">
        <pc:chgData name="Alex Chavez" userId="a3a82f0bc9ecc2a7" providerId="LiveId" clId="{BDE40283-7DC4-4011-A24B-47466DA9DD53}" dt="2025-09-10T20:02:54.504" v="121" actId="26606"/>
        <pc:sldMkLst>
          <pc:docMk/>
          <pc:sldMk cId="0" sldId="269"/>
        </pc:sldMkLst>
        <pc:spChg chg="mod">
          <ac:chgData name="Alex Chavez" userId="a3a82f0bc9ecc2a7" providerId="LiveId" clId="{BDE40283-7DC4-4011-A24B-47466DA9DD53}" dt="2025-09-10T20:02:54.504" v="121" actId="26606"/>
          <ac:spMkLst>
            <pc:docMk/>
            <pc:sldMk cId="0" sldId="269"/>
            <ac:spMk id="2" creationId="{00000000-0000-0000-0000-000000000000}"/>
          </ac:spMkLst>
        </pc:spChg>
        <pc:spChg chg="mod ord">
          <ac:chgData name="Alex Chavez" userId="a3a82f0bc9ecc2a7" providerId="LiveId" clId="{BDE40283-7DC4-4011-A24B-47466DA9DD53}" dt="2025-09-10T20:02:54.504" v="121" actId="26606"/>
          <ac:spMkLst>
            <pc:docMk/>
            <pc:sldMk cId="0" sldId="269"/>
            <ac:spMk id="3" creationId="{00000000-0000-0000-0000-000000000000}"/>
          </ac:spMkLst>
        </pc:spChg>
        <pc:spChg chg="add">
          <ac:chgData name="Alex Chavez" userId="a3a82f0bc9ecc2a7" providerId="LiveId" clId="{BDE40283-7DC4-4011-A24B-47466DA9DD53}" dt="2025-09-10T20:02:54.504" v="121" actId="26606"/>
          <ac:spMkLst>
            <pc:docMk/>
            <pc:sldMk cId="0" sldId="269"/>
            <ac:spMk id="8" creationId="{7509B08A-C1EC-478C-86AF-60ADE06D9BBB}"/>
          </ac:spMkLst>
        </pc:spChg>
        <pc:spChg chg="add">
          <ac:chgData name="Alex Chavez" userId="a3a82f0bc9ecc2a7" providerId="LiveId" clId="{BDE40283-7DC4-4011-A24B-47466DA9DD53}" dt="2025-09-10T20:02:54.504" v="121" actId="26606"/>
          <ac:spMkLst>
            <pc:docMk/>
            <pc:sldMk cId="0" sldId="269"/>
            <ac:spMk id="10" creationId="{221CC330-4259-4C32-BF8B-5FE13FFABB3A}"/>
          </ac:spMkLst>
        </pc:spChg>
        <pc:picChg chg="add del mod">
          <ac:chgData name="Alex Chavez" userId="a3a82f0bc9ecc2a7" providerId="LiveId" clId="{BDE40283-7DC4-4011-A24B-47466DA9DD53}" dt="2025-09-10T20:02:53.150" v="120" actId="478"/>
          <ac:picMkLst>
            <pc:docMk/>
            <pc:sldMk cId="0" sldId="269"/>
            <ac:picMk id="4" creationId="{07BC60C2-00EF-22CC-9AF1-501CEFF92BE4}"/>
          </ac:picMkLst>
        </pc:picChg>
      </pc:sldChg>
      <pc:sldChg chg="addSp delSp modSp mod setBg">
        <pc:chgData name="Alex Chavez" userId="a3a82f0bc9ecc2a7" providerId="LiveId" clId="{BDE40283-7DC4-4011-A24B-47466DA9DD53}" dt="2025-09-10T20:09:22.178" v="194" actId="1076"/>
        <pc:sldMkLst>
          <pc:docMk/>
          <pc:sldMk cId="0" sldId="270"/>
        </pc:sldMkLst>
        <pc:spChg chg="mod">
          <ac:chgData name="Alex Chavez" userId="a3a82f0bc9ecc2a7" providerId="LiveId" clId="{BDE40283-7DC4-4011-A24B-47466DA9DD53}" dt="2025-09-10T20:09:13.299" v="191" actId="26606"/>
          <ac:spMkLst>
            <pc:docMk/>
            <pc:sldMk cId="0" sldId="270"/>
            <ac:spMk id="2" creationId="{00000000-0000-0000-0000-000000000000}"/>
          </ac:spMkLst>
        </pc:spChg>
        <pc:spChg chg="mod ord">
          <ac:chgData name="Alex Chavez" userId="a3a82f0bc9ecc2a7" providerId="LiveId" clId="{BDE40283-7DC4-4011-A24B-47466DA9DD53}" dt="2025-09-10T20:09:13.299" v="191" actId="26606"/>
          <ac:spMkLst>
            <pc:docMk/>
            <pc:sldMk cId="0" sldId="270"/>
            <ac:spMk id="3" creationId="{00000000-0000-0000-0000-000000000000}"/>
          </ac:spMkLst>
        </pc:spChg>
        <pc:spChg chg="add del">
          <ac:chgData name="Alex Chavez" userId="a3a82f0bc9ecc2a7" providerId="LiveId" clId="{BDE40283-7DC4-4011-A24B-47466DA9DD53}" dt="2025-09-10T20:09:07.831" v="187" actId="26606"/>
          <ac:spMkLst>
            <pc:docMk/>
            <pc:sldMk cId="0" sldId="270"/>
            <ac:spMk id="10" creationId="{CBEC666E-043C-4EA7-B3A5-55D2F52D57E5}"/>
          </ac:spMkLst>
        </pc:spChg>
        <pc:spChg chg="add del">
          <ac:chgData name="Alex Chavez" userId="a3a82f0bc9ecc2a7" providerId="LiveId" clId="{BDE40283-7DC4-4011-A24B-47466DA9DD53}" dt="2025-09-10T20:09:07.831" v="187" actId="26606"/>
          <ac:spMkLst>
            <pc:docMk/>
            <pc:sldMk cId="0" sldId="270"/>
            <ac:spMk id="12" creationId="{D05C369B-0FDD-402D-9EE1-858137FB5D04}"/>
          </ac:spMkLst>
        </pc:spChg>
        <pc:spChg chg="add del">
          <ac:chgData name="Alex Chavez" userId="a3a82f0bc9ecc2a7" providerId="LiveId" clId="{BDE40283-7DC4-4011-A24B-47466DA9DD53}" dt="2025-09-10T20:09:13.299" v="191" actId="26606"/>
          <ac:spMkLst>
            <pc:docMk/>
            <pc:sldMk cId="0" sldId="270"/>
            <ac:spMk id="25" creationId="{EFC3BF2D-25C6-4594-8B55-8F1185219B59}"/>
          </ac:spMkLst>
        </pc:spChg>
        <pc:spChg chg="add del">
          <ac:chgData name="Alex Chavez" userId="a3a82f0bc9ecc2a7" providerId="LiveId" clId="{BDE40283-7DC4-4011-A24B-47466DA9DD53}" dt="2025-09-10T20:09:13.299" v="191" actId="26606"/>
          <ac:spMkLst>
            <pc:docMk/>
            <pc:sldMk cId="0" sldId="270"/>
            <ac:spMk id="26" creationId="{F7A12C12-F8D4-4AC9-84E1-E4F85BFABB1B}"/>
          </ac:spMkLst>
        </pc:spChg>
        <pc:grpChg chg="add del">
          <ac:chgData name="Alex Chavez" userId="a3a82f0bc9ecc2a7" providerId="LiveId" clId="{BDE40283-7DC4-4011-A24B-47466DA9DD53}" dt="2025-09-10T20:09:07.831" v="187" actId="26606"/>
          <ac:grpSpMkLst>
            <pc:docMk/>
            <pc:sldMk cId="0" sldId="270"/>
            <ac:grpSpMk id="14" creationId="{ADDE2C3E-3205-470A-BD3C-E856A8E21FC0}"/>
          </ac:grpSpMkLst>
        </pc:grpChg>
        <pc:grpChg chg="add del">
          <ac:chgData name="Alex Chavez" userId="a3a82f0bc9ecc2a7" providerId="LiveId" clId="{BDE40283-7DC4-4011-A24B-47466DA9DD53}" dt="2025-09-10T20:09:09.624" v="189" actId="26606"/>
          <ac:grpSpMkLst>
            <pc:docMk/>
            <pc:sldMk cId="0" sldId="270"/>
            <ac:grpSpMk id="21" creationId="{89C141F8-CE48-4942-96D4-064441B81C0E}"/>
          </ac:grpSpMkLst>
        </pc:grpChg>
        <pc:grpChg chg="add del">
          <ac:chgData name="Alex Chavez" userId="a3a82f0bc9ecc2a7" providerId="LiveId" clId="{BDE40283-7DC4-4011-A24B-47466DA9DD53}" dt="2025-09-10T20:09:13.299" v="191" actId="26606"/>
          <ac:grpSpMkLst>
            <pc:docMk/>
            <pc:sldMk cId="0" sldId="270"/>
            <ac:grpSpMk id="27" creationId="{8FD8AD14-0613-481A-BA78-CCA8DD1F3B5D}"/>
          </ac:grpSpMkLst>
        </pc:grpChg>
        <pc:picChg chg="add mod ord">
          <ac:chgData name="Alex Chavez" userId="a3a82f0bc9ecc2a7" providerId="LiveId" clId="{BDE40283-7DC4-4011-A24B-47466DA9DD53}" dt="2025-09-10T20:09:22.178" v="194" actId="1076"/>
          <ac:picMkLst>
            <pc:docMk/>
            <pc:sldMk cId="0" sldId="270"/>
            <ac:picMk id="4" creationId="{19BC6C5D-9188-A960-B85F-A36C70429957}"/>
          </ac:picMkLst>
        </pc:picChg>
        <pc:picChg chg="add mod ord">
          <ac:chgData name="Alex Chavez" userId="a3a82f0bc9ecc2a7" providerId="LiveId" clId="{BDE40283-7DC4-4011-A24B-47466DA9DD53}" dt="2025-09-10T20:09:13.299" v="191" actId="26606"/>
          <ac:picMkLst>
            <pc:docMk/>
            <pc:sldMk cId="0" sldId="270"/>
            <ac:picMk id="5" creationId="{8C0F79E0-07C8-0C51-F086-DC48BB449FB9}"/>
          </ac:picMkLst>
        </pc:picChg>
      </pc:sldChg>
      <pc:sldChg chg="addSp delSp modSp mod setBg">
        <pc:chgData name="Alex Chavez" userId="a3a82f0bc9ecc2a7" providerId="LiveId" clId="{BDE40283-7DC4-4011-A24B-47466DA9DD53}" dt="2025-09-10T20:09:13.705" v="192" actId="14100"/>
        <pc:sldMkLst>
          <pc:docMk/>
          <pc:sldMk cId="0" sldId="271"/>
        </pc:sldMkLst>
        <pc:spChg chg="mod">
          <ac:chgData name="Alex Chavez" userId="a3a82f0bc9ecc2a7" providerId="LiveId" clId="{BDE40283-7DC4-4011-A24B-47466DA9DD53}" dt="2025-09-10T19:58:44.158" v="76" actId="26606"/>
          <ac:spMkLst>
            <pc:docMk/>
            <pc:sldMk cId="0" sldId="271"/>
            <ac:spMk id="2" creationId="{00000000-0000-0000-0000-000000000000}"/>
          </ac:spMkLst>
        </pc:spChg>
        <pc:spChg chg="mod ord">
          <ac:chgData name="Alex Chavez" userId="a3a82f0bc9ecc2a7" providerId="LiveId" clId="{BDE40283-7DC4-4011-A24B-47466DA9DD53}" dt="2025-09-10T20:04:13.244" v="137" actId="26606"/>
          <ac:spMkLst>
            <pc:docMk/>
            <pc:sldMk cId="0" sldId="271"/>
            <ac:spMk id="3" creationId="{00000000-0000-0000-0000-000000000000}"/>
          </ac:spMkLst>
        </pc:spChg>
        <pc:picChg chg="add del mod">
          <ac:chgData name="Alex Chavez" userId="a3a82f0bc9ecc2a7" providerId="LiveId" clId="{BDE40283-7DC4-4011-A24B-47466DA9DD53}" dt="2025-09-10T20:04:10.308" v="135" actId="478"/>
          <ac:picMkLst>
            <pc:docMk/>
            <pc:sldMk cId="0" sldId="271"/>
            <ac:picMk id="4" creationId="{E3875AB1-0C07-CFEE-0499-B6D33091D726}"/>
          </ac:picMkLst>
        </pc:picChg>
        <pc:picChg chg="add mod">
          <ac:chgData name="Alex Chavez" userId="a3a82f0bc9ecc2a7" providerId="LiveId" clId="{BDE40283-7DC4-4011-A24B-47466DA9DD53}" dt="2025-09-10T20:09:13.705" v="192" actId="14100"/>
          <ac:picMkLst>
            <pc:docMk/>
            <pc:sldMk cId="0" sldId="271"/>
            <ac:picMk id="5" creationId="{18DEFB71-99C6-B9FC-B316-85C9A267B049}"/>
          </ac:picMkLst>
        </pc:picChg>
      </pc:sldChg>
      <pc:sldChg chg="addSp delSp modSp add del mod setBg">
        <pc:chgData name="Alex Chavez" userId="a3a82f0bc9ecc2a7" providerId="LiveId" clId="{BDE40283-7DC4-4011-A24B-47466DA9DD53}" dt="2025-09-10T20:08:47.557" v="183" actId="26606"/>
        <pc:sldMkLst>
          <pc:docMk/>
          <pc:sldMk cId="0" sldId="272"/>
        </pc:sldMkLst>
        <pc:spChg chg="mod">
          <ac:chgData name="Alex Chavez" userId="a3a82f0bc9ecc2a7" providerId="LiveId" clId="{BDE40283-7DC4-4011-A24B-47466DA9DD53}" dt="2025-09-10T20:08:47.557" v="183" actId="26606"/>
          <ac:spMkLst>
            <pc:docMk/>
            <pc:sldMk cId="0" sldId="272"/>
            <ac:spMk id="2" creationId="{00000000-0000-0000-0000-000000000000}"/>
          </ac:spMkLst>
        </pc:spChg>
        <pc:spChg chg="mod ord">
          <ac:chgData name="Alex Chavez" userId="a3a82f0bc9ecc2a7" providerId="LiveId" clId="{BDE40283-7DC4-4011-A24B-47466DA9DD53}" dt="2025-09-10T20:08:47.557" v="183" actId="26606"/>
          <ac:spMkLst>
            <pc:docMk/>
            <pc:sldMk cId="0" sldId="272"/>
            <ac:spMk id="3" creationId="{00000000-0000-0000-0000-000000000000}"/>
          </ac:spMkLst>
        </pc:spChg>
        <pc:spChg chg="add">
          <ac:chgData name="Alex Chavez" userId="a3a82f0bc9ecc2a7" providerId="LiveId" clId="{BDE40283-7DC4-4011-A24B-47466DA9DD53}" dt="2025-09-10T20:08:47.557" v="183" actId="26606"/>
          <ac:spMkLst>
            <pc:docMk/>
            <pc:sldMk cId="0" sldId="272"/>
            <ac:spMk id="8" creationId="{7509B08A-C1EC-478C-86AF-60ADE06D9BBB}"/>
          </ac:spMkLst>
        </pc:spChg>
        <pc:spChg chg="add">
          <ac:chgData name="Alex Chavez" userId="a3a82f0bc9ecc2a7" providerId="LiveId" clId="{BDE40283-7DC4-4011-A24B-47466DA9DD53}" dt="2025-09-10T20:08:47.557" v="183" actId="26606"/>
          <ac:spMkLst>
            <pc:docMk/>
            <pc:sldMk cId="0" sldId="272"/>
            <ac:spMk id="10" creationId="{221CC330-4259-4C32-BF8B-5FE13FFABB3A}"/>
          </ac:spMkLst>
        </pc:spChg>
        <pc:picChg chg="add del mod">
          <ac:chgData name="Alex Chavez" userId="a3a82f0bc9ecc2a7" providerId="LiveId" clId="{BDE40283-7DC4-4011-A24B-47466DA9DD53}" dt="2025-09-10T20:04:08.164" v="134" actId="478"/>
          <ac:picMkLst>
            <pc:docMk/>
            <pc:sldMk cId="0" sldId="272"/>
            <ac:picMk id="4" creationId="{68CD1F51-1D3B-0222-39FF-23798B64B556}"/>
          </ac:picMkLst>
        </pc:picChg>
        <pc:picChg chg="add del mod">
          <ac:chgData name="Alex Chavez" userId="a3a82f0bc9ecc2a7" providerId="LiveId" clId="{BDE40283-7DC4-4011-A24B-47466DA9DD53}" dt="2025-09-10T20:08:16.752" v="178" actId="478"/>
          <ac:picMkLst>
            <pc:docMk/>
            <pc:sldMk cId="0" sldId="272"/>
            <ac:picMk id="5" creationId="{98C3FEEA-6216-C001-5700-FE97DBED376C}"/>
          </ac:picMkLst>
        </pc:picChg>
      </pc:sldChg>
      <pc:sldChg chg="addSp delSp modSp mod setBg">
        <pc:chgData name="Alex Chavez" userId="a3a82f0bc9ecc2a7" providerId="LiveId" clId="{BDE40283-7DC4-4011-A24B-47466DA9DD53}" dt="2025-09-10T19:58:56.044" v="82" actId="26606"/>
        <pc:sldMkLst>
          <pc:docMk/>
          <pc:sldMk cId="0" sldId="273"/>
        </pc:sldMkLst>
        <pc:spChg chg="mod">
          <ac:chgData name="Alex Chavez" userId="a3a82f0bc9ecc2a7" providerId="LiveId" clId="{BDE40283-7DC4-4011-A24B-47466DA9DD53}" dt="2025-09-10T19:58:56.044" v="82" actId="26606"/>
          <ac:spMkLst>
            <pc:docMk/>
            <pc:sldMk cId="0" sldId="273"/>
            <ac:spMk id="2" creationId="{00000000-0000-0000-0000-000000000000}"/>
          </ac:spMkLst>
        </pc:spChg>
        <pc:spChg chg="add del mod">
          <ac:chgData name="Alex Chavez" userId="a3a82f0bc9ecc2a7" providerId="LiveId" clId="{BDE40283-7DC4-4011-A24B-47466DA9DD53}" dt="2025-09-10T19:58:56.044" v="82" actId="26606"/>
          <ac:spMkLst>
            <pc:docMk/>
            <pc:sldMk cId="0" sldId="273"/>
            <ac:spMk id="3" creationId="{00000000-0000-0000-0000-000000000000}"/>
          </ac:spMkLst>
        </pc:spChg>
        <pc:spChg chg="add del">
          <ac:chgData name="Alex Chavez" userId="a3a82f0bc9ecc2a7" providerId="LiveId" clId="{BDE40283-7DC4-4011-A24B-47466DA9DD53}" dt="2025-09-10T19:58:56.029" v="81" actId="26606"/>
          <ac:spMkLst>
            <pc:docMk/>
            <pc:sldMk cId="0" sldId="273"/>
            <ac:spMk id="8" creationId="{290FE681-1E05-478A-89DC-5F7AB37CFD77}"/>
          </ac:spMkLst>
        </pc:spChg>
        <pc:spChg chg="add del">
          <ac:chgData name="Alex Chavez" userId="a3a82f0bc9ecc2a7" providerId="LiveId" clId="{BDE40283-7DC4-4011-A24B-47466DA9DD53}" dt="2025-09-10T19:58:51.040" v="79" actId="26606"/>
          <ac:spMkLst>
            <pc:docMk/>
            <pc:sldMk cId="0" sldId="273"/>
            <ac:spMk id="9" creationId="{2C33F367-76E5-4D2A-96B1-4FD443CDD1CF}"/>
          </ac:spMkLst>
        </pc:spChg>
        <pc:spChg chg="add del">
          <ac:chgData name="Alex Chavez" userId="a3a82f0bc9ecc2a7" providerId="LiveId" clId="{BDE40283-7DC4-4011-A24B-47466DA9DD53}" dt="2025-09-10T19:58:51.040" v="79" actId="26606"/>
          <ac:spMkLst>
            <pc:docMk/>
            <pc:sldMk cId="0" sldId="273"/>
            <ac:spMk id="11" creationId="{6F769419-3E73-449D-B62A-0CDEC946A679}"/>
          </ac:spMkLst>
        </pc:spChg>
        <pc:spChg chg="add del">
          <ac:chgData name="Alex Chavez" userId="a3a82f0bc9ecc2a7" providerId="LiveId" clId="{BDE40283-7DC4-4011-A24B-47466DA9DD53}" dt="2025-09-10T19:58:56.029" v="81" actId="26606"/>
          <ac:spMkLst>
            <pc:docMk/>
            <pc:sldMk cId="0" sldId="273"/>
            <ac:spMk id="20" creationId="{00000000-0000-0000-0000-000000000000}"/>
          </ac:spMkLst>
        </pc:spChg>
        <pc:spChg chg="add">
          <ac:chgData name="Alex Chavez" userId="a3a82f0bc9ecc2a7" providerId="LiveId" clId="{BDE40283-7DC4-4011-A24B-47466DA9DD53}" dt="2025-09-10T19:58:56.044" v="82" actId="26606"/>
          <ac:spMkLst>
            <pc:docMk/>
            <pc:sldMk cId="0" sldId="273"/>
            <ac:spMk id="22" creationId="{7509B08A-C1EC-478C-86AF-60ADE06D9BBB}"/>
          </ac:spMkLst>
        </pc:spChg>
        <pc:spChg chg="add">
          <ac:chgData name="Alex Chavez" userId="a3a82f0bc9ecc2a7" providerId="LiveId" clId="{BDE40283-7DC4-4011-A24B-47466DA9DD53}" dt="2025-09-10T19:58:56.044" v="82" actId="26606"/>
          <ac:spMkLst>
            <pc:docMk/>
            <pc:sldMk cId="0" sldId="273"/>
            <ac:spMk id="23" creationId="{221CC330-4259-4C32-BF8B-5FE13FFABB3A}"/>
          </ac:spMkLst>
        </pc:spChg>
        <pc:spChg chg="add">
          <ac:chgData name="Alex Chavez" userId="a3a82f0bc9ecc2a7" providerId="LiveId" clId="{BDE40283-7DC4-4011-A24B-47466DA9DD53}" dt="2025-09-10T19:58:56.044" v="82" actId="26606"/>
          <ac:spMkLst>
            <pc:docMk/>
            <pc:sldMk cId="0" sldId="273"/>
            <ac:spMk id="24" creationId="{00000000-0000-0000-0000-000000000000}"/>
          </ac:spMkLst>
        </pc:spChg>
        <pc:grpChg chg="add del">
          <ac:chgData name="Alex Chavez" userId="a3a82f0bc9ecc2a7" providerId="LiveId" clId="{BDE40283-7DC4-4011-A24B-47466DA9DD53}" dt="2025-09-10T19:58:51.040" v="79" actId="26606"/>
          <ac:grpSpMkLst>
            <pc:docMk/>
            <pc:sldMk cId="0" sldId="273"/>
            <ac:grpSpMk id="13" creationId="{A6515200-42F9-488F-9895-6CDBCD1E87C8}"/>
          </ac:grpSpMkLst>
        </pc:grpChg>
        <pc:graphicFrameChg chg="add del">
          <ac:chgData name="Alex Chavez" userId="a3a82f0bc9ecc2a7" providerId="LiveId" clId="{BDE40283-7DC4-4011-A24B-47466DA9DD53}" dt="2025-09-10T19:58:51.040" v="79" actId="26606"/>
          <ac:graphicFrameMkLst>
            <pc:docMk/>
            <pc:sldMk cId="0" sldId="273"/>
            <ac:graphicFrameMk id="5" creationId="{BC5EA598-8A94-1E74-366C-9490A85236A4}"/>
          </ac:graphicFrameMkLst>
        </pc:graphicFrameChg>
        <pc:cxnChg chg="add del">
          <ac:chgData name="Alex Chavez" userId="a3a82f0bc9ecc2a7" providerId="LiveId" clId="{BDE40283-7DC4-4011-A24B-47466DA9DD53}" dt="2025-09-10T19:58:56.029" v="81" actId="26606"/>
          <ac:cxnSpMkLst>
            <pc:docMk/>
            <pc:sldMk cId="0" sldId="273"/>
            <ac:cxnSpMk id="10" creationId="{2E2F21DC-5F0E-42CF-B89C-C1E25E175CB8}"/>
          </ac:cxnSpMkLst>
        </pc:cxnChg>
      </pc:sldChg>
      <pc:sldChg chg="addSp modSp mod setBg">
        <pc:chgData name="Alex Chavez" userId="a3a82f0bc9ecc2a7" providerId="LiveId" clId="{BDE40283-7DC4-4011-A24B-47466DA9DD53}" dt="2025-09-10T19:59:00.583" v="83" actId="26606"/>
        <pc:sldMkLst>
          <pc:docMk/>
          <pc:sldMk cId="0" sldId="274"/>
        </pc:sldMkLst>
        <pc:spChg chg="mod">
          <ac:chgData name="Alex Chavez" userId="a3a82f0bc9ecc2a7" providerId="LiveId" clId="{BDE40283-7DC4-4011-A24B-47466DA9DD53}" dt="2025-09-10T19:59:00.583" v="83" actId="26606"/>
          <ac:spMkLst>
            <pc:docMk/>
            <pc:sldMk cId="0" sldId="274"/>
            <ac:spMk id="2" creationId="{00000000-0000-0000-0000-000000000000}"/>
          </ac:spMkLst>
        </pc:spChg>
        <pc:spChg chg="mod">
          <ac:chgData name="Alex Chavez" userId="a3a82f0bc9ecc2a7" providerId="LiveId" clId="{BDE40283-7DC4-4011-A24B-47466DA9DD53}" dt="2025-09-10T19:59:00.583" v="83" actId="26606"/>
          <ac:spMkLst>
            <pc:docMk/>
            <pc:sldMk cId="0" sldId="274"/>
            <ac:spMk id="3" creationId="{00000000-0000-0000-0000-000000000000}"/>
          </ac:spMkLst>
        </pc:spChg>
        <pc:spChg chg="add">
          <ac:chgData name="Alex Chavez" userId="a3a82f0bc9ecc2a7" providerId="LiveId" clId="{BDE40283-7DC4-4011-A24B-47466DA9DD53}" dt="2025-09-10T19:59:00.583" v="83" actId="26606"/>
          <ac:spMkLst>
            <pc:docMk/>
            <pc:sldMk cId="0" sldId="274"/>
            <ac:spMk id="8" creationId="{7509B08A-C1EC-478C-86AF-60ADE06D9BBB}"/>
          </ac:spMkLst>
        </pc:spChg>
        <pc:spChg chg="add">
          <ac:chgData name="Alex Chavez" userId="a3a82f0bc9ecc2a7" providerId="LiveId" clId="{BDE40283-7DC4-4011-A24B-47466DA9DD53}" dt="2025-09-10T19:59:00.583" v="83" actId="26606"/>
          <ac:spMkLst>
            <pc:docMk/>
            <pc:sldMk cId="0" sldId="274"/>
            <ac:spMk id="10" creationId="{221CC330-4259-4C32-BF8B-5FE13FFABB3A}"/>
          </ac:spMkLst>
        </pc:spChg>
      </pc:sldChg>
      <pc:sldChg chg="addSp modSp mod setBg">
        <pc:chgData name="Alex Chavez" userId="a3a82f0bc9ecc2a7" providerId="LiveId" clId="{BDE40283-7DC4-4011-A24B-47466DA9DD53}" dt="2025-09-10T19:59:04.460" v="84" actId="26606"/>
        <pc:sldMkLst>
          <pc:docMk/>
          <pc:sldMk cId="0" sldId="275"/>
        </pc:sldMkLst>
        <pc:spChg chg="mod">
          <ac:chgData name="Alex Chavez" userId="a3a82f0bc9ecc2a7" providerId="LiveId" clId="{BDE40283-7DC4-4011-A24B-47466DA9DD53}" dt="2025-09-10T19:59:04.460" v="84" actId="26606"/>
          <ac:spMkLst>
            <pc:docMk/>
            <pc:sldMk cId="0" sldId="275"/>
            <ac:spMk id="2" creationId="{00000000-0000-0000-0000-000000000000}"/>
          </ac:spMkLst>
        </pc:spChg>
        <pc:spChg chg="mod">
          <ac:chgData name="Alex Chavez" userId="a3a82f0bc9ecc2a7" providerId="LiveId" clId="{BDE40283-7DC4-4011-A24B-47466DA9DD53}" dt="2025-09-10T19:59:04.460" v="84" actId="26606"/>
          <ac:spMkLst>
            <pc:docMk/>
            <pc:sldMk cId="0" sldId="275"/>
            <ac:spMk id="3" creationId="{00000000-0000-0000-0000-000000000000}"/>
          </ac:spMkLst>
        </pc:spChg>
        <pc:spChg chg="add">
          <ac:chgData name="Alex Chavez" userId="a3a82f0bc9ecc2a7" providerId="LiveId" clId="{BDE40283-7DC4-4011-A24B-47466DA9DD53}" dt="2025-09-10T19:59:04.460" v="84" actId="26606"/>
          <ac:spMkLst>
            <pc:docMk/>
            <pc:sldMk cId="0" sldId="275"/>
            <ac:spMk id="8" creationId="{7509B08A-C1EC-478C-86AF-60ADE06D9BBB}"/>
          </ac:spMkLst>
        </pc:spChg>
        <pc:spChg chg="add">
          <ac:chgData name="Alex Chavez" userId="a3a82f0bc9ecc2a7" providerId="LiveId" clId="{BDE40283-7DC4-4011-A24B-47466DA9DD53}" dt="2025-09-10T19:59:04.460" v="84" actId="26606"/>
          <ac:spMkLst>
            <pc:docMk/>
            <pc:sldMk cId="0" sldId="275"/>
            <ac:spMk id="10" creationId="{221CC330-4259-4C32-BF8B-5FE13FFABB3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81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22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77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193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40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9282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2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27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40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1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6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4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17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55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386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66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17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068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Soccer Analytics: EPL &amp; La Liga (2014/15–2015/16)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A Comparative Analysis of Team Performance and Tactical Styles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403C7F-76AE-4587-92A2-D4E41EBE6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934" y="4487332"/>
            <a:ext cx="4220368" cy="15070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t>La Liga 2014/15 – Overview &amp; Standings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23D342-7574-86BE-296D-7446EFF1C5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903" r="57554"/>
          <a:stretch>
            <a:fillRect/>
          </a:stretch>
        </p:blipFill>
        <p:spPr>
          <a:xfrm>
            <a:off x="623" y="10"/>
            <a:ext cx="2626519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3459" y="685800"/>
            <a:ext cx="4969554" cy="3615267"/>
          </a:xfrm>
        </p:spPr>
        <p:txBody>
          <a:bodyPr>
            <a:normAutofit/>
          </a:bodyPr>
          <a:lstStyle/>
          <a:p>
            <a:r>
              <a:rPr lang="en-US"/>
              <a:t>Barcelona won the league with Real Madrid close behind.</a:t>
            </a:r>
          </a:p>
          <a:p>
            <a:r>
              <a:rPr lang="en-US"/>
              <a:t>Atlético remained defensively strong but fell short in attack.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C71778-3DDA-4748-AEBB-2A4B75016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963333"/>
            <a:ext cx="2236395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A1F5C7D-5183-424E-BD72-BBFC59C5A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848F76E-D8DE-4826-901B-4E409024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E84420-E672-4A16-8384-42BDDC4A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44D91EB-FA8D-4FD3-88F8-053F9962B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6B711F-46BD-4789-926C-CF2F01F71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4487332"/>
            <a:ext cx="6400800" cy="1507067"/>
          </a:xfrm>
        </p:spPr>
        <p:txBody>
          <a:bodyPr>
            <a:normAutofit/>
          </a:bodyPr>
          <a:lstStyle/>
          <a:p>
            <a:r>
              <a:t>La Liga 2014/15 – Offensive Metrics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15BE4F1-69B3-6D91-2017-BD4F4B6E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71" y="1474129"/>
            <a:ext cx="4516218" cy="2619405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4740" y="733647"/>
            <a:ext cx="3314378" cy="3575884"/>
          </a:xfrm>
        </p:spPr>
        <p:txBody>
          <a:bodyPr>
            <a:normAutofit/>
          </a:bodyPr>
          <a:lstStyle/>
          <a:p>
            <a:r>
              <a:rPr lang="en-US"/>
              <a:t>Insights:</a:t>
            </a:r>
          </a:p>
          <a:p>
            <a:r>
              <a:rPr lang="en-US"/>
              <a:t>- Barcelona’s MSN trio dominated scoring.</a:t>
            </a:r>
          </a:p>
          <a:p>
            <a:r>
              <a:rPr lang="en-US"/>
              <a:t>- Real Madrid high possession and goals.</a:t>
            </a:r>
          </a:p>
          <a:p>
            <a:r>
              <a:rPr lang="en-US"/>
              <a:t>- Sevilla and Valencia overperformed expectations.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4487332"/>
            <a:ext cx="6400800" cy="1507067"/>
          </a:xfrm>
        </p:spPr>
        <p:txBody>
          <a:bodyPr>
            <a:normAutofit/>
          </a:bodyPr>
          <a:lstStyle/>
          <a:p>
            <a:r>
              <a:t>La Liga 2014/15 – Defensive Metrics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D0A66D79-EF4F-0ECC-7AC4-E3EC86B72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09" y="1586625"/>
            <a:ext cx="4364490" cy="205131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4740" y="733647"/>
            <a:ext cx="3314378" cy="3575884"/>
          </a:xfrm>
        </p:spPr>
        <p:txBody>
          <a:bodyPr>
            <a:normAutofit/>
          </a:bodyPr>
          <a:lstStyle/>
          <a:p>
            <a:r>
              <a:rPr lang="en-US"/>
              <a:t>Insights:</a:t>
            </a:r>
          </a:p>
          <a:p>
            <a:r>
              <a:rPr lang="en-US"/>
              <a:t>- Atlético conceded the fewest goals.</a:t>
            </a:r>
          </a:p>
          <a:p>
            <a:r>
              <a:rPr lang="en-US"/>
              <a:t>- Mid-table defenses stronger than EPL equivalents.</a:t>
            </a:r>
          </a:p>
          <a:p>
            <a:r>
              <a:rPr lang="en-US"/>
              <a:t>- Barcelona outscored defensive weaknesses.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4487332"/>
            <a:ext cx="6400800" cy="1507067"/>
          </a:xfrm>
        </p:spPr>
        <p:txBody>
          <a:bodyPr>
            <a:normAutofit/>
          </a:bodyPr>
          <a:lstStyle/>
          <a:p>
            <a:r>
              <a:t>La Liga 2014/15 – Key Insights</a:t>
            </a:r>
          </a:p>
        </p:txBody>
      </p:sp>
      <p:pic>
        <p:nvPicPr>
          <p:cNvPr id="5" name="Content Placeholder 8">
            <a:extLst>
              <a:ext uri="{FF2B5EF4-FFF2-40B4-BE49-F238E27FC236}">
                <a16:creationId xmlns:a16="http://schemas.microsoft.com/office/drawing/2014/main" id="{38A937CE-ED82-7910-E1D0-044A7F088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88" y="1472241"/>
            <a:ext cx="4646124" cy="245083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4740" y="733647"/>
            <a:ext cx="3314378" cy="3575884"/>
          </a:xfrm>
        </p:spPr>
        <p:txBody>
          <a:bodyPr>
            <a:normAutofit/>
          </a:bodyPr>
          <a:lstStyle/>
          <a:p>
            <a:r>
              <a:rPr lang="en-US"/>
              <a:t>Takeaways:</a:t>
            </a:r>
          </a:p>
          <a:p>
            <a:r>
              <a:rPr lang="en-US"/>
              <a:t>- Top 2 dominated via attacking power.</a:t>
            </a:r>
          </a:p>
          <a:p>
            <a:r>
              <a:rPr lang="en-US"/>
              <a:t>- Atlético’s defense notable despite finishing 3rd.</a:t>
            </a:r>
          </a:p>
          <a:p>
            <a:r>
              <a:rPr lang="en-US"/>
              <a:t>- League less balanced than EPL.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217" y="685800"/>
            <a:ext cx="3613992" cy="4603749"/>
          </a:xfrm>
        </p:spPr>
        <p:txBody>
          <a:bodyPr>
            <a:normAutofit/>
          </a:bodyPr>
          <a:lstStyle/>
          <a:p>
            <a:pPr algn="r"/>
            <a:r>
              <a:rPr lang="nn-NO" sz="4500"/>
              <a:t>La Liga 2015/16 – Overview &amp; Standings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1999" y="0"/>
            <a:ext cx="4572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9238" y="685800"/>
            <a:ext cx="3659219" cy="460375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Barcelona again won narrowly over Real Madrid.</a:t>
            </a:r>
          </a:p>
          <a:p>
            <a:r>
              <a:rPr lang="en-US">
                <a:solidFill>
                  <a:schemeClr val="tx1"/>
                </a:solidFill>
              </a:rPr>
              <a:t>Tighter race at the top compared to 2014/15.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4487332"/>
            <a:ext cx="6400800" cy="1507067"/>
          </a:xfrm>
        </p:spPr>
        <p:txBody>
          <a:bodyPr>
            <a:normAutofit/>
          </a:bodyPr>
          <a:lstStyle/>
          <a:p>
            <a:r>
              <a:t>La Liga 2015/16 – Offensive Metrics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9BC6C5D-9188-A960-B85F-A36C70429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72" y="287184"/>
            <a:ext cx="3978569" cy="2158373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4740" y="733647"/>
            <a:ext cx="3314378" cy="3575884"/>
          </a:xfrm>
        </p:spPr>
        <p:txBody>
          <a:bodyPr>
            <a:normAutofit/>
          </a:bodyPr>
          <a:lstStyle/>
          <a:p>
            <a:r>
              <a:rPr lang="en-US" dirty="0"/>
              <a:t>Insights:</a:t>
            </a:r>
          </a:p>
          <a:p>
            <a:r>
              <a:rPr lang="en-US" dirty="0"/>
              <a:t>- Barcelona top scorers, driven by Messi, Suárez, Neymar.</a:t>
            </a:r>
          </a:p>
          <a:p>
            <a:r>
              <a:rPr lang="en-US" dirty="0"/>
              <a:t>- Real Madrid also prolific.</a:t>
            </a:r>
          </a:p>
          <a:p>
            <a:r>
              <a:rPr lang="en-US" dirty="0"/>
              <a:t>- Mid-table clubs less effective in attack.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0F79E0-07C8-0C51-F086-DC48BB449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073" y="2562155"/>
            <a:ext cx="3978569" cy="2128534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4487332"/>
            <a:ext cx="6400800" cy="1507067"/>
          </a:xfrm>
        </p:spPr>
        <p:txBody>
          <a:bodyPr>
            <a:normAutofit/>
          </a:bodyPr>
          <a:lstStyle/>
          <a:p>
            <a:r>
              <a:t>La Liga 2015/16 – Defensive Metrics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DEFB71-99C6-B9FC-B316-85C9A267B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29" y="1586625"/>
            <a:ext cx="3978569" cy="1869927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4740" y="733647"/>
            <a:ext cx="3314378" cy="3575884"/>
          </a:xfrm>
        </p:spPr>
        <p:txBody>
          <a:bodyPr>
            <a:normAutofit/>
          </a:bodyPr>
          <a:lstStyle/>
          <a:p>
            <a:r>
              <a:rPr lang="en-US"/>
              <a:t>Insights:</a:t>
            </a:r>
          </a:p>
          <a:p>
            <a:r>
              <a:rPr lang="en-US"/>
              <a:t>- Atlético again conceded the fewest goals.</a:t>
            </a:r>
          </a:p>
          <a:p>
            <a:r>
              <a:rPr lang="en-US"/>
              <a:t>- Barcelona and Real conceded more but compensated with scoring.</a:t>
            </a:r>
          </a:p>
          <a:p>
            <a:r>
              <a:rPr lang="en-US"/>
              <a:t>- Stronger average defenses than EPL.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217" y="685800"/>
            <a:ext cx="3613992" cy="4603749"/>
          </a:xfrm>
        </p:spPr>
        <p:txBody>
          <a:bodyPr>
            <a:normAutofit/>
          </a:bodyPr>
          <a:lstStyle/>
          <a:p>
            <a:pPr algn="r"/>
            <a:r>
              <a:rPr lang="en-US" sz="4500"/>
              <a:t>La Liga 2015/16 – Key Insights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1999" y="0"/>
            <a:ext cx="4572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9238" y="685800"/>
            <a:ext cx="3659219" cy="460375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Takeaways:</a:t>
            </a:r>
          </a:p>
          <a:p>
            <a:r>
              <a:rPr lang="en-US">
                <a:solidFill>
                  <a:schemeClr val="tx1"/>
                </a:solidFill>
              </a:rPr>
              <a:t>- Tight battle at the top.</a:t>
            </a:r>
          </a:p>
          <a:p>
            <a:r>
              <a:rPr lang="en-US">
                <a:solidFill>
                  <a:schemeClr val="tx1"/>
                </a:solidFill>
              </a:rPr>
              <a:t>- Atlético continued as best defensive unit.</a:t>
            </a:r>
          </a:p>
          <a:p>
            <a:r>
              <a:rPr lang="en-US">
                <a:solidFill>
                  <a:schemeClr val="tx1"/>
                </a:solidFill>
              </a:rPr>
              <a:t>- Barcelona combined high attack and possession.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217" y="685800"/>
            <a:ext cx="3613992" cy="4603749"/>
          </a:xfrm>
        </p:spPr>
        <p:txBody>
          <a:bodyPr>
            <a:normAutofit/>
          </a:bodyPr>
          <a:lstStyle/>
          <a:p>
            <a:pPr algn="r"/>
            <a:r>
              <a:rPr lang="en-US" sz="3800"/>
              <a:t>Cross-League Comparison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1999" y="0"/>
            <a:ext cx="4572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4969238" y="685800"/>
            <a:ext cx="3659219" cy="4603750"/>
          </a:xfrm>
        </p:spPr>
        <p:txBody>
          <a:bodyPr>
            <a:normAutofit/>
          </a:bodyPr>
          <a:lstStyle/>
          <a:p>
            <a:r>
              <a:rPr>
                <a:solidFill>
                  <a:schemeClr val="tx1"/>
                </a:solidFill>
              </a:rPr>
              <a:t>EPL:</a:t>
            </a:r>
          </a:p>
          <a:p>
            <a:r>
              <a:rPr>
                <a:solidFill>
                  <a:schemeClr val="tx1"/>
                </a:solidFill>
              </a:rPr>
              <a:t>- Greater competitive balance.</a:t>
            </a:r>
          </a:p>
          <a:p>
            <a:r>
              <a:rPr>
                <a:solidFill>
                  <a:schemeClr val="tx1"/>
                </a:solidFill>
              </a:rPr>
              <a:t>- Counterattacking strategies succeeded.</a:t>
            </a:r>
          </a:p>
          <a:p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La Liga:</a:t>
            </a:r>
          </a:p>
          <a:p>
            <a:r>
              <a:rPr>
                <a:solidFill>
                  <a:schemeClr val="tx1"/>
                </a:solidFill>
              </a:rPr>
              <a:t>- More possession-oriented.</a:t>
            </a:r>
          </a:p>
          <a:p>
            <a:r>
              <a:rPr>
                <a:solidFill>
                  <a:schemeClr val="tx1"/>
                </a:solidFill>
              </a:rPr>
              <a:t>- Top clubs dominant, mid-table gap larger.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217" y="685800"/>
            <a:ext cx="3613992" cy="4603749"/>
          </a:xfrm>
        </p:spPr>
        <p:txBody>
          <a:bodyPr>
            <a:normAutofit/>
          </a:bodyPr>
          <a:lstStyle/>
          <a:p>
            <a:pPr algn="r"/>
            <a:r>
              <a:rPr lang="en-US" sz="4500"/>
              <a:t>Clustering of Styles of Play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1999" y="0"/>
            <a:ext cx="4572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9238" y="685800"/>
            <a:ext cx="3659219" cy="460375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Clusters identified:</a:t>
            </a:r>
          </a:p>
          <a:p>
            <a:r>
              <a:rPr lang="en-US">
                <a:solidFill>
                  <a:schemeClr val="tx1"/>
                </a:solidFill>
              </a:rPr>
              <a:t>- Possession-dominant (Barcelona, Arsenal).</a:t>
            </a:r>
          </a:p>
          <a:p>
            <a:r>
              <a:rPr lang="en-US">
                <a:solidFill>
                  <a:schemeClr val="tx1"/>
                </a:solidFill>
              </a:rPr>
              <a:t>- Counterattacking (Leicester, Atlético).</a:t>
            </a:r>
          </a:p>
          <a:p>
            <a:r>
              <a:rPr lang="en-US">
                <a:solidFill>
                  <a:schemeClr val="tx1"/>
                </a:solidFill>
              </a:rPr>
              <a:t>- Balanced (Spurs).</a:t>
            </a:r>
          </a:p>
          <a:p>
            <a:r>
              <a:rPr lang="en-US">
                <a:solidFill>
                  <a:schemeClr val="tx1"/>
                </a:solidFill>
              </a:rPr>
              <a:t>- Defensive (Stoke City).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4487332"/>
            <a:ext cx="6400800" cy="1507067"/>
          </a:xfrm>
        </p:spPr>
        <p:txBody>
          <a:bodyPr>
            <a:normAutofit/>
          </a:bodyPr>
          <a:lstStyle/>
          <a:p>
            <a:r>
              <a:t>EPL 2014/15 – Overview &amp; Standings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4740" y="733647"/>
            <a:ext cx="3314378" cy="3575884"/>
          </a:xfrm>
        </p:spPr>
        <p:txBody>
          <a:bodyPr>
            <a:normAutofit/>
          </a:bodyPr>
          <a:lstStyle/>
          <a:p>
            <a:r>
              <a:rPr lang="en-US"/>
              <a:t>Chelsea led the league with consistency.</a:t>
            </a:r>
          </a:p>
          <a:p>
            <a:r>
              <a:rPr lang="en-US"/>
              <a:t>Top 6 showed narrow point gaps compared to La Liga.</a:t>
            </a:r>
          </a:p>
          <a:p>
            <a:r>
              <a:rPr lang="en-US"/>
              <a:t>Greater balance across mid-table sides.</a:t>
            </a:r>
          </a:p>
        </p:txBody>
      </p:sp>
      <p:pic>
        <p:nvPicPr>
          <p:cNvPr id="5" name="Content Placeholder 4" descr="A diagram of a football team&#10;&#10;AI-generated content may be incorrect.">
            <a:extLst>
              <a:ext uri="{FF2B5EF4-FFF2-40B4-BE49-F238E27FC236}">
                <a16:creationId xmlns:a16="http://schemas.microsoft.com/office/drawing/2014/main" id="{94740431-A73E-40DF-15D5-011A57AA1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16" y="1238865"/>
            <a:ext cx="4543124" cy="2578223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217" y="685800"/>
            <a:ext cx="3613992" cy="4603749"/>
          </a:xfrm>
        </p:spPr>
        <p:txBody>
          <a:bodyPr>
            <a:normAutofit/>
          </a:bodyPr>
          <a:lstStyle/>
          <a:p>
            <a:pPr algn="r"/>
            <a:r>
              <a:rPr lang="en-US" sz="3800"/>
              <a:t>Key Takeaways &amp; Conclusion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1999" y="0"/>
            <a:ext cx="4572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9238" y="685800"/>
            <a:ext cx="3659219" cy="460375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Clubs succeed by maximizing unique strengths.</a:t>
            </a:r>
          </a:p>
          <a:p>
            <a:r>
              <a:rPr lang="en-US">
                <a:solidFill>
                  <a:schemeClr val="tx1"/>
                </a:solidFill>
              </a:rPr>
              <a:t>EPL favored tactical diversity.</a:t>
            </a:r>
          </a:p>
          <a:p>
            <a:r>
              <a:rPr lang="en-US">
                <a:solidFill>
                  <a:schemeClr val="tx1"/>
                </a:solidFill>
              </a:rPr>
              <a:t>La Liga highlighted technical possession.</a:t>
            </a:r>
          </a:p>
          <a:p>
            <a:r>
              <a:rPr lang="en-US">
                <a:solidFill>
                  <a:schemeClr val="tx1"/>
                </a:solidFill>
              </a:rPr>
              <a:t>Both leagues showcased varied paths to success.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4487332"/>
            <a:ext cx="6400800" cy="1507067"/>
          </a:xfrm>
        </p:spPr>
        <p:txBody>
          <a:bodyPr>
            <a:normAutofit/>
          </a:bodyPr>
          <a:lstStyle/>
          <a:p>
            <a:r>
              <a:t>EPL 2014/15 – Offensive Metrics</a:t>
            </a:r>
          </a:p>
        </p:txBody>
      </p:sp>
      <p:pic>
        <p:nvPicPr>
          <p:cNvPr id="4" name="Content Placeholder 4" descr="A diagram of a football team&#10;&#10;AI-generated content may be incorrect.">
            <a:extLst>
              <a:ext uri="{FF2B5EF4-FFF2-40B4-BE49-F238E27FC236}">
                <a16:creationId xmlns:a16="http://schemas.microsoft.com/office/drawing/2014/main" id="{FB372743-EC3C-C4CD-3CC5-537A62FC3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83" y="2685649"/>
            <a:ext cx="3314378" cy="188091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4740" y="733647"/>
            <a:ext cx="3314378" cy="3575884"/>
          </a:xfrm>
        </p:spPr>
        <p:txBody>
          <a:bodyPr>
            <a:normAutofit/>
          </a:bodyPr>
          <a:lstStyle/>
          <a:p>
            <a:r>
              <a:rPr lang="en-US"/>
              <a:t>Insights:</a:t>
            </a:r>
          </a:p>
          <a:p>
            <a:r>
              <a:rPr lang="en-US"/>
              <a:t>- Manchester City scored most goals.</a:t>
            </a:r>
          </a:p>
          <a:p>
            <a:r>
              <a:rPr lang="en-US"/>
              <a:t>- Arsenal showed possession dominance.</a:t>
            </a:r>
          </a:p>
          <a:p>
            <a:r>
              <a:rPr lang="en-US"/>
              <a:t>- Counterattacking sides like Southampton efficient despite lower possession.</a:t>
            </a:r>
          </a:p>
        </p:txBody>
      </p:sp>
      <p:pic>
        <p:nvPicPr>
          <p:cNvPr id="5" name="Content Placeholder 12">
            <a:extLst>
              <a:ext uri="{FF2B5EF4-FFF2-40B4-BE49-F238E27FC236}">
                <a16:creationId xmlns:a16="http://schemas.microsoft.com/office/drawing/2014/main" id="{8D87DCE0-FC34-BBCC-27EF-B5F5EF840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882" y="652673"/>
            <a:ext cx="3460955" cy="1868915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4487332"/>
            <a:ext cx="6400800" cy="1507067"/>
          </a:xfrm>
        </p:spPr>
        <p:txBody>
          <a:bodyPr>
            <a:normAutofit/>
          </a:bodyPr>
          <a:lstStyle/>
          <a:p>
            <a:r>
              <a:t>EPL 2014/15 – Defensive Metrics</a:t>
            </a:r>
          </a:p>
        </p:txBody>
      </p:sp>
      <p:pic>
        <p:nvPicPr>
          <p:cNvPr id="4" name="Content Placeholder 8" descr="A table with numbers and lines&#10;&#10;AI-generated content may be incorrect.">
            <a:extLst>
              <a:ext uri="{FF2B5EF4-FFF2-40B4-BE49-F238E27FC236}">
                <a16:creationId xmlns:a16="http://schemas.microsoft.com/office/drawing/2014/main" id="{42951153-14DF-DC0F-9A51-A2F18A66E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61" y="2838718"/>
            <a:ext cx="3701539" cy="1844472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4740" y="733647"/>
            <a:ext cx="3314378" cy="3575884"/>
          </a:xfrm>
        </p:spPr>
        <p:txBody>
          <a:bodyPr>
            <a:normAutofit/>
          </a:bodyPr>
          <a:lstStyle/>
          <a:p>
            <a:r>
              <a:rPr lang="en-US"/>
              <a:t>Insights:</a:t>
            </a:r>
          </a:p>
          <a:p>
            <a:r>
              <a:rPr lang="en-US"/>
              <a:t>- Chelsea strongest defensive record.</a:t>
            </a:r>
          </a:p>
          <a:p>
            <a:r>
              <a:rPr lang="en-US"/>
              <a:t>- Mid-table clubs conceded heavily.</a:t>
            </a:r>
          </a:p>
          <a:p>
            <a:r>
              <a:rPr lang="en-US"/>
              <a:t>- Few teams balanced strong attack and defense.</a:t>
            </a:r>
          </a:p>
        </p:txBody>
      </p:sp>
      <p:pic>
        <p:nvPicPr>
          <p:cNvPr id="5" name="Content Placeholder 12">
            <a:extLst>
              <a:ext uri="{FF2B5EF4-FFF2-40B4-BE49-F238E27FC236}">
                <a16:creationId xmlns:a16="http://schemas.microsoft.com/office/drawing/2014/main" id="{BBBF3E20-7747-AB40-6FD1-176A36427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25" y="439309"/>
            <a:ext cx="3856075" cy="208228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685799"/>
            <a:ext cx="2810333" cy="4892040"/>
          </a:xfrm>
        </p:spPr>
        <p:txBody>
          <a:bodyPr>
            <a:normAutofit/>
          </a:bodyPr>
          <a:lstStyle/>
          <a:p>
            <a:pPr algn="r"/>
            <a:r>
              <a:t>EPL 2014/15 – Key Insights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88087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971" y="685799"/>
            <a:ext cx="4716195" cy="489204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Takeaways:</a:t>
            </a:r>
          </a:p>
          <a:p>
            <a:r>
              <a:rPr lang="en-US">
                <a:solidFill>
                  <a:schemeClr val="tx1"/>
                </a:solidFill>
              </a:rPr>
              <a:t>- Competitive depth across EPL.</a:t>
            </a:r>
          </a:p>
          <a:p>
            <a:r>
              <a:rPr lang="en-US">
                <a:solidFill>
                  <a:schemeClr val="tx1"/>
                </a:solidFill>
              </a:rPr>
              <a:t>- Possession not always linked to points.</a:t>
            </a:r>
          </a:p>
          <a:p>
            <a:r>
              <a:rPr lang="en-US">
                <a:solidFill>
                  <a:schemeClr val="tx1"/>
                </a:solidFill>
              </a:rPr>
              <a:t>- Defensive solidity key to top 4 finish.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685799"/>
            <a:ext cx="2810333" cy="4892040"/>
          </a:xfrm>
        </p:spPr>
        <p:txBody>
          <a:bodyPr>
            <a:normAutofit/>
          </a:bodyPr>
          <a:lstStyle/>
          <a:p>
            <a:pPr algn="r"/>
            <a:r>
              <a:t>EPL 2015/16 – Overview &amp; Standings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88087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971" y="685799"/>
            <a:ext cx="4716195" cy="489204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Leicester City shocked the football world with their title win.</a:t>
            </a:r>
          </a:p>
          <a:p>
            <a:r>
              <a:rPr lang="en-US">
                <a:solidFill>
                  <a:schemeClr val="tx1"/>
                </a:solidFill>
              </a:rPr>
              <a:t>Traditional powers underperformed relative to expectations.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4487332"/>
            <a:ext cx="6400800" cy="1507067"/>
          </a:xfrm>
        </p:spPr>
        <p:txBody>
          <a:bodyPr>
            <a:normAutofit/>
          </a:bodyPr>
          <a:lstStyle/>
          <a:p>
            <a:r>
              <a:t>EPL 2015/16 – Offensive Metrics</a:t>
            </a:r>
          </a:p>
        </p:txBody>
      </p:sp>
      <p:pic>
        <p:nvPicPr>
          <p:cNvPr id="4" name="Content Placeholder 8" descr="A map of a football team&#10;&#10;AI-generated content may be incorrect.">
            <a:extLst>
              <a:ext uri="{FF2B5EF4-FFF2-40B4-BE49-F238E27FC236}">
                <a16:creationId xmlns:a16="http://schemas.microsoft.com/office/drawing/2014/main" id="{9C7D6B13-3AB9-0821-776E-D58DC80A8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29" y="1467268"/>
            <a:ext cx="3978569" cy="2108641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4740" y="733647"/>
            <a:ext cx="3314378" cy="3575884"/>
          </a:xfrm>
        </p:spPr>
        <p:txBody>
          <a:bodyPr>
            <a:normAutofit/>
          </a:bodyPr>
          <a:lstStyle/>
          <a:p>
            <a:r>
              <a:rPr lang="en-US"/>
              <a:t>Insights:</a:t>
            </a:r>
          </a:p>
          <a:p>
            <a:r>
              <a:rPr lang="en-US"/>
              <a:t>- Leicester relied on counterattacking efficiency (Vardy, Mahrez).</a:t>
            </a:r>
          </a:p>
          <a:p>
            <a:r>
              <a:rPr lang="en-US"/>
              <a:t>- Arsenal had higher possession but less conversion.</a:t>
            </a:r>
          </a:p>
          <a:p>
            <a:r>
              <a:rPr lang="en-US"/>
              <a:t>- Spurs displayed balance in attack.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4487332"/>
            <a:ext cx="6400800" cy="1507067"/>
          </a:xfrm>
        </p:spPr>
        <p:txBody>
          <a:bodyPr>
            <a:normAutofit/>
          </a:bodyPr>
          <a:lstStyle/>
          <a:p>
            <a:r>
              <a:t>EPL 2015/16 – Defensive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4740" y="733647"/>
            <a:ext cx="3314378" cy="3575884"/>
          </a:xfrm>
        </p:spPr>
        <p:txBody>
          <a:bodyPr>
            <a:normAutofit/>
          </a:bodyPr>
          <a:lstStyle/>
          <a:p>
            <a:r>
              <a:rPr lang="en-US"/>
              <a:t>Insights:</a:t>
            </a:r>
          </a:p>
          <a:p>
            <a:r>
              <a:rPr lang="en-US"/>
              <a:t>- Leicester's compact defense limited goals against.</a:t>
            </a:r>
          </a:p>
          <a:p>
            <a:r>
              <a:rPr lang="en-US"/>
              <a:t>- Spurs conceded fewest goals, showing balance.</a:t>
            </a:r>
          </a:p>
          <a:p>
            <a:r>
              <a:rPr lang="en-US"/>
              <a:t>- Mid-table sides again inconsistent defensively.</a:t>
            </a:r>
          </a:p>
        </p:txBody>
      </p:sp>
      <p:pic>
        <p:nvPicPr>
          <p:cNvPr id="5" name="Content Placeholder 8">
            <a:extLst>
              <a:ext uri="{FF2B5EF4-FFF2-40B4-BE49-F238E27FC236}">
                <a16:creationId xmlns:a16="http://schemas.microsoft.com/office/drawing/2014/main" id="{7F4EFD7D-2794-4AEF-43A7-FDCD5FDDE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86" y="1566733"/>
            <a:ext cx="4555336" cy="218656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4487332"/>
            <a:ext cx="6400800" cy="1507067"/>
          </a:xfrm>
        </p:spPr>
        <p:txBody>
          <a:bodyPr>
            <a:normAutofit/>
          </a:bodyPr>
          <a:lstStyle/>
          <a:p>
            <a:r>
              <a:t>EPL 2015/16 – 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4740" y="733647"/>
            <a:ext cx="3314378" cy="35758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Takeaways:</a:t>
            </a:r>
          </a:p>
          <a:p>
            <a:pPr>
              <a:lnSpc>
                <a:spcPct val="90000"/>
              </a:lnSpc>
            </a:pPr>
            <a:r>
              <a:rPr lang="en-US"/>
              <a:t>- Counterattacking efficiency outperformed possession.</a:t>
            </a:r>
          </a:p>
          <a:p>
            <a:pPr>
              <a:lnSpc>
                <a:spcPct val="90000"/>
              </a:lnSpc>
            </a:pPr>
            <a:r>
              <a:rPr lang="en-US"/>
              <a:t>- Leicester’s rise showcased tactical discipline.</a:t>
            </a:r>
          </a:p>
          <a:p>
            <a:pPr>
              <a:lnSpc>
                <a:spcPct val="90000"/>
              </a:lnSpc>
            </a:pPr>
            <a:r>
              <a:rPr lang="en-US"/>
              <a:t>- Spurs closest challenger due to balance.</a:t>
            </a:r>
          </a:p>
        </p:txBody>
      </p:sp>
      <p:pic>
        <p:nvPicPr>
          <p:cNvPr id="5" name="Content Placeholder 10">
            <a:extLst>
              <a:ext uri="{FF2B5EF4-FFF2-40B4-BE49-F238E27FC236}">
                <a16:creationId xmlns:a16="http://schemas.microsoft.com/office/drawing/2014/main" id="{A728C16C-983B-7540-5A62-E6517AD58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2" y="1446028"/>
            <a:ext cx="4714484" cy="2498676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</TotalTime>
  <Words>588</Words>
  <Application>Microsoft Office PowerPoint</Application>
  <PresentationFormat>On-screen Show (4:3)</PresentationFormat>
  <Paragraphs>94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Century Gothic</vt:lpstr>
      <vt:lpstr>Wingdings 3</vt:lpstr>
      <vt:lpstr>Slice</vt:lpstr>
      <vt:lpstr>Soccer Analytics: EPL &amp; La Liga (2014/15–2015/16)</vt:lpstr>
      <vt:lpstr>EPL 2014/15 – Overview &amp; Standings</vt:lpstr>
      <vt:lpstr>EPL 2014/15 – Offensive Metrics</vt:lpstr>
      <vt:lpstr>EPL 2014/15 – Defensive Metrics</vt:lpstr>
      <vt:lpstr>EPL 2014/15 – Key Insights</vt:lpstr>
      <vt:lpstr>EPL 2015/16 – Overview &amp; Standings</vt:lpstr>
      <vt:lpstr>EPL 2015/16 – Offensive Metrics</vt:lpstr>
      <vt:lpstr>EPL 2015/16 – Defensive Metrics</vt:lpstr>
      <vt:lpstr>EPL 2015/16 – Key Insights</vt:lpstr>
      <vt:lpstr>La Liga 2014/15 – Overview &amp; Standings</vt:lpstr>
      <vt:lpstr>La Liga 2014/15 – Offensive Metrics</vt:lpstr>
      <vt:lpstr>La Liga 2014/15 – Defensive Metrics</vt:lpstr>
      <vt:lpstr>La Liga 2014/15 – Key Insights</vt:lpstr>
      <vt:lpstr>La Liga 2015/16 – Overview &amp; Standings</vt:lpstr>
      <vt:lpstr>La Liga 2015/16 – Offensive Metrics</vt:lpstr>
      <vt:lpstr>La Liga 2015/16 – Defensive Metrics</vt:lpstr>
      <vt:lpstr>La Liga 2015/16 – Key Insights</vt:lpstr>
      <vt:lpstr>Cross-League Comparison</vt:lpstr>
      <vt:lpstr>Clustering of Styles of Play</vt:lpstr>
      <vt:lpstr>Key Takeaways &amp;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Alex Chavez</cp:lastModifiedBy>
  <cp:revision>1</cp:revision>
  <dcterms:created xsi:type="dcterms:W3CDTF">2013-01-27T09:14:16Z</dcterms:created>
  <dcterms:modified xsi:type="dcterms:W3CDTF">2025-09-10T20:09:44Z</dcterms:modified>
  <cp:category/>
</cp:coreProperties>
</file>