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494B1D-E4EB-4B13-A369-9B2684DD5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500183-04D9-47EC-A857-2974F0B6D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12EFA6-169C-4DF2-84B1-FB37337D2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5345-43D7-4548-9778-198339A6C996}" type="datetimeFigureOut">
              <a:rPr lang="es-ES" smtClean="0"/>
              <a:t>16/12/2023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1EAA66-F115-48DD-9E08-CF0D25DD4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180DF3-174E-4750-A0A4-075FA8CC2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F4C3-0E11-41AF-991D-B29C5FEB2D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5698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FB171-84EF-4B1D-A4A8-64BD28964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7AC5A4-D08D-4EC9-8401-67ABA240E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DA5796-8182-4221-95C5-A323EE182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5345-43D7-4548-9778-198339A6C996}" type="datetimeFigureOut">
              <a:rPr lang="es-ES" smtClean="0"/>
              <a:t>16/12/2023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39842C-336B-486A-80E0-1E0EB2F7C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DD55FA-15B2-4C3E-ADA7-EB4397250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F4C3-0E11-41AF-991D-B29C5FEB2D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4641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6E59699-F1A3-4854-B52A-7E79CAD51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04E3B94-51F3-4F13-9512-327D74BA4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E56DAC-1480-488F-B8A4-56BF73D85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5345-43D7-4548-9778-198339A6C996}" type="datetimeFigureOut">
              <a:rPr lang="es-ES" smtClean="0"/>
              <a:t>16/12/2023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446705-8B31-4123-BF59-C8A6A9277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BBD9F0-5FEA-4AEA-A037-B03D31C69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F4C3-0E11-41AF-991D-B29C5FEB2D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3118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C9775-85C7-4D1F-824A-CDC946F65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641FF5-DC2E-42CF-AB10-2CB82F6B8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C4F648-CE5B-412B-A4BB-F85AB457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5345-43D7-4548-9778-198339A6C996}" type="datetimeFigureOut">
              <a:rPr lang="es-ES" smtClean="0"/>
              <a:t>16/12/2023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751ABD-5FC6-49C6-B5CF-1F405EC02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9AD625-50D0-45B5-8E0A-88102F3D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F4C3-0E11-41AF-991D-B29C5FEB2D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123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6C7C74-21BB-46BF-8889-536B64918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DA8D1C-6A30-4A7B-92AC-6A7E11BCE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92FA30-0F04-46F0-A08E-AC3290897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5345-43D7-4548-9778-198339A6C996}" type="datetimeFigureOut">
              <a:rPr lang="es-ES" smtClean="0"/>
              <a:t>16/12/2023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515DC4-4302-41FD-93F0-2A9734884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6894C1-49EA-485F-87CB-C0BB2783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F4C3-0E11-41AF-991D-B29C5FEB2D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227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AE0F85-DDD4-4A96-BE30-B319F39E6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48342F-1F6C-4B82-9C67-59B558E98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47D01CB-04C8-4416-AD8A-C8A53D4E0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0683444-FD43-4ED3-9EE5-F1A3D3FB4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5345-43D7-4548-9778-198339A6C996}" type="datetimeFigureOut">
              <a:rPr lang="es-ES" smtClean="0"/>
              <a:t>16/12/2023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10A36B-79AC-4CC0-872A-4108F2464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C33418-2244-4EE4-82AD-0144AA34E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F4C3-0E11-41AF-991D-B29C5FEB2D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8820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2CC0D-50B8-468F-9B6F-D524A7577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1CB418-3091-46C1-B357-A7C12088C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317A04-287D-4EA7-9429-B28029407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C02530E-6289-4345-AA3C-012966519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3F0B01A-F528-40E0-BBA1-9066A2224D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451255-F06C-4981-A10C-998C7F7D3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5345-43D7-4548-9778-198339A6C996}" type="datetimeFigureOut">
              <a:rPr lang="es-ES" smtClean="0"/>
              <a:t>16/12/2023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58AFF93-242E-4A5C-8791-665CCBCE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4ACE352-DA6E-412D-AD4F-0534B6F3A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F4C3-0E11-41AF-991D-B29C5FEB2D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978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557BB-7362-4097-874A-75558B0BB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2813524-F148-40B7-AD22-8F055E6F3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5345-43D7-4548-9778-198339A6C996}" type="datetimeFigureOut">
              <a:rPr lang="es-ES" smtClean="0"/>
              <a:t>16/12/2023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B60AACC-4558-45B0-A1D5-64D643AF0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5BC20F8-52AB-4C27-B068-9E156A729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F4C3-0E11-41AF-991D-B29C5FEB2D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9097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EABC401-F96C-4C65-8565-B3D3F0E35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5345-43D7-4548-9778-198339A6C996}" type="datetimeFigureOut">
              <a:rPr lang="es-ES" smtClean="0"/>
              <a:t>16/12/2023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6F8493E-7AF9-481D-AF48-4845C783E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B46375E-AD36-4BA9-B590-25AC5D4C2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F4C3-0E11-41AF-991D-B29C5FEB2D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639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610E8C-BB26-499B-AAC8-5BECF73E9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79C045-7DC9-4FC5-A2C5-3659961DE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0FD75EC-58C3-47AE-AA57-8B3702629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063F84-DF3C-4E06-97D6-12CCB0CAE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5345-43D7-4548-9778-198339A6C996}" type="datetimeFigureOut">
              <a:rPr lang="es-ES" smtClean="0"/>
              <a:t>16/12/2023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9F3F9A-2B6E-440D-BB97-E338EFFA2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E15119-7372-4AEE-8784-BF078F438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F4C3-0E11-41AF-991D-B29C5FEB2D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174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25A5CA-C024-4B8B-BD05-5C609AFFC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94F1BFD-FF16-4DB3-9467-5D555D255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736DCC4-8C82-4DD3-9539-7DF6B807B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AD44AF-7E74-44B4-8EDA-6F4FF5644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5345-43D7-4548-9778-198339A6C996}" type="datetimeFigureOut">
              <a:rPr lang="es-ES" smtClean="0"/>
              <a:t>16/12/2023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AAEF96-490D-4C51-B3ED-763292A95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748D43-669A-417E-A3B0-1CABCFB45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F4C3-0E11-41AF-991D-B29C5FEB2D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73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025F079-A04B-4347-94A0-7FCEC7790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BDFFBA-5A59-4F4A-94CC-22C55CCEA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02600D-AB8F-4667-9980-2D79426B9A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95345-43D7-4548-9778-198339A6C996}" type="datetimeFigureOut">
              <a:rPr lang="es-ES" smtClean="0"/>
              <a:t>16/12/2023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6997DF-F7EC-435C-AE32-12963AE828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C31BDD-86DB-47AB-A00F-7C2B9EC585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EF4C3-0E11-41AF-991D-B29C5FEB2D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94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id="{D688D8E6-4EBD-4679-811F-AAF8496A4886}"/>
              </a:ext>
            </a:extLst>
          </p:cNvPr>
          <p:cNvSpPr/>
          <p:nvPr/>
        </p:nvSpPr>
        <p:spPr>
          <a:xfrm>
            <a:off x="2096655" y="2046723"/>
            <a:ext cx="1893454" cy="138227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8A4155A-86F5-4E27-9A91-2844F9728D07}"/>
              </a:ext>
            </a:extLst>
          </p:cNvPr>
          <p:cNvSpPr txBox="1"/>
          <p:nvPr/>
        </p:nvSpPr>
        <p:spPr>
          <a:xfrm>
            <a:off x="2255077" y="1677391"/>
            <a:ext cx="1585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Intensificación</a:t>
            </a:r>
            <a:endParaRPr lang="es-ES" sz="1200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292095D-A4A8-412B-8AD7-63FF146F5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019" y="2161310"/>
            <a:ext cx="1714346" cy="1153102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E6114BED-E84B-4124-B7CA-6EBA03C113F2}"/>
              </a:ext>
            </a:extLst>
          </p:cNvPr>
          <p:cNvSpPr txBox="1"/>
          <p:nvPr/>
        </p:nvSpPr>
        <p:spPr>
          <a:xfrm>
            <a:off x="6534728" y="1358404"/>
            <a:ext cx="28355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Secuencia de intensificación</a:t>
            </a:r>
          </a:p>
          <a:p>
            <a:pPr algn="ctr"/>
            <a:r>
              <a:rPr lang="es-AR" sz="1200" dirty="0"/>
              <a:t>(Orden aleatorio)</a:t>
            </a:r>
            <a:endParaRPr lang="es-ES" sz="1200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FE325B0B-1C64-46DE-9C05-3510D8D8FC3E}"/>
              </a:ext>
            </a:extLst>
          </p:cNvPr>
          <p:cNvGrpSpPr/>
          <p:nvPr/>
        </p:nvGrpSpPr>
        <p:grpSpPr>
          <a:xfrm>
            <a:off x="6534728" y="1862057"/>
            <a:ext cx="2835564" cy="2225489"/>
            <a:chOff x="1403927" y="387927"/>
            <a:chExt cx="5781964" cy="5726545"/>
          </a:xfrm>
        </p:grpSpPr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2487106A-E862-4624-A413-8207D3834D7F}"/>
                </a:ext>
              </a:extLst>
            </p:cNvPr>
            <p:cNvSpPr/>
            <p:nvPr/>
          </p:nvSpPr>
          <p:spPr>
            <a:xfrm>
              <a:off x="1403927" y="387927"/>
              <a:ext cx="5781964" cy="57265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0" name="Imagen 19">
              <a:extLst>
                <a:ext uri="{FF2B5EF4-FFF2-40B4-BE49-F238E27FC236}">
                  <a16:creationId xmlns:a16="http://schemas.microsoft.com/office/drawing/2014/main" id="{3E1255C4-4960-4DAB-80A7-C716F2E13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8607" y="1591108"/>
              <a:ext cx="2038350" cy="1514475"/>
            </a:xfrm>
            <a:prstGeom prst="rect">
              <a:avLst/>
            </a:prstGeom>
          </p:spPr>
        </p:pic>
        <p:pic>
          <p:nvPicPr>
            <p:cNvPr id="21" name="Imagen 20">
              <a:extLst>
                <a:ext uri="{FF2B5EF4-FFF2-40B4-BE49-F238E27FC236}">
                  <a16:creationId xmlns:a16="http://schemas.microsoft.com/office/drawing/2014/main" id="{E27D82BA-9B0F-453B-A046-F2A41F313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71807" y="845415"/>
              <a:ext cx="2038350" cy="1514475"/>
            </a:xfrm>
            <a:prstGeom prst="rect">
              <a:avLst/>
            </a:prstGeom>
          </p:spPr>
        </p:pic>
        <p:pic>
          <p:nvPicPr>
            <p:cNvPr id="22" name="Imagen 21">
              <a:extLst>
                <a:ext uri="{FF2B5EF4-FFF2-40B4-BE49-F238E27FC236}">
                  <a16:creationId xmlns:a16="http://schemas.microsoft.com/office/drawing/2014/main" id="{2AD3D86B-D279-4ECF-BB8F-38B8D9925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77334" y="481806"/>
              <a:ext cx="2038350" cy="1514475"/>
            </a:xfrm>
            <a:prstGeom prst="rect">
              <a:avLst/>
            </a:prstGeom>
          </p:spPr>
        </p:pic>
        <p:pic>
          <p:nvPicPr>
            <p:cNvPr id="23" name="Imagen 22">
              <a:extLst>
                <a:ext uri="{FF2B5EF4-FFF2-40B4-BE49-F238E27FC236}">
                  <a16:creationId xmlns:a16="http://schemas.microsoft.com/office/drawing/2014/main" id="{7B8D00B0-D432-428F-AED6-DBBCE3EB8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10157" y="1239043"/>
              <a:ext cx="2038350" cy="1514475"/>
            </a:xfrm>
            <a:prstGeom prst="rect">
              <a:avLst/>
            </a:prstGeom>
          </p:spPr>
        </p:pic>
        <p:pic>
          <p:nvPicPr>
            <p:cNvPr id="24" name="Imagen 23">
              <a:extLst>
                <a:ext uri="{FF2B5EF4-FFF2-40B4-BE49-F238E27FC236}">
                  <a16:creationId xmlns:a16="http://schemas.microsoft.com/office/drawing/2014/main" id="{F2733B37-27E9-4091-9726-5105055D2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98134" y="2256126"/>
              <a:ext cx="2038350" cy="1514475"/>
            </a:xfrm>
            <a:prstGeom prst="rect">
              <a:avLst/>
            </a:prstGeom>
          </p:spPr>
        </p:pic>
        <p:pic>
          <p:nvPicPr>
            <p:cNvPr id="25" name="Imagen 24">
              <a:extLst>
                <a:ext uri="{FF2B5EF4-FFF2-40B4-BE49-F238E27FC236}">
                  <a16:creationId xmlns:a16="http://schemas.microsoft.com/office/drawing/2014/main" id="{62F1283A-962D-460E-A186-136762156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02207" y="2983636"/>
              <a:ext cx="2038350" cy="1514475"/>
            </a:xfrm>
            <a:prstGeom prst="rect">
              <a:avLst/>
            </a:prstGeom>
          </p:spPr>
        </p:pic>
        <p:pic>
          <p:nvPicPr>
            <p:cNvPr id="26" name="Imagen 25">
              <a:extLst>
                <a:ext uri="{FF2B5EF4-FFF2-40B4-BE49-F238E27FC236}">
                  <a16:creationId xmlns:a16="http://schemas.microsoft.com/office/drawing/2014/main" id="{D15ED8E1-8F3D-4111-A642-510E38D00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56584" y="2781373"/>
              <a:ext cx="2038350" cy="1514475"/>
            </a:xfrm>
            <a:prstGeom prst="rect">
              <a:avLst/>
            </a:prstGeom>
          </p:spPr>
        </p:pic>
        <p:pic>
          <p:nvPicPr>
            <p:cNvPr id="27" name="Imagen 26">
              <a:extLst>
                <a:ext uri="{FF2B5EF4-FFF2-40B4-BE49-F238E27FC236}">
                  <a16:creationId xmlns:a16="http://schemas.microsoft.com/office/drawing/2014/main" id="{52117C98-3B57-4033-B528-CCE571262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83591" y="3133438"/>
              <a:ext cx="2038350" cy="1514475"/>
            </a:xfrm>
            <a:prstGeom prst="rect">
              <a:avLst/>
            </a:prstGeom>
          </p:spPr>
        </p:pic>
        <p:pic>
          <p:nvPicPr>
            <p:cNvPr id="28" name="Imagen 27">
              <a:extLst>
                <a:ext uri="{FF2B5EF4-FFF2-40B4-BE49-F238E27FC236}">
                  <a16:creationId xmlns:a16="http://schemas.microsoft.com/office/drawing/2014/main" id="{41ABD63E-0C77-4CE8-BC98-2E0C64B5E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7796" y="3943136"/>
              <a:ext cx="2038350" cy="1514475"/>
            </a:xfrm>
            <a:prstGeom prst="rect">
              <a:avLst/>
            </a:prstGeom>
          </p:spPr>
        </p:pic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1EE9B798-8372-460D-A78D-1FDA888A9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58159" y="4525966"/>
              <a:ext cx="2038350" cy="1514475"/>
            </a:xfrm>
            <a:prstGeom prst="rect">
              <a:avLst/>
            </a:prstGeom>
          </p:spPr>
        </p:pic>
        <p:pic>
          <p:nvPicPr>
            <p:cNvPr id="30" name="Imagen 29">
              <a:extLst>
                <a:ext uri="{FF2B5EF4-FFF2-40B4-BE49-F238E27FC236}">
                  <a16:creationId xmlns:a16="http://schemas.microsoft.com/office/drawing/2014/main" id="{1A9512C9-A62F-4E32-AA66-0E84330B1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6825" y="3970991"/>
              <a:ext cx="2038350" cy="1514475"/>
            </a:xfrm>
            <a:prstGeom prst="rect">
              <a:avLst/>
            </a:prstGeom>
          </p:spPr>
        </p:pic>
        <p:pic>
          <p:nvPicPr>
            <p:cNvPr id="31" name="Imagen 30">
              <a:extLst>
                <a:ext uri="{FF2B5EF4-FFF2-40B4-BE49-F238E27FC236}">
                  <a16:creationId xmlns:a16="http://schemas.microsoft.com/office/drawing/2014/main" id="{97B9EA29-C7F8-46D0-AA4E-F8CD8B9F3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20706" y="4288778"/>
              <a:ext cx="2038350" cy="1514475"/>
            </a:xfrm>
            <a:prstGeom prst="rect">
              <a:avLst/>
            </a:prstGeom>
          </p:spPr>
        </p:pic>
      </p:grpSp>
      <p:pic>
        <p:nvPicPr>
          <p:cNvPr id="32" name="Imagen 31">
            <a:extLst>
              <a:ext uri="{FF2B5EF4-FFF2-40B4-BE49-F238E27FC236}">
                <a16:creationId xmlns:a16="http://schemas.microsoft.com/office/drawing/2014/main" id="{B08D1B5A-AB77-4D18-AF04-939D07E6D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109" y="5426365"/>
            <a:ext cx="1714346" cy="115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967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o 22">
            <a:extLst>
              <a:ext uri="{FF2B5EF4-FFF2-40B4-BE49-F238E27FC236}">
                <a16:creationId xmlns:a16="http://schemas.microsoft.com/office/drawing/2014/main" id="{0CE6D945-3FC1-4510-95DA-5C80252FDD17}"/>
              </a:ext>
            </a:extLst>
          </p:cNvPr>
          <p:cNvGrpSpPr/>
          <p:nvPr/>
        </p:nvGrpSpPr>
        <p:grpSpPr>
          <a:xfrm>
            <a:off x="1403927" y="387927"/>
            <a:ext cx="5781964" cy="5726545"/>
            <a:chOff x="1403927" y="387927"/>
            <a:chExt cx="5781964" cy="5726545"/>
          </a:xfrm>
        </p:grpSpPr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4AF74615-7120-4255-8CB4-B08F10A0AF52}"/>
                </a:ext>
              </a:extLst>
            </p:cNvPr>
            <p:cNvSpPr/>
            <p:nvPr/>
          </p:nvSpPr>
          <p:spPr>
            <a:xfrm>
              <a:off x="1403927" y="387927"/>
              <a:ext cx="5781964" cy="57265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3096C6AC-C723-4C39-9938-7AAEC1999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68607" y="1591108"/>
              <a:ext cx="2038350" cy="1514475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272E88CC-AAC6-4E84-9E29-FE3F719EB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71807" y="845415"/>
              <a:ext cx="2038350" cy="1514475"/>
            </a:xfrm>
            <a:prstGeom prst="rect">
              <a:avLst/>
            </a:prstGeom>
          </p:spPr>
        </p:pic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F8224CC0-9CAD-498D-8301-3746367BB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77334" y="481806"/>
              <a:ext cx="2038350" cy="1514475"/>
            </a:xfrm>
            <a:prstGeom prst="rect">
              <a:avLst/>
            </a:prstGeom>
          </p:spPr>
        </p:pic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B6D64BDD-5073-4D30-9860-810D1A5F3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10157" y="1239043"/>
              <a:ext cx="2038350" cy="1514475"/>
            </a:xfrm>
            <a:prstGeom prst="rect">
              <a:avLst/>
            </a:prstGeom>
          </p:spPr>
        </p:pic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D7E678B3-CB46-48DA-8BD5-5C4EFF970C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98134" y="2256126"/>
              <a:ext cx="2038350" cy="1514475"/>
            </a:xfrm>
            <a:prstGeom prst="rect">
              <a:avLst/>
            </a:prstGeom>
          </p:spPr>
        </p:pic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C1E4EA7F-772A-4F35-9D82-138C825FC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02207" y="2983636"/>
              <a:ext cx="2038350" cy="1514475"/>
            </a:xfrm>
            <a:prstGeom prst="rect">
              <a:avLst/>
            </a:prstGeom>
          </p:spPr>
        </p:pic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CCA1B080-B290-47A2-BE67-4F359C86A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56584" y="2781373"/>
              <a:ext cx="2038350" cy="1514475"/>
            </a:xfrm>
            <a:prstGeom prst="rect">
              <a:avLst/>
            </a:prstGeom>
          </p:spPr>
        </p:pic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69256E4F-424F-4F83-98DE-A78CA1E1C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3591" y="3133438"/>
              <a:ext cx="2038350" cy="1514475"/>
            </a:xfrm>
            <a:prstGeom prst="rect">
              <a:avLst/>
            </a:prstGeom>
          </p:spPr>
        </p:pic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7A9BD589-550A-4613-9D64-A1A7545AC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7796" y="3943136"/>
              <a:ext cx="2038350" cy="1514475"/>
            </a:xfrm>
            <a:prstGeom prst="rect">
              <a:avLst/>
            </a:prstGeom>
          </p:spPr>
        </p:pic>
        <p:pic>
          <p:nvPicPr>
            <p:cNvPr id="19" name="Imagen 18">
              <a:extLst>
                <a:ext uri="{FF2B5EF4-FFF2-40B4-BE49-F238E27FC236}">
                  <a16:creationId xmlns:a16="http://schemas.microsoft.com/office/drawing/2014/main" id="{58443E57-8C86-4548-AC36-6A6542C39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58159" y="4525966"/>
              <a:ext cx="2038350" cy="1514475"/>
            </a:xfrm>
            <a:prstGeom prst="rect">
              <a:avLst/>
            </a:prstGeom>
          </p:spPr>
        </p:pic>
        <p:pic>
          <p:nvPicPr>
            <p:cNvPr id="20" name="Imagen 19">
              <a:extLst>
                <a:ext uri="{FF2B5EF4-FFF2-40B4-BE49-F238E27FC236}">
                  <a16:creationId xmlns:a16="http://schemas.microsoft.com/office/drawing/2014/main" id="{28ADDF1F-5712-4355-8481-78425BD2A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76825" y="3970991"/>
              <a:ext cx="2038350" cy="1514475"/>
            </a:xfrm>
            <a:prstGeom prst="rect">
              <a:avLst/>
            </a:prstGeom>
          </p:spPr>
        </p:pic>
        <p:pic>
          <p:nvPicPr>
            <p:cNvPr id="21" name="Imagen 20">
              <a:extLst>
                <a:ext uri="{FF2B5EF4-FFF2-40B4-BE49-F238E27FC236}">
                  <a16:creationId xmlns:a16="http://schemas.microsoft.com/office/drawing/2014/main" id="{78547CED-1ECC-435F-82E4-F9DAE3C1F1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20706" y="4288778"/>
              <a:ext cx="2038350" cy="15144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90150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</Words>
  <Application>Microsoft Office PowerPoint</Application>
  <PresentationFormat>Panorámica</PresentationFormat>
  <Paragraphs>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Alex Chavez</dc:creator>
  <cp:lastModifiedBy>Alex Chavez</cp:lastModifiedBy>
  <cp:revision>5</cp:revision>
  <dcterms:created xsi:type="dcterms:W3CDTF">2023-12-16T12:26:47Z</dcterms:created>
  <dcterms:modified xsi:type="dcterms:W3CDTF">2023-12-16T12:49:12Z</dcterms:modified>
</cp:coreProperties>
</file>