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4B1D-E4EB-4B13-A369-9B2684DD5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00183-04D9-47EC-A857-2974F0B6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2EFA6-169C-4DF2-84B1-FB37337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EAA66-F115-48DD-9E08-CF0D25D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80DF3-174E-4750-A0A4-075FA8C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6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B171-84EF-4B1D-A4A8-64BD289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AC5A4-D08D-4EC9-8401-67ABA240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5796-8182-4221-95C5-A323EE1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9842C-336B-486A-80E0-1E0EB2F7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D55FA-15B2-4C3E-ADA7-EB43972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59699-F1A3-4854-B52A-7E79CAD5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E3B94-51F3-4F13-9512-327D74BA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56DAC-1480-488F-B8A4-56BF73D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46705-8B31-4123-BF59-C8A6A92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BD9F0-5FEA-4AEA-A037-B03D31C6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9775-85C7-4D1F-824A-CDC946F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1FF5-DC2E-42CF-AB10-2CB82F6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4F648-CE5B-412B-A4BB-F85AB457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51ABD-5FC6-49C6-B5CF-1F405E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AD625-50D0-45B5-8E0A-88102F3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7C74-21BB-46BF-8889-536B649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A8D1C-6A30-4A7B-92AC-6A7E11B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2FA30-0F04-46F0-A08E-AC329089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15DC4-4302-41FD-93F0-2A97348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94C1-49EA-485F-87CB-C0BB2783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27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0F85-DDD4-4A96-BE30-B319F39E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8342F-1F6C-4B82-9C67-59B558E9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7D01CB-04C8-4416-AD8A-C8A53D4E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83444-FD43-4ED3-9EE5-F1A3D3F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0A36B-79AC-4CC0-872A-4108F24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33418-2244-4EE4-82AD-0144AA3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C0D-50B8-468F-9B6F-D524A757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CB418-3091-46C1-B357-A7C1208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317A04-287D-4EA7-9429-B2802940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02530E-6289-4345-AA3C-012966519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F0B01A-F528-40E0-BBA1-9066A222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51255-F06C-4981-A10C-998C7F7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AFF93-242E-4A5C-8791-665CCBC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ACE352-DA6E-412D-AD4F-0534B6F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57BB-7362-4097-874A-75558B0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813524-F148-40B7-AD22-8F055E6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60AACC-4558-45B0-A1D5-64D643A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C20F8-52AB-4C27-B068-9E156A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BC401-F96C-4C65-8565-B3D3F0E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8493E-7AF9-481D-AF48-4845C783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6375E-AD36-4BA9-B590-25AC5D4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3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0E8C-BB26-499B-AAC8-5BECF73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9C045-7DC9-4FC5-A2C5-3659961D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D75EC-58C3-47AE-AA57-8B370262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63F84-DF3C-4E06-97D6-12CCB0C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F3F9A-2B6E-440D-BB97-E338EFFA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15119-7372-4AEE-8784-BF078F43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A5CA-C024-4B8B-BD05-5C609AF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F1BFD-FF16-4DB3-9467-5D555D255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6DCC4-8C82-4DD3-9539-7DF6B807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4AF-7E74-44B4-8EDA-6F4FF564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AEF96-490D-4C51-B3ED-763292A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48D43-669A-417E-A3B0-1CABCFB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5F079-A04B-4347-94A0-7FCEC779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DFFBA-5A59-4F4A-94CC-22C55CC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2600D-AB8F-4667-9980-2D79426B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5345-43D7-4548-9778-198339A6C996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997DF-F7EC-435C-AE32-12963AE8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31BDD-86DB-47AB-A00F-7C2B9EC5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24" y="240822"/>
            <a:ext cx="2403616" cy="160827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6409953" y="3264575"/>
            <a:ext cx="540335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100" dirty="0"/>
              <a:t>(Cada vez que hay una, se permutan las 12 secuencias: el promedio </a:t>
            </a:r>
            <a:r>
              <a:rPr lang="es-AR" sz="1100" dirty="0" err="1"/>
              <a:t>eficienta</a:t>
            </a:r>
            <a:r>
              <a:rPr lang="es-AR" sz="1100" dirty="0"/>
              <a:t> el resultado)</a:t>
            </a:r>
            <a:endParaRPr lang="es-ES" sz="11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2546018" y="5286402"/>
            <a:ext cx="400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(lo mismo que una sec.) x 35 letras -&gt; </a:t>
            </a:r>
          </a:p>
          <a:p>
            <a:r>
              <a:rPr lang="es-AR" sz="1200" dirty="0">
                <a:solidFill>
                  <a:schemeClr val="bg1"/>
                </a:solidFill>
              </a:rPr>
              <a:t>        </a:t>
            </a:r>
            <a:r>
              <a:rPr lang="es-ES" sz="1200" dirty="0">
                <a:solidFill>
                  <a:schemeClr val="bg1"/>
                </a:solidFill>
              </a:rPr>
              <a:t>420 Eventos/”</a:t>
            </a:r>
            <a:r>
              <a:rPr lang="es-ES" sz="1200" dirty="0" err="1">
                <a:solidFill>
                  <a:schemeClr val="bg1"/>
                </a:solidFill>
              </a:rPr>
              <a:t>Epochs</a:t>
            </a:r>
            <a:r>
              <a:rPr lang="es-ES" sz="1200" dirty="0">
                <a:solidFill>
                  <a:schemeClr val="bg1"/>
                </a:solidFill>
              </a:rPr>
              <a:t>”.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  <a:p>
            <a:pPr marL="171450" indent="-171450" defTabSz="271463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</a:t>
            </a:r>
            <a:r>
              <a:rPr lang="es-AR" sz="1200" dirty="0" err="1">
                <a:solidFill>
                  <a:schemeClr val="bg1"/>
                </a:solidFill>
              </a:rPr>
              <a:t>est</a:t>
            </a:r>
            <a:r>
              <a:rPr lang="es-AR" sz="1200" dirty="0">
                <a:solidFill>
                  <a:schemeClr val="bg1"/>
                </a:solidFill>
              </a:rPr>
              <a:t> (o </a:t>
            </a:r>
            <a:r>
              <a:rPr lang="es-AR" sz="1200" dirty="0" err="1">
                <a:solidFill>
                  <a:schemeClr val="bg1"/>
                </a:solidFill>
              </a:rPr>
              <a:t>sec</a:t>
            </a:r>
            <a:r>
              <a:rPr lang="es-AR" sz="1200" dirty="0">
                <a:solidFill>
                  <a:schemeClr val="bg1"/>
                </a:solidFill>
              </a:rPr>
              <a:t>) x 35 letras x 10 repeticiones: </a:t>
            </a:r>
          </a:p>
          <a:p>
            <a:pPr defTabSz="271463"/>
            <a:r>
              <a:rPr lang="es-AR" sz="1200" dirty="0">
                <a:solidFill>
                  <a:schemeClr val="bg1"/>
                </a:solidFill>
              </a:rPr>
              <a:t>		Data Set de 4200 filas.</a:t>
            </a:r>
          </a:p>
          <a:p>
            <a:pPr defTabSz="271463"/>
            <a:endParaRPr lang="es-ES" sz="1200" dirty="0">
              <a:solidFill>
                <a:schemeClr val="bg1"/>
              </a:solidFill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826D54C-8CA2-445B-865F-40F3EFE2011A}"/>
              </a:ext>
            </a:extLst>
          </p:cNvPr>
          <p:cNvGrpSpPr/>
          <p:nvPr/>
        </p:nvGrpSpPr>
        <p:grpSpPr>
          <a:xfrm>
            <a:off x="5938243" y="1304246"/>
            <a:ext cx="1789463" cy="1597667"/>
            <a:chOff x="5928786" y="1292458"/>
            <a:chExt cx="1789463" cy="1597667"/>
          </a:xfrm>
        </p:grpSpPr>
        <p:sp>
          <p:nvSpPr>
            <p:cNvPr id="48" name="Lágrima 47">
              <a:extLst>
                <a:ext uri="{FF2B5EF4-FFF2-40B4-BE49-F238E27FC236}">
                  <a16:creationId xmlns:a16="http://schemas.microsoft.com/office/drawing/2014/main" id="{62C9A438-DA9F-44DC-9D87-D436F9D59662}"/>
                </a:ext>
              </a:extLst>
            </p:cNvPr>
            <p:cNvSpPr/>
            <p:nvPr/>
          </p:nvSpPr>
          <p:spPr>
            <a:xfrm rot="10496294">
              <a:off x="6084905" y="1292458"/>
              <a:ext cx="1238608" cy="1279988"/>
            </a:xfrm>
            <a:prstGeom prst="teardrop">
              <a:avLst>
                <a:gd name="adj" fmla="val 13836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6423205-3669-4FF6-BC08-94842C03F356}"/>
                </a:ext>
              </a:extLst>
            </p:cNvPr>
            <p:cNvGrpSpPr/>
            <p:nvPr/>
          </p:nvGrpSpPr>
          <p:grpSpPr>
            <a:xfrm>
              <a:off x="6216446" y="1608797"/>
              <a:ext cx="1005199" cy="647310"/>
              <a:chOff x="8517492" y="170197"/>
              <a:chExt cx="1893454" cy="1382277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2D824C9-9CC4-4D45-8702-CB9A83223B30}"/>
                  </a:ext>
                </a:extLst>
              </p:cNvPr>
              <p:cNvSpPr/>
              <p:nvPr/>
            </p:nvSpPr>
            <p:spPr>
              <a:xfrm>
                <a:off x="8517492" y="170197"/>
                <a:ext cx="1893454" cy="138227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10C11ACB-73FD-4192-A20B-466EA754C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9856" y="284784"/>
                <a:ext cx="1714346" cy="1153102"/>
              </a:xfrm>
              <a:prstGeom prst="rect">
                <a:avLst/>
              </a:prstGeom>
            </p:spPr>
          </p:pic>
        </p:grp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BBBF88B-D1DA-438A-9A82-68283D653096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5928786" y="2013265"/>
              <a:ext cx="552935" cy="87685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445ADD-97BC-47B5-802B-DDDD36E3ED08}"/>
                </a:ext>
              </a:extLst>
            </p:cNvPr>
            <p:cNvSpPr/>
            <p:nvPr/>
          </p:nvSpPr>
          <p:spPr>
            <a:xfrm>
              <a:off x="6481721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FB6E076-338B-4226-8855-C1DCD97B6A5C}"/>
                </a:ext>
              </a:extLst>
            </p:cNvPr>
            <p:cNvSpPr/>
            <p:nvPr/>
          </p:nvSpPr>
          <p:spPr>
            <a:xfrm>
              <a:off x="6927003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AE2E2003-EE9D-4A1E-B07A-3DC2EF878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672" y="2013265"/>
              <a:ext cx="1005199" cy="87686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EF4906A-6831-41B1-A629-EC4731F48825}"/>
                </a:ext>
              </a:extLst>
            </p:cNvPr>
            <p:cNvSpPr/>
            <p:nvPr/>
          </p:nvSpPr>
          <p:spPr>
            <a:xfrm>
              <a:off x="6496440" y="2208094"/>
              <a:ext cx="12218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100" dirty="0">
                  <a:solidFill>
                    <a:schemeClr val="bg1"/>
                  </a:solidFill>
                </a:rPr>
                <a:t>10 no hits y 2 hits.</a:t>
              </a:r>
              <a:endParaRPr lang="es-ES" sz="1100" dirty="0"/>
            </a:p>
          </p:txBody>
        </p:sp>
      </p:grp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623607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</a:t>
            </a:r>
            <a:r>
              <a:rPr lang="es-ES" b="1" dirty="0"/>
              <a:t>del </a:t>
            </a:r>
            <a:r>
              <a:rPr lang="es-ES" b="1" dirty="0" err="1"/>
              <a:t>Speller</a:t>
            </a:r>
            <a:r>
              <a:rPr lang="es-ES" b="1" dirty="0"/>
              <a:t>.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8C3E95-62DB-470C-8BB8-9E9908693122}"/>
              </a:ext>
            </a:extLst>
          </p:cNvPr>
          <p:cNvSpPr txBox="1"/>
          <p:nvPr/>
        </p:nvSpPr>
        <p:spPr>
          <a:xfrm>
            <a:off x="7826877" y="5726561"/>
            <a:ext cx="285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bg1"/>
                </a:solidFill>
              </a:rPr>
              <a:t>De las siete palabras de cada tema, las tres primeras se utilizan para la calibración y las cuatro restantes para la prueba:</a:t>
            </a:r>
          </a:p>
          <a:p>
            <a:pPr algn="ctr" defTabSz="271463"/>
            <a:endParaRPr lang="es-ES" sz="1200" i="1" dirty="0">
              <a:solidFill>
                <a:schemeClr val="bg1"/>
              </a:solidFill>
            </a:endParaRPr>
          </a:p>
          <a:p>
            <a:pPr algn="ctr" defTabSz="271463"/>
            <a:r>
              <a:rPr lang="es-ES" sz="1200" i="1" dirty="0">
                <a:solidFill>
                  <a:schemeClr val="bg1"/>
                </a:solidFill>
              </a:rPr>
              <a:t>MANSO  CINCO   JUEGO   QUESO</a:t>
            </a:r>
          </a:p>
        </p:txBody>
      </p:sp>
    </p:spTree>
    <p:extLst>
      <p:ext uri="{BB962C8B-B14F-4D97-AF65-F5344CB8AC3E}">
        <p14:creationId xmlns:p14="http://schemas.microsoft.com/office/powerpoint/2010/main" val="34459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70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477009"/>
            <a:ext cx="5094337" cy="203348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869784"/>
            <a:ext cx="244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Estímulo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2026987"/>
            <a:ext cx="283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Secuencia de intensificación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6409953" y="3477010"/>
            <a:ext cx="540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Diez repeticiones</a:t>
            </a:r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3167418"/>
            <a:ext cx="491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Una letra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/>
              <a:t>Letras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/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/>
              <a:t>Dataset</a:t>
            </a:r>
            <a:endParaRPr lang="es-ES" sz="1600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826D54C-8CA2-445B-865F-40F3EFE2011A}"/>
              </a:ext>
            </a:extLst>
          </p:cNvPr>
          <p:cNvGrpSpPr/>
          <p:nvPr/>
        </p:nvGrpSpPr>
        <p:grpSpPr>
          <a:xfrm>
            <a:off x="5938243" y="1304246"/>
            <a:ext cx="1789463" cy="1597667"/>
            <a:chOff x="5928786" y="1292458"/>
            <a:chExt cx="1789463" cy="1597667"/>
          </a:xfrm>
        </p:grpSpPr>
        <p:sp>
          <p:nvSpPr>
            <p:cNvPr id="48" name="Lágrima 47">
              <a:extLst>
                <a:ext uri="{FF2B5EF4-FFF2-40B4-BE49-F238E27FC236}">
                  <a16:creationId xmlns:a16="http://schemas.microsoft.com/office/drawing/2014/main" id="{62C9A438-DA9F-44DC-9D87-D436F9D59662}"/>
                </a:ext>
              </a:extLst>
            </p:cNvPr>
            <p:cNvSpPr/>
            <p:nvPr/>
          </p:nvSpPr>
          <p:spPr>
            <a:xfrm rot="10496294">
              <a:off x="6084905" y="1292458"/>
              <a:ext cx="1238608" cy="1279988"/>
            </a:xfrm>
            <a:prstGeom prst="teardrop">
              <a:avLst>
                <a:gd name="adj" fmla="val 13836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6423205-3669-4FF6-BC08-94842C03F356}"/>
                </a:ext>
              </a:extLst>
            </p:cNvPr>
            <p:cNvGrpSpPr/>
            <p:nvPr/>
          </p:nvGrpSpPr>
          <p:grpSpPr>
            <a:xfrm>
              <a:off x="6216446" y="1608797"/>
              <a:ext cx="1005199" cy="647310"/>
              <a:chOff x="8517492" y="170197"/>
              <a:chExt cx="1893454" cy="1382277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2D824C9-9CC4-4D45-8702-CB9A83223B30}"/>
                  </a:ext>
                </a:extLst>
              </p:cNvPr>
              <p:cNvSpPr/>
              <p:nvPr/>
            </p:nvSpPr>
            <p:spPr>
              <a:xfrm>
                <a:off x="8517492" y="170197"/>
                <a:ext cx="1893454" cy="138227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10C11ACB-73FD-4192-A20B-466EA754C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09856" y="284784"/>
                <a:ext cx="1714346" cy="1153102"/>
              </a:xfrm>
              <a:prstGeom prst="rect">
                <a:avLst/>
              </a:prstGeom>
            </p:spPr>
          </p:pic>
        </p:grp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BBBF88B-D1DA-438A-9A82-68283D653096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5928786" y="2013265"/>
              <a:ext cx="552935" cy="87685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445ADD-97BC-47B5-802B-DDDD36E3ED08}"/>
                </a:ext>
              </a:extLst>
            </p:cNvPr>
            <p:cNvSpPr/>
            <p:nvPr/>
          </p:nvSpPr>
          <p:spPr>
            <a:xfrm>
              <a:off x="6481721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FB6E076-338B-4226-8855-C1DCD97B6A5C}"/>
                </a:ext>
              </a:extLst>
            </p:cNvPr>
            <p:cNvSpPr/>
            <p:nvPr/>
          </p:nvSpPr>
          <p:spPr>
            <a:xfrm>
              <a:off x="6927003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AE2E2003-EE9D-4A1E-B07A-3DC2EF878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672" y="2013265"/>
              <a:ext cx="1005199" cy="87686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EF4906A-6831-41B1-A629-EC4731F48825}"/>
                </a:ext>
              </a:extLst>
            </p:cNvPr>
            <p:cNvSpPr/>
            <p:nvPr/>
          </p:nvSpPr>
          <p:spPr>
            <a:xfrm>
              <a:off x="6496440" y="2208094"/>
              <a:ext cx="12218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100" dirty="0"/>
                <a:t>10 no hits y 2 hits.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3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23F2D-B120-4DC6-A364-974E631D8369}"/>
              </a:ext>
            </a:extLst>
          </p:cNvPr>
          <p:cNvSpPr txBox="1"/>
          <p:nvPr/>
        </p:nvSpPr>
        <p:spPr>
          <a:xfrm>
            <a:off x="2546018" y="5286402"/>
            <a:ext cx="4002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12 estímulos (lo mismo que una sec.) x 35 letras -&gt; </a:t>
            </a:r>
          </a:p>
          <a:p>
            <a:r>
              <a:rPr lang="es-AR" sz="1200" dirty="0"/>
              <a:t>        </a:t>
            </a:r>
            <a:r>
              <a:rPr lang="es-ES" sz="1200" dirty="0"/>
              <a:t>420 Eventos/”</a:t>
            </a:r>
            <a:r>
              <a:rPr lang="es-ES" sz="1200" dirty="0" err="1"/>
              <a:t>Epochs</a:t>
            </a:r>
            <a:r>
              <a:rPr lang="es-ES" sz="1200" dirty="0"/>
              <a:t>”.</a:t>
            </a:r>
          </a:p>
          <a:p>
            <a:pPr defTabSz="271463"/>
            <a:r>
              <a:rPr lang="es-ES" sz="1200" dirty="0"/>
              <a:t>	De los primeros 12 hay 10 no hits y 2 hits.</a:t>
            </a:r>
          </a:p>
          <a:p>
            <a:pPr marL="171450" indent="-171450" defTabSz="271463">
              <a:buFont typeface="Arial" panose="020B0604020202020204" pitchFamily="34" charset="0"/>
              <a:buChar char="•"/>
            </a:pPr>
            <a:r>
              <a:rPr lang="es-AR" sz="1200" dirty="0"/>
              <a:t>12 </a:t>
            </a:r>
            <a:r>
              <a:rPr lang="es-AR" sz="1200" dirty="0" err="1"/>
              <a:t>est</a:t>
            </a:r>
            <a:r>
              <a:rPr lang="es-AR" sz="1200" dirty="0"/>
              <a:t> (o </a:t>
            </a:r>
            <a:r>
              <a:rPr lang="es-AR" sz="1200" dirty="0" err="1"/>
              <a:t>sec</a:t>
            </a:r>
            <a:r>
              <a:rPr lang="es-AR" sz="1200" dirty="0"/>
              <a:t>) x 35 letras x 10 repeticiones: </a:t>
            </a:r>
          </a:p>
          <a:p>
            <a:pPr defTabSz="271463"/>
            <a:r>
              <a:rPr lang="es-AR" sz="1200" dirty="0"/>
              <a:t>		Data Set de 4200 filas.</a:t>
            </a:r>
          </a:p>
          <a:p>
            <a:pPr defTabSz="271463"/>
            <a:endParaRPr lang="es-ES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78962E-4491-4F59-BB46-59FF76749901}"/>
              </a:ext>
            </a:extLst>
          </p:cNvPr>
          <p:cNvSpPr txBox="1"/>
          <p:nvPr/>
        </p:nvSpPr>
        <p:spPr>
          <a:xfrm>
            <a:off x="7826877" y="5726561"/>
            <a:ext cx="285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De las siete palabras de cada tema, las tres primeras se utilizan para la calibración y las cuatro restantes para la prueba:</a:t>
            </a:r>
          </a:p>
          <a:p>
            <a:pPr algn="ctr" defTabSz="271463"/>
            <a:endParaRPr lang="es-ES" sz="1200" i="1" dirty="0"/>
          </a:p>
          <a:p>
            <a:pPr algn="ctr" defTabSz="271463"/>
            <a:r>
              <a:rPr lang="es-ES" sz="1200" i="1" dirty="0"/>
              <a:t>MANSO  CINCO   JUEGO   QUESO</a:t>
            </a:r>
          </a:p>
        </p:txBody>
      </p:sp>
    </p:spTree>
    <p:extLst>
      <p:ext uri="{BB962C8B-B14F-4D97-AF65-F5344CB8AC3E}">
        <p14:creationId xmlns:p14="http://schemas.microsoft.com/office/powerpoint/2010/main" val="22668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ágrima 47">
            <a:extLst>
              <a:ext uri="{FF2B5EF4-FFF2-40B4-BE49-F238E27FC236}">
                <a16:creationId xmlns:a16="http://schemas.microsoft.com/office/drawing/2014/main" id="{62C9A438-DA9F-44DC-9D87-D436F9D59662}"/>
              </a:ext>
            </a:extLst>
          </p:cNvPr>
          <p:cNvSpPr/>
          <p:nvPr/>
        </p:nvSpPr>
        <p:spPr>
          <a:xfrm rot="10496294">
            <a:off x="6084905" y="1292458"/>
            <a:ext cx="1238608" cy="1279988"/>
          </a:xfrm>
          <a:prstGeom prst="teardrop">
            <a:avLst>
              <a:gd name="adj" fmla="val 13836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4417738" y="5802139"/>
            <a:ext cx="3470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x 35 letras -&gt; </a:t>
            </a:r>
            <a:r>
              <a:rPr lang="es-ES" sz="1200" dirty="0">
                <a:solidFill>
                  <a:schemeClr val="bg1"/>
                </a:solidFill>
              </a:rPr>
              <a:t>420.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6423205-3669-4FF6-BC08-94842C03F356}"/>
              </a:ext>
            </a:extLst>
          </p:cNvPr>
          <p:cNvGrpSpPr/>
          <p:nvPr/>
        </p:nvGrpSpPr>
        <p:grpSpPr>
          <a:xfrm>
            <a:off x="6216446" y="1608797"/>
            <a:ext cx="1005199" cy="647310"/>
            <a:chOff x="8517492" y="170197"/>
            <a:chExt cx="1893454" cy="138227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2D824C9-9CC4-4D45-8702-CB9A83223B30}"/>
                </a:ext>
              </a:extLst>
            </p:cNvPr>
            <p:cNvSpPr/>
            <p:nvPr/>
          </p:nvSpPr>
          <p:spPr>
            <a:xfrm>
              <a:off x="8517492" y="170197"/>
              <a:ext cx="1893454" cy="13822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10C11ACB-73FD-4192-A20B-466EA754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9856" y="284784"/>
              <a:ext cx="1714346" cy="1153102"/>
            </a:xfrm>
            <a:prstGeom prst="rect">
              <a:avLst/>
            </a:prstGeom>
          </p:spPr>
        </p:pic>
      </p:grp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BBBF88B-D1DA-438A-9A82-68283D65309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5928786" y="2013265"/>
            <a:ext cx="552935" cy="8768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0445ADD-97BC-47B5-802B-DDDD36E3ED08}"/>
              </a:ext>
            </a:extLst>
          </p:cNvPr>
          <p:cNvSpPr/>
          <p:nvPr/>
        </p:nvSpPr>
        <p:spPr>
          <a:xfrm>
            <a:off x="6473618" y="1913886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FB6E076-338B-4226-8855-C1DCD97B6A5C}"/>
              </a:ext>
            </a:extLst>
          </p:cNvPr>
          <p:cNvSpPr/>
          <p:nvPr/>
        </p:nvSpPr>
        <p:spPr>
          <a:xfrm>
            <a:off x="6927003" y="1910395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E2E2003-EE9D-4A1E-B07A-3DC2EF878DBC}"/>
              </a:ext>
            </a:extLst>
          </p:cNvPr>
          <p:cNvCxnSpPr>
            <a:cxnSpLocks/>
          </p:cNvCxnSpPr>
          <p:nvPr/>
        </p:nvCxnSpPr>
        <p:spPr>
          <a:xfrm flipV="1">
            <a:off x="5939672" y="2013265"/>
            <a:ext cx="1005199" cy="876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EF4906A-6831-41B1-A629-EC4731F48825}"/>
              </a:ext>
            </a:extLst>
          </p:cNvPr>
          <p:cNvSpPr/>
          <p:nvPr/>
        </p:nvSpPr>
        <p:spPr>
          <a:xfrm>
            <a:off x="6496440" y="2208094"/>
            <a:ext cx="1221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10 no hits y 2 hits.</a:t>
            </a:r>
            <a:endParaRPr lang="es-ES" sz="11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624" y="898047"/>
            <a:ext cx="2403616" cy="1608270"/>
          </a:xfrm>
          <a:prstGeom prst="rect">
            <a:avLst/>
          </a:prstGeom>
        </p:spPr>
      </p:pic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404532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del </a:t>
            </a:r>
            <a:r>
              <a:rPr lang="es-ES" b="1" dirty="0" err="1">
                <a:solidFill>
                  <a:schemeClr val="bg1"/>
                </a:solidFill>
              </a:rPr>
              <a:t>Speller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4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68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0CE6D945-3FC1-4510-95DA-5C80252FDD17}"/>
              </a:ext>
            </a:extLst>
          </p:cNvPr>
          <p:cNvGrpSpPr/>
          <p:nvPr/>
        </p:nvGrpSpPr>
        <p:grpSpPr>
          <a:xfrm>
            <a:off x="1403927" y="387927"/>
            <a:ext cx="5781964" cy="5726545"/>
            <a:chOff x="1403927" y="387927"/>
            <a:chExt cx="5781964" cy="5726545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AF74615-7120-4255-8CB4-B08F10A0AF52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96C6AC-C723-4C39-9938-7AAEC199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72E88CC-AAC6-4E84-9E29-FE3F719E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8224CC0-9CAD-498D-8301-3746367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6D64BDD-5073-4D30-9860-810D1A5F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7E678B3-CB46-48DA-8BD5-5C4EFF97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1E4EA7F-772A-4F35-9D82-138C825F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CA1B080-B290-47A2-BE67-4F359C86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9256E4F-424F-4F83-98DE-A78CA1E1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A9BD589-550A-4613-9D64-A1A7545A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8443E57-8C86-4548-AC36-6A6542C3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8ADDF1F-5712-4355-8481-78425BD2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78547CED-1ECC-435F-82E4-F9DAE3C1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453</Words>
  <Application>Microsoft Office PowerPoint</Application>
  <PresentationFormat>Panorámica</PresentationFormat>
  <Paragraphs>64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Chavez</dc:creator>
  <cp:lastModifiedBy>Alex Chavez</cp:lastModifiedBy>
  <cp:revision>25</cp:revision>
  <dcterms:created xsi:type="dcterms:W3CDTF">2023-12-16T12:26:47Z</dcterms:created>
  <dcterms:modified xsi:type="dcterms:W3CDTF">2024-02-02T14:50:03Z</dcterms:modified>
</cp:coreProperties>
</file>