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4"/>
  </p:notes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  <p:sldId id="267" r:id="rId9"/>
    <p:sldId id="264" r:id="rId10"/>
    <p:sldId id="286" r:id="rId11"/>
    <p:sldId id="266" r:id="rId12"/>
    <p:sldId id="270" r:id="rId13"/>
    <p:sldId id="271" r:id="rId14"/>
    <p:sldId id="263" r:id="rId15"/>
    <p:sldId id="287" r:id="rId16"/>
    <p:sldId id="269" r:id="rId17"/>
    <p:sldId id="288" r:id="rId18"/>
    <p:sldId id="272" r:id="rId19"/>
    <p:sldId id="274" r:id="rId20"/>
    <p:sldId id="289" r:id="rId21"/>
    <p:sldId id="277" r:id="rId22"/>
    <p:sldId id="276" r:id="rId23"/>
    <p:sldId id="279" r:id="rId24"/>
    <p:sldId id="275" r:id="rId25"/>
    <p:sldId id="278" r:id="rId26"/>
    <p:sldId id="281" r:id="rId27"/>
    <p:sldId id="283" r:id="rId28"/>
    <p:sldId id="310" r:id="rId29"/>
    <p:sldId id="311" r:id="rId30"/>
    <p:sldId id="312" r:id="rId31"/>
    <p:sldId id="314" r:id="rId32"/>
    <p:sldId id="315" r:id="rId33"/>
    <p:sldId id="316" r:id="rId34"/>
    <p:sldId id="313" r:id="rId35"/>
    <p:sldId id="309" r:id="rId36"/>
    <p:sldId id="285" r:id="rId37"/>
    <p:sldId id="290" r:id="rId38"/>
    <p:sldId id="301" r:id="rId39"/>
    <p:sldId id="306" r:id="rId40"/>
    <p:sldId id="282" r:id="rId41"/>
    <p:sldId id="284" r:id="rId42"/>
    <p:sldId id="291" r:id="rId43"/>
    <p:sldId id="292" r:id="rId44"/>
    <p:sldId id="293" r:id="rId45"/>
    <p:sldId id="297" r:id="rId46"/>
    <p:sldId id="294" r:id="rId47"/>
    <p:sldId id="336" r:id="rId48"/>
    <p:sldId id="337" r:id="rId49"/>
    <p:sldId id="295" r:id="rId50"/>
    <p:sldId id="318" r:id="rId51"/>
    <p:sldId id="319" r:id="rId52"/>
    <p:sldId id="320" r:id="rId53"/>
    <p:sldId id="321" r:id="rId54"/>
    <p:sldId id="322" r:id="rId55"/>
    <p:sldId id="296" r:id="rId56"/>
    <p:sldId id="300" r:id="rId57"/>
    <p:sldId id="298" r:id="rId58"/>
    <p:sldId id="303" r:id="rId59"/>
    <p:sldId id="305" r:id="rId60"/>
    <p:sldId id="308" r:id="rId61"/>
    <p:sldId id="307" r:id="rId62"/>
    <p:sldId id="317" r:id="rId63"/>
    <p:sldId id="329" r:id="rId64"/>
    <p:sldId id="323" r:id="rId65"/>
    <p:sldId id="325" r:id="rId66"/>
    <p:sldId id="326" r:id="rId67"/>
    <p:sldId id="324" r:id="rId68"/>
    <p:sldId id="327" r:id="rId69"/>
    <p:sldId id="328" r:id="rId70"/>
    <p:sldId id="330" r:id="rId71"/>
    <p:sldId id="331" r:id="rId72"/>
    <p:sldId id="332" r:id="rId73"/>
    <p:sldId id="333" r:id="rId74"/>
    <p:sldId id="334" r:id="rId75"/>
    <p:sldId id="338" r:id="rId76"/>
    <p:sldId id="340" r:id="rId77"/>
    <p:sldId id="335" r:id="rId78"/>
    <p:sldId id="341" r:id="rId79"/>
    <p:sldId id="343" r:id="rId80"/>
    <p:sldId id="344" r:id="rId81"/>
    <p:sldId id="345" r:id="rId82"/>
    <p:sldId id="346" r:id="rId8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18" autoAdjust="0"/>
    <p:restoredTop sz="53226" autoAdjust="0"/>
  </p:normalViewPr>
  <p:slideViewPr>
    <p:cSldViewPr snapToGrid="0">
      <p:cViewPr varScale="1">
        <p:scale>
          <a:sx n="62" d="100"/>
          <a:sy n="62" d="100"/>
        </p:scale>
        <p:origin x="36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4D3886-A3CA-41DE-B423-96C405D512D1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E575BD7-D3B7-4528-B111-B2F32C984884}">
      <dgm:prSet phldrT="[文字]" custT="1"/>
      <dgm:spPr/>
      <dgm:t>
        <a:bodyPr/>
        <a:lstStyle/>
        <a:p>
          <a:r>
            <a:rPr lang="en-US" altLang="zh-TW" sz="1100" dirty="0" smtClean="0"/>
            <a:t>HTML</a:t>
          </a:r>
          <a:endParaRPr lang="zh-TW" altLang="en-US" sz="1100" dirty="0"/>
        </a:p>
      </dgm:t>
    </dgm:pt>
    <dgm:pt modelId="{533F5085-1F45-416C-B208-B6924DCA346B}" type="parTrans" cxnId="{D5636448-E234-41EF-951C-B4DE348967B8}">
      <dgm:prSet/>
      <dgm:spPr/>
      <dgm:t>
        <a:bodyPr/>
        <a:lstStyle/>
        <a:p>
          <a:endParaRPr lang="zh-TW" altLang="en-US"/>
        </a:p>
      </dgm:t>
    </dgm:pt>
    <dgm:pt modelId="{E6F95E43-AA32-4EAC-ADF8-75651BAF1349}" type="sibTrans" cxnId="{D5636448-E234-41EF-951C-B4DE348967B8}">
      <dgm:prSet/>
      <dgm:spPr/>
      <dgm:t>
        <a:bodyPr/>
        <a:lstStyle/>
        <a:p>
          <a:endParaRPr lang="zh-TW" altLang="en-US"/>
        </a:p>
      </dgm:t>
    </dgm:pt>
    <dgm:pt modelId="{3F7643E5-30AC-4257-BA5C-2E270813A7F0}">
      <dgm:prSet phldrT="[文字]" custT="1"/>
      <dgm:spPr/>
      <dgm:t>
        <a:bodyPr/>
        <a:lstStyle/>
        <a:p>
          <a:r>
            <a:rPr lang="en-US" altLang="zh-TW" sz="1100" dirty="0" smtClean="0"/>
            <a:t>Header</a:t>
          </a:r>
          <a:endParaRPr lang="zh-TW" altLang="en-US" sz="1100" dirty="0"/>
        </a:p>
      </dgm:t>
    </dgm:pt>
    <dgm:pt modelId="{00C1AB70-A146-4CAD-8755-49E7667DA963}" type="parTrans" cxnId="{59D0E1E5-3AF6-4A09-9345-C9327DB93FDF}">
      <dgm:prSet/>
      <dgm:spPr/>
      <dgm:t>
        <a:bodyPr/>
        <a:lstStyle/>
        <a:p>
          <a:endParaRPr lang="zh-TW" altLang="en-US" sz="3600"/>
        </a:p>
      </dgm:t>
    </dgm:pt>
    <dgm:pt modelId="{9CD72A50-9200-46E1-A791-00867FE5C170}" type="sibTrans" cxnId="{59D0E1E5-3AF6-4A09-9345-C9327DB93FDF}">
      <dgm:prSet/>
      <dgm:spPr/>
      <dgm:t>
        <a:bodyPr/>
        <a:lstStyle/>
        <a:p>
          <a:endParaRPr lang="zh-TW" altLang="en-US"/>
        </a:p>
      </dgm:t>
    </dgm:pt>
    <dgm:pt modelId="{BAFC075D-2CEC-42C1-828E-10E0101EDE54}">
      <dgm:prSet phldrT="[文字]" custT="1"/>
      <dgm:spPr/>
      <dgm:t>
        <a:bodyPr/>
        <a:lstStyle/>
        <a:p>
          <a:r>
            <a:rPr lang="en-US" altLang="zh-TW" sz="1100" dirty="0" smtClean="0"/>
            <a:t>Body</a:t>
          </a:r>
          <a:endParaRPr lang="zh-TW" altLang="en-US" sz="1100" dirty="0"/>
        </a:p>
      </dgm:t>
    </dgm:pt>
    <dgm:pt modelId="{6164FEA0-92A1-4ACD-B855-7453BA531FF1}" type="parTrans" cxnId="{B16EF4AE-49D2-4A0A-96E9-6050B1953402}">
      <dgm:prSet/>
      <dgm:spPr/>
      <dgm:t>
        <a:bodyPr/>
        <a:lstStyle/>
        <a:p>
          <a:endParaRPr lang="zh-TW" altLang="en-US" sz="3600"/>
        </a:p>
      </dgm:t>
    </dgm:pt>
    <dgm:pt modelId="{5E46503F-DE5A-493E-B147-B9633412A30D}" type="sibTrans" cxnId="{B16EF4AE-49D2-4A0A-96E9-6050B1953402}">
      <dgm:prSet/>
      <dgm:spPr/>
      <dgm:t>
        <a:bodyPr/>
        <a:lstStyle/>
        <a:p>
          <a:endParaRPr lang="zh-TW" altLang="en-US"/>
        </a:p>
      </dgm:t>
    </dgm:pt>
    <dgm:pt modelId="{7002D6C3-0446-455F-8114-BB9C329928FB}">
      <dgm:prSet phldrT="[文字]" custT="1"/>
      <dgm:spPr/>
      <dgm:t>
        <a:bodyPr/>
        <a:lstStyle/>
        <a:p>
          <a:r>
            <a:rPr lang="en-US" altLang="zh-TW" sz="1100" dirty="0" smtClean="0"/>
            <a:t>Script</a:t>
          </a:r>
          <a:endParaRPr lang="zh-TW" altLang="en-US" sz="1100" dirty="0"/>
        </a:p>
      </dgm:t>
    </dgm:pt>
    <dgm:pt modelId="{32A255C9-63D6-4B5F-B5C6-8D6E472D2B45}" type="parTrans" cxnId="{1DF80E97-9EF6-4CB5-A113-CEF70F3488C9}">
      <dgm:prSet/>
      <dgm:spPr/>
      <dgm:t>
        <a:bodyPr/>
        <a:lstStyle/>
        <a:p>
          <a:endParaRPr lang="zh-TW" altLang="en-US" sz="3600"/>
        </a:p>
      </dgm:t>
    </dgm:pt>
    <dgm:pt modelId="{112485B1-85AC-4E80-A468-CE1AB4A3DD3D}" type="sibTrans" cxnId="{1DF80E97-9EF6-4CB5-A113-CEF70F3488C9}">
      <dgm:prSet/>
      <dgm:spPr/>
      <dgm:t>
        <a:bodyPr/>
        <a:lstStyle/>
        <a:p>
          <a:endParaRPr lang="zh-TW" altLang="en-US"/>
        </a:p>
      </dgm:t>
    </dgm:pt>
    <dgm:pt modelId="{DC3B1786-A233-4A8C-8E73-0BE01B615064}">
      <dgm:prSet phldrT="[文字]" custT="1"/>
      <dgm:spPr/>
      <dgm:t>
        <a:bodyPr/>
        <a:lstStyle/>
        <a:p>
          <a:r>
            <a:rPr lang="en-US" altLang="zh-TW" sz="1100" dirty="0" smtClean="0"/>
            <a:t>CSS</a:t>
          </a:r>
          <a:endParaRPr lang="zh-TW" altLang="en-US" sz="1100" dirty="0"/>
        </a:p>
      </dgm:t>
    </dgm:pt>
    <dgm:pt modelId="{AE8AA056-0F2C-41B3-9CFC-6CE8624D14F5}" type="parTrans" cxnId="{FF4B12D1-34CD-423F-AD1C-D9EA379596DF}">
      <dgm:prSet/>
      <dgm:spPr/>
      <dgm:t>
        <a:bodyPr/>
        <a:lstStyle/>
        <a:p>
          <a:endParaRPr lang="zh-TW" altLang="en-US" sz="3600"/>
        </a:p>
      </dgm:t>
    </dgm:pt>
    <dgm:pt modelId="{C0070067-33C0-4AE2-A3B7-3B3BC80354AB}" type="sibTrans" cxnId="{FF4B12D1-34CD-423F-AD1C-D9EA379596DF}">
      <dgm:prSet/>
      <dgm:spPr/>
      <dgm:t>
        <a:bodyPr/>
        <a:lstStyle/>
        <a:p>
          <a:endParaRPr lang="zh-TW" altLang="en-US"/>
        </a:p>
      </dgm:t>
    </dgm:pt>
    <dgm:pt modelId="{4C7906B3-3B84-400F-935E-4B38280AD442}">
      <dgm:prSet phldrT="[文字]" custT="1"/>
      <dgm:spPr/>
      <dgm:t>
        <a:bodyPr/>
        <a:lstStyle/>
        <a:p>
          <a:r>
            <a:rPr lang="en-US" altLang="zh-TW" sz="1100" dirty="0" smtClean="0"/>
            <a:t>Meta Data</a:t>
          </a:r>
          <a:endParaRPr lang="zh-TW" altLang="en-US" sz="1100" dirty="0"/>
        </a:p>
      </dgm:t>
    </dgm:pt>
    <dgm:pt modelId="{CDC96CE2-B3A6-4DC7-ADCC-AFC88EC15DAC}" type="parTrans" cxnId="{C16C91B3-35A9-4569-9D2C-49F8EDA82107}">
      <dgm:prSet/>
      <dgm:spPr/>
      <dgm:t>
        <a:bodyPr/>
        <a:lstStyle/>
        <a:p>
          <a:endParaRPr lang="zh-TW" altLang="en-US" sz="3600"/>
        </a:p>
      </dgm:t>
    </dgm:pt>
    <dgm:pt modelId="{2EC713C8-86D4-4E97-BBC0-CD0A346C39D5}" type="sibTrans" cxnId="{C16C91B3-35A9-4569-9D2C-49F8EDA82107}">
      <dgm:prSet/>
      <dgm:spPr/>
      <dgm:t>
        <a:bodyPr/>
        <a:lstStyle/>
        <a:p>
          <a:endParaRPr lang="zh-TW" altLang="en-US"/>
        </a:p>
      </dgm:t>
    </dgm:pt>
    <dgm:pt modelId="{B8FFE3C4-CC0C-436E-AE83-2DC8130CD26F}">
      <dgm:prSet phldrT="[文字]" custT="1"/>
      <dgm:spPr/>
      <dgm:t>
        <a:bodyPr/>
        <a:lstStyle/>
        <a:p>
          <a:r>
            <a:rPr lang="en-US" altLang="zh-TW" sz="1100" dirty="0" smtClean="0"/>
            <a:t>DIV Class=“Container”</a:t>
          </a:r>
          <a:endParaRPr lang="zh-TW" altLang="en-US" sz="1100" dirty="0"/>
        </a:p>
      </dgm:t>
    </dgm:pt>
    <dgm:pt modelId="{073CF0C9-A15B-4348-8274-BFFC6CA73071}" type="parTrans" cxnId="{0272E600-F059-44F1-B2B9-BAB20B21A7B1}">
      <dgm:prSet/>
      <dgm:spPr/>
      <dgm:t>
        <a:bodyPr/>
        <a:lstStyle/>
        <a:p>
          <a:endParaRPr lang="zh-TW" altLang="en-US" sz="3600"/>
        </a:p>
      </dgm:t>
    </dgm:pt>
    <dgm:pt modelId="{4C2C96D3-EBBE-42B2-887E-A55798BEC875}" type="sibTrans" cxnId="{0272E600-F059-44F1-B2B9-BAB20B21A7B1}">
      <dgm:prSet/>
      <dgm:spPr/>
      <dgm:t>
        <a:bodyPr/>
        <a:lstStyle/>
        <a:p>
          <a:endParaRPr lang="zh-TW" altLang="en-US"/>
        </a:p>
      </dgm:t>
    </dgm:pt>
    <dgm:pt modelId="{922AC1D6-3371-4E6A-8D80-A33C7672D421}">
      <dgm:prSet phldrT="[文字]" custT="1"/>
      <dgm:spPr/>
      <dgm:t>
        <a:bodyPr/>
        <a:lstStyle/>
        <a:p>
          <a:r>
            <a:rPr lang="en-US" altLang="zh-TW" sz="1100" dirty="0" smtClean="0"/>
            <a:t>DIV class=“row”</a:t>
          </a:r>
          <a:endParaRPr lang="zh-TW" altLang="en-US" sz="1100" dirty="0"/>
        </a:p>
      </dgm:t>
    </dgm:pt>
    <dgm:pt modelId="{76763917-4CB3-47A7-B977-B861B090C000}" type="parTrans" cxnId="{0235096D-B3A1-4A82-9E12-EB1B9BC67FD8}">
      <dgm:prSet/>
      <dgm:spPr/>
      <dgm:t>
        <a:bodyPr/>
        <a:lstStyle/>
        <a:p>
          <a:endParaRPr lang="zh-TW" altLang="en-US" sz="3600"/>
        </a:p>
      </dgm:t>
    </dgm:pt>
    <dgm:pt modelId="{03522515-98B7-4C2D-916F-E13E1B9F3F46}" type="sibTrans" cxnId="{0235096D-B3A1-4A82-9E12-EB1B9BC67FD8}">
      <dgm:prSet/>
      <dgm:spPr/>
      <dgm:t>
        <a:bodyPr/>
        <a:lstStyle/>
        <a:p>
          <a:endParaRPr lang="zh-TW" altLang="en-US"/>
        </a:p>
      </dgm:t>
    </dgm:pt>
    <dgm:pt modelId="{9C43F9B0-CF04-4055-91AD-EB853B2AE41B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FA65D89F-EA60-479E-9795-385E79EE6041}" type="parTrans" cxnId="{CCE0E6BB-020E-46BE-86EA-2CBC069F33A7}">
      <dgm:prSet/>
      <dgm:spPr/>
      <dgm:t>
        <a:bodyPr/>
        <a:lstStyle/>
        <a:p>
          <a:endParaRPr lang="zh-TW" altLang="en-US" sz="3600"/>
        </a:p>
      </dgm:t>
    </dgm:pt>
    <dgm:pt modelId="{CCF9DB84-4D5E-4AB9-BC62-A0367196A88F}" type="sibTrans" cxnId="{CCE0E6BB-020E-46BE-86EA-2CBC069F33A7}">
      <dgm:prSet/>
      <dgm:spPr/>
      <dgm:t>
        <a:bodyPr/>
        <a:lstStyle/>
        <a:p>
          <a:endParaRPr lang="zh-TW" altLang="en-US"/>
        </a:p>
      </dgm:t>
    </dgm:pt>
    <dgm:pt modelId="{2A349974-EB98-4F0A-84AD-C30010A83481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4782950F-482C-4A88-9250-50B661E8D7AD}" type="parTrans" cxnId="{881101D1-5629-470A-8100-6D585784CA66}">
      <dgm:prSet/>
      <dgm:spPr/>
      <dgm:t>
        <a:bodyPr/>
        <a:lstStyle/>
        <a:p>
          <a:endParaRPr lang="zh-TW" altLang="en-US" sz="3600"/>
        </a:p>
      </dgm:t>
    </dgm:pt>
    <dgm:pt modelId="{38D25BCC-CCE4-4A22-94CE-CF59A847EAC8}" type="sibTrans" cxnId="{881101D1-5629-470A-8100-6D585784CA66}">
      <dgm:prSet/>
      <dgm:spPr/>
      <dgm:t>
        <a:bodyPr/>
        <a:lstStyle/>
        <a:p>
          <a:endParaRPr lang="zh-TW" altLang="en-US"/>
        </a:p>
      </dgm:t>
    </dgm:pt>
    <dgm:pt modelId="{2681A6AB-A8D4-403E-9E02-D23B55D3F7E4}">
      <dgm:prSet phldrT="[文字]" custT="1"/>
      <dgm:spPr/>
      <dgm:t>
        <a:bodyPr/>
        <a:lstStyle/>
        <a:p>
          <a:r>
            <a:rPr lang="en-US" altLang="zh-TW" sz="1100" dirty="0" smtClean="0"/>
            <a:t>DIV class=“row”</a:t>
          </a:r>
          <a:endParaRPr lang="zh-TW" altLang="en-US" sz="1100" dirty="0"/>
        </a:p>
      </dgm:t>
    </dgm:pt>
    <dgm:pt modelId="{A8DC5D3B-3170-4E81-96BF-915728CE0B97}" type="parTrans" cxnId="{49180DBF-F4A0-4775-B302-A0CE26E77CAB}">
      <dgm:prSet/>
      <dgm:spPr/>
      <dgm:t>
        <a:bodyPr/>
        <a:lstStyle/>
        <a:p>
          <a:endParaRPr lang="zh-TW" altLang="en-US" sz="3600"/>
        </a:p>
      </dgm:t>
    </dgm:pt>
    <dgm:pt modelId="{6F4B0E3E-51F2-40DB-BC08-0514C5FD7340}" type="sibTrans" cxnId="{49180DBF-F4A0-4775-B302-A0CE26E77CAB}">
      <dgm:prSet/>
      <dgm:spPr/>
      <dgm:t>
        <a:bodyPr/>
        <a:lstStyle/>
        <a:p>
          <a:endParaRPr lang="zh-TW" altLang="en-US"/>
        </a:p>
      </dgm:t>
    </dgm:pt>
    <dgm:pt modelId="{BFD37F3A-CD7A-408D-AA8F-62F4CE8561DA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“col-md-6”</a:t>
          </a:r>
          <a:endParaRPr lang="zh-TW" altLang="en-US" sz="1100" dirty="0"/>
        </a:p>
      </dgm:t>
    </dgm:pt>
    <dgm:pt modelId="{CC785372-39DA-45BF-9F3C-584C6DCF31C1}" type="parTrans" cxnId="{7AE7FE04-265A-48AD-90F7-D9F6BF508B8A}">
      <dgm:prSet/>
      <dgm:spPr/>
      <dgm:t>
        <a:bodyPr/>
        <a:lstStyle/>
        <a:p>
          <a:endParaRPr lang="zh-TW" altLang="en-US" sz="3600"/>
        </a:p>
      </dgm:t>
    </dgm:pt>
    <dgm:pt modelId="{3BC308B1-F54D-47A7-BF34-6B08E4544B20}" type="sibTrans" cxnId="{7AE7FE04-265A-48AD-90F7-D9F6BF508B8A}">
      <dgm:prSet/>
      <dgm:spPr/>
      <dgm:t>
        <a:bodyPr/>
        <a:lstStyle/>
        <a:p>
          <a:endParaRPr lang="zh-TW" altLang="en-US"/>
        </a:p>
      </dgm:t>
    </dgm:pt>
    <dgm:pt modelId="{4EA7D95C-9868-418A-B086-8C312E8A8DCC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“col-md-6”</a:t>
          </a:r>
          <a:endParaRPr lang="zh-TW" altLang="en-US" sz="1100" dirty="0"/>
        </a:p>
      </dgm:t>
    </dgm:pt>
    <dgm:pt modelId="{3321820D-7DBA-424C-A94A-43D44A289C66}" type="parTrans" cxnId="{8691546B-C758-4343-AB47-CB8FB8FA4466}">
      <dgm:prSet/>
      <dgm:spPr/>
      <dgm:t>
        <a:bodyPr/>
        <a:lstStyle/>
        <a:p>
          <a:endParaRPr lang="zh-TW" altLang="en-US" sz="3600"/>
        </a:p>
      </dgm:t>
    </dgm:pt>
    <dgm:pt modelId="{5C697B4E-3671-42C8-B1B6-3AA92FDC1ECB}" type="sibTrans" cxnId="{8691546B-C758-4343-AB47-CB8FB8FA4466}">
      <dgm:prSet/>
      <dgm:spPr/>
      <dgm:t>
        <a:bodyPr/>
        <a:lstStyle/>
        <a:p>
          <a:endParaRPr lang="zh-TW" altLang="en-US"/>
        </a:p>
      </dgm:t>
    </dgm:pt>
    <dgm:pt modelId="{5274AFE7-0520-4E98-AEA6-6F43DB0A01FF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46A7428F-9C87-4ABC-935E-F5CA6AAFAF42}" type="parTrans" cxnId="{00903149-C0BF-46DD-8F8B-D6F618495502}">
      <dgm:prSet/>
      <dgm:spPr/>
      <dgm:t>
        <a:bodyPr/>
        <a:lstStyle/>
        <a:p>
          <a:endParaRPr lang="zh-TW" altLang="en-US" sz="3600"/>
        </a:p>
      </dgm:t>
    </dgm:pt>
    <dgm:pt modelId="{25AB0270-EC97-4968-A621-648A1C8FEEF2}" type="sibTrans" cxnId="{00903149-C0BF-46DD-8F8B-D6F618495502}">
      <dgm:prSet/>
      <dgm:spPr/>
      <dgm:t>
        <a:bodyPr/>
        <a:lstStyle/>
        <a:p>
          <a:endParaRPr lang="zh-TW" altLang="en-US"/>
        </a:p>
      </dgm:t>
    </dgm:pt>
    <dgm:pt modelId="{50E8EA67-D8EF-4B09-A87D-0235B14A3700}" type="pres">
      <dgm:prSet presAssocID="{1E4D3886-A3CA-41DE-B423-96C405D512D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A611A42-3392-43AD-A064-7881A78C8C24}" type="pres">
      <dgm:prSet presAssocID="{1E4D3886-A3CA-41DE-B423-96C405D512D1}" presName="hierFlow" presStyleCnt="0"/>
      <dgm:spPr/>
    </dgm:pt>
    <dgm:pt modelId="{DE292709-AFF8-4B50-9DD8-41D2D0378A3A}" type="pres">
      <dgm:prSet presAssocID="{1E4D3886-A3CA-41DE-B423-96C405D512D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2F00081-579C-480E-AC16-C6148C468782}" type="pres">
      <dgm:prSet presAssocID="{CE575BD7-D3B7-4528-B111-B2F32C984884}" presName="Name14" presStyleCnt="0"/>
      <dgm:spPr/>
    </dgm:pt>
    <dgm:pt modelId="{1D973842-7A44-4B59-9C92-3A3BD0A26097}" type="pres">
      <dgm:prSet presAssocID="{CE575BD7-D3B7-4528-B111-B2F32C98488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EB1334-4FC3-459F-BD04-72ED3D7AAC2A}" type="pres">
      <dgm:prSet presAssocID="{CE575BD7-D3B7-4528-B111-B2F32C984884}" presName="hierChild2" presStyleCnt="0"/>
      <dgm:spPr/>
    </dgm:pt>
    <dgm:pt modelId="{A943FB9D-4E7D-41AB-B8C1-519D61941915}" type="pres">
      <dgm:prSet presAssocID="{00C1AB70-A146-4CAD-8755-49E7667DA963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45DDF009-066B-401B-A4EC-092D2EAD4670}" type="pres">
      <dgm:prSet presAssocID="{3F7643E5-30AC-4257-BA5C-2E270813A7F0}" presName="Name21" presStyleCnt="0"/>
      <dgm:spPr/>
    </dgm:pt>
    <dgm:pt modelId="{1F9B6856-B9C0-470F-8BF3-9D8501236E77}" type="pres">
      <dgm:prSet presAssocID="{3F7643E5-30AC-4257-BA5C-2E270813A7F0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FE7A356A-2DC5-42DE-A63B-E3897BF57247}" type="pres">
      <dgm:prSet presAssocID="{3F7643E5-30AC-4257-BA5C-2E270813A7F0}" presName="hierChild3" presStyleCnt="0"/>
      <dgm:spPr/>
    </dgm:pt>
    <dgm:pt modelId="{5C3A6725-1418-4358-941C-68CE8F47FD4B}" type="pres">
      <dgm:prSet presAssocID="{32A255C9-63D6-4B5F-B5C6-8D6E472D2B45}" presName="Name19" presStyleLbl="parChTrans1D3" presStyleIdx="0" presStyleCnt="4"/>
      <dgm:spPr/>
      <dgm:t>
        <a:bodyPr/>
        <a:lstStyle/>
        <a:p>
          <a:endParaRPr lang="zh-TW" altLang="en-US"/>
        </a:p>
      </dgm:t>
    </dgm:pt>
    <dgm:pt modelId="{B4C5CB7D-E84B-4C88-8BEF-E63B81554FCF}" type="pres">
      <dgm:prSet presAssocID="{7002D6C3-0446-455F-8114-BB9C329928FB}" presName="Name21" presStyleCnt="0"/>
      <dgm:spPr/>
    </dgm:pt>
    <dgm:pt modelId="{6A14A1A0-4712-4910-B4B4-3924A11CF42F}" type="pres">
      <dgm:prSet presAssocID="{7002D6C3-0446-455F-8114-BB9C329928FB}" presName="level2Shape" presStyleLbl="node3" presStyleIdx="0" presStyleCnt="4"/>
      <dgm:spPr/>
      <dgm:t>
        <a:bodyPr/>
        <a:lstStyle/>
        <a:p>
          <a:endParaRPr lang="zh-TW" altLang="en-US"/>
        </a:p>
      </dgm:t>
    </dgm:pt>
    <dgm:pt modelId="{3E11C33C-3A56-4488-8F9E-F60594AC8673}" type="pres">
      <dgm:prSet presAssocID="{7002D6C3-0446-455F-8114-BB9C329928FB}" presName="hierChild3" presStyleCnt="0"/>
      <dgm:spPr/>
    </dgm:pt>
    <dgm:pt modelId="{A1A83963-C1F2-4589-9D5C-33738D111845}" type="pres">
      <dgm:prSet presAssocID="{AE8AA056-0F2C-41B3-9CFC-6CE8624D14F5}" presName="Name19" presStyleLbl="parChTrans1D3" presStyleIdx="1" presStyleCnt="4"/>
      <dgm:spPr/>
      <dgm:t>
        <a:bodyPr/>
        <a:lstStyle/>
        <a:p>
          <a:endParaRPr lang="zh-TW" altLang="en-US"/>
        </a:p>
      </dgm:t>
    </dgm:pt>
    <dgm:pt modelId="{82D60AEB-63FC-4D66-9D28-8A9F6803F21A}" type="pres">
      <dgm:prSet presAssocID="{DC3B1786-A233-4A8C-8E73-0BE01B615064}" presName="Name21" presStyleCnt="0"/>
      <dgm:spPr/>
    </dgm:pt>
    <dgm:pt modelId="{67A595B3-9C7E-4A1B-AF22-68883419B387}" type="pres">
      <dgm:prSet presAssocID="{DC3B1786-A233-4A8C-8E73-0BE01B615064}" presName="level2Shape" presStyleLbl="node3" presStyleIdx="1" presStyleCnt="4"/>
      <dgm:spPr/>
      <dgm:t>
        <a:bodyPr/>
        <a:lstStyle/>
        <a:p>
          <a:endParaRPr lang="zh-TW" altLang="en-US"/>
        </a:p>
      </dgm:t>
    </dgm:pt>
    <dgm:pt modelId="{D17D54BC-482F-4838-86D4-72A2C810A6CE}" type="pres">
      <dgm:prSet presAssocID="{DC3B1786-A233-4A8C-8E73-0BE01B615064}" presName="hierChild3" presStyleCnt="0"/>
      <dgm:spPr/>
    </dgm:pt>
    <dgm:pt modelId="{0F7674B1-4A68-49D2-B639-77307D38121C}" type="pres">
      <dgm:prSet presAssocID="{CDC96CE2-B3A6-4DC7-ADCC-AFC88EC15DAC}" presName="Name19" presStyleLbl="parChTrans1D3" presStyleIdx="2" presStyleCnt="4"/>
      <dgm:spPr/>
      <dgm:t>
        <a:bodyPr/>
        <a:lstStyle/>
        <a:p>
          <a:endParaRPr lang="zh-TW" altLang="en-US"/>
        </a:p>
      </dgm:t>
    </dgm:pt>
    <dgm:pt modelId="{0F251331-475D-4950-9104-38D69FD95B21}" type="pres">
      <dgm:prSet presAssocID="{4C7906B3-3B84-400F-935E-4B38280AD442}" presName="Name21" presStyleCnt="0"/>
      <dgm:spPr/>
    </dgm:pt>
    <dgm:pt modelId="{72A0335A-6A6B-4088-BA3D-37FC94EC588D}" type="pres">
      <dgm:prSet presAssocID="{4C7906B3-3B84-400F-935E-4B38280AD442}" presName="level2Shape" presStyleLbl="node3" presStyleIdx="2" presStyleCnt="4"/>
      <dgm:spPr/>
      <dgm:t>
        <a:bodyPr/>
        <a:lstStyle/>
        <a:p>
          <a:endParaRPr lang="zh-TW" altLang="en-US"/>
        </a:p>
      </dgm:t>
    </dgm:pt>
    <dgm:pt modelId="{161F72C5-355B-47E7-B972-BACC39D1D10C}" type="pres">
      <dgm:prSet presAssocID="{4C7906B3-3B84-400F-935E-4B38280AD442}" presName="hierChild3" presStyleCnt="0"/>
      <dgm:spPr/>
    </dgm:pt>
    <dgm:pt modelId="{C9BBCE3C-20B9-46D1-B169-A9BA7523E802}" type="pres">
      <dgm:prSet presAssocID="{6164FEA0-92A1-4ACD-B855-7453BA531FF1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642CD48E-66F3-42FE-8C4D-BA886A50D055}" type="pres">
      <dgm:prSet presAssocID="{BAFC075D-2CEC-42C1-828E-10E0101EDE54}" presName="Name21" presStyleCnt="0"/>
      <dgm:spPr/>
    </dgm:pt>
    <dgm:pt modelId="{0C6A4B52-D698-4558-B2A3-DF16315DDC93}" type="pres">
      <dgm:prSet presAssocID="{BAFC075D-2CEC-42C1-828E-10E0101EDE54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7971C575-2918-45B7-8F1F-D61F69A2176F}" type="pres">
      <dgm:prSet presAssocID="{BAFC075D-2CEC-42C1-828E-10E0101EDE54}" presName="hierChild3" presStyleCnt="0"/>
      <dgm:spPr/>
    </dgm:pt>
    <dgm:pt modelId="{10A5EA59-E795-427E-BA59-4E0F51DF2E2C}" type="pres">
      <dgm:prSet presAssocID="{073CF0C9-A15B-4348-8274-BFFC6CA73071}" presName="Name19" presStyleLbl="parChTrans1D3" presStyleIdx="3" presStyleCnt="4"/>
      <dgm:spPr/>
      <dgm:t>
        <a:bodyPr/>
        <a:lstStyle/>
        <a:p>
          <a:endParaRPr lang="zh-TW" altLang="en-US"/>
        </a:p>
      </dgm:t>
    </dgm:pt>
    <dgm:pt modelId="{73AE2F89-A0EA-4BF2-9159-AAD88D74464E}" type="pres">
      <dgm:prSet presAssocID="{B8FFE3C4-CC0C-436E-AE83-2DC8130CD26F}" presName="Name21" presStyleCnt="0"/>
      <dgm:spPr/>
    </dgm:pt>
    <dgm:pt modelId="{F3E7CEF7-2BB5-46D6-8F35-DC43B959C637}" type="pres">
      <dgm:prSet presAssocID="{B8FFE3C4-CC0C-436E-AE83-2DC8130CD26F}" presName="level2Shape" presStyleLbl="node3" presStyleIdx="3" presStyleCnt="4"/>
      <dgm:spPr/>
      <dgm:t>
        <a:bodyPr/>
        <a:lstStyle/>
        <a:p>
          <a:endParaRPr lang="zh-TW" altLang="en-US"/>
        </a:p>
      </dgm:t>
    </dgm:pt>
    <dgm:pt modelId="{59FC9325-63B2-465D-9FCA-1D282BDFF0E7}" type="pres">
      <dgm:prSet presAssocID="{B8FFE3C4-CC0C-436E-AE83-2DC8130CD26F}" presName="hierChild3" presStyleCnt="0"/>
      <dgm:spPr/>
    </dgm:pt>
    <dgm:pt modelId="{EFC7CBE6-06CF-493D-B4E8-DE8C0D8C394C}" type="pres">
      <dgm:prSet presAssocID="{A8DC5D3B-3170-4E81-96BF-915728CE0B97}" presName="Name19" presStyleLbl="parChTrans1D4" presStyleIdx="0" presStyleCnt="7"/>
      <dgm:spPr/>
      <dgm:t>
        <a:bodyPr/>
        <a:lstStyle/>
        <a:p>
          <a:endParaRPr lang="zh-TW" altLang="en-US"/>
        </a:p>
      </dgm:t>
    </dgm:pt>
    <dgm:pt modelId="{94F79E93-022B-46B2-9E97-CC2D7A8D72B6}" type="pres">
      <dgm:prSet presAssocID="{2681A6AB-A8D4-403E-9E02-D23B55D3F7E4}" presName="Name21" presStyleCnt="0"/>
      <dgm:spPr/>
    </dgm:pt>
    <dgm:pt modelId="{13CAEB4F-E4A4-455B-8FC3-E4FAD3CF2717}" type="pres">
      <dgm:prSet presAssocID="{2681A6AB-A8D4-403E-9E02-D23B55D3F7E4}" presName="level2Shape" presStyleLbl="node4" presStyleIdx="0" presStyleCnt="7"/>
      <dgm:spPr/>
      <dgm:t>
        <a:bodyPr/>
        <a:lstStyle/>
        <a:p>
          <a:endParaRPr lang="zh-TW" altLang="en-US"/>
        </a:p>
      </dgm:t>
    </dgm:pt>
    <dgm:pt modelId="{F2263341-CF9E-44BE-A418-97D7DAD4F96A}" type="pres">
      <dgm:prSet presAssocID="{2681A6AB-A8D4-403E-9E02-D23B55D3F7E4}" presName="hierChild3" presStyleCnt="0"/>
      <dgm:spPr/>
    </dgm:pt>
    <dgm:pt modelId="{8053FCB6-5740-4F2C-A757-EEEDFD6A6E96}" type="pres">
      <dgm:prSet presAssocID="{CC785372-39DA-45BF-9F3C-584C6DCF31C1}" presName="Name19" presStyleLbl="parChTrans1D4" presStyleIdx="1" presStyleCnt="7"/>
      <dgm:spPr/>
      <dgm:t>
        <a:bodyPr/>
        <a:lstStyle/>
        <a:p>
          <a:endParaRPr lang="zh-TW" altLang="en-US"/>
        </a:p>
      </dgm:t>
    </dgm:pt>
    <dgm:pt modelId="{C85D77F2-0B75-4284-8007-C02EA928D33F}" type="pres">
      <dgm:prSet presAssocID="{BFD37F3A-CD7A-408D-AA8F-62F4CE8561DA}" presName="Name21" presStyleCnt="0"/>
      <dgm:spPr/>
    </dgm:pt>
    <dgm:pt modelId="{2BA15AA1-D85F-4D19-9F7E-86293F60AD37}" type="pres">
      <dgm:prSet presAssocID="{BFD37F3A-CD7A-408D-AA8F-62F4CE8561DA}" presName="level2Shape" presStyleLbl="node4" presStyleIdx="1" presStyleCnt="7"/>
      <dgm:spPr/>
      <dgm:t>
        <a:bodyPr/>
        <a:lstStyle/>
        <a:p>
          <a:endParaRPr lang="zh-TW" altLang="en-US"/>
        </a:p>
      </dgm:t>
    </dgm:pt>
    <dgm:pt modelId="{736030BF-54BD-4F75-8146-AB4E9E7B6974}" type="pres">
      <dgm:prSet presAssocID="{BFD37F3A-CD7A-408D-AA8F-62F4CE8561DA}" presName="hierChild3" presStyleCnt="0"/>
      <dgm:spPr/>
    </dgm:pt>
    <dgm:pt modelId="{476F48BC-BD86-48DD-8A46-857E7AE3A009}" type="pres">
      <dgm:prSet presAssocID="{3321820D-7DBA-424C-A94A-43D44A289C66}" presName="Name19" presStyleLbl="parChTrans1D4" presStyleIdx="2" presStyleCnt="7"/>
      <dgm:spPr/>
      <dgm:t>
        <a:bodyPr/>
        <a:lstStyle/>
        <a:p>
          <a:endParaRPr lang="zh-TW" altLang="en-US"/>
        </a:p>
      </dgm:t>
    </dgm:pt>
    <dgm:pt modelId="{A1F7F11A-C79F-4BE8-85BF-9A15EE3B929E}" type="pres">
      <dgm:prSet presAssocID="{4EA7D95C-9868-418A-B086-8C312E8A8DCC}" presName="Name21" presStyleCnt="0"/>
      <dgm:spPr/>
    </dgm:pt>
    <dgm:pt modelId="{ACCAF611-8C63-4866-AB9B-ACFB2D98DFA5}" type="pres">
      <dgm:prSet presAssocID="{4EA7D95C-9868-418A-B086-8C312E8A8DCC}" presName="level2Shape" presStyleLbl="node4" presStyleIdx="2" presStyleCnt="7"/>
      <dgm:spPr/>
      <dgm:t>
        <a:bodyPr/>
        <a:lstStyle/>
        <a:p>
          <a:endParaRPr lang="zh-TW" altLang="en-US"/>
        </a:p>
      </dgm:t>
    </dgm:pt>
    <dgm:pt modelId="{BA2169FB-862B-4589-B944-368372EDC024}" type="pres">
      <dgm:prSet presAssocID="{4EA7D95C-9868-418A-B086-8C312E8A8DCC}" presName="hierChild3" presStyleCnt="0"/>
      <dgm:spPr/>
    </dgm:pt>
    <dgm:pt modelId="{70243D98-9953-48D1-9E52-4DFED50EB327}" type="pres">
      <dgm:prSet presAssocID="{76763917-4CB3-47A7-B977-B861B090C000}" presName="Name19" presStyleLbl="parChTrans1D4" presStyleIdx="3" presStyleCnt="7"/>
      <dgm:spPr/>
      <dgm:t>
        <a:bodyPr/>
        <a:lstStyle/>
        <a:p>
          <a:endParaRPr lang="zh-TW" altLang="en-US"/>
        </a:p>
      </dgm:t>
    </dgm:pt>
    <dgm:pt modelId="{E90621C3-6C07-4D5E-8078-DE1E35FF0ADB}" type="pres">
      <dgm:prSet presAssocID="{922AC1D6-3371-4E6A-8D80-A33C7672D421}" presName="Name21" presStyleCnt="0"/>
      <dgm:spPr/>
    </dgm:pt>
    <dgm:pt modelId="{955473F9-18C5-4425-B321-33C373E9A234}" type="pres">
      <dgm:prSet presAssocID="{922AC1D6-3371-4E6A-8D80-A33C7672D421}" presName="level2Shape" presStyleLbl="node4" presStyleIdx="3" presStyleCnt="7"/>
      <dgm:spPr/>
      <dgm:t>
        <a:bodyPr/>
        <a:lstStyle/>
        <a:p>
          <a:endParaRPr lang="zh-TW" altLang="en-US"/>
        </a:p>
      </dgm:t>
    </dgm:pt>
    <dgm:pt modelId="{CFDCC1A2-18BC-44F5-88A7-3F0CFF290967}" type="pres">
      <dgm:prSet presAssocID="{922AC1D6-3371-4E6A-8D80-A33C7672D421}" presName="hierChild3" presStyleCnt="0"/>
      <dgm:spPr/>
    </dgm:pt>
    <dgm:pt modelId="{4F68A7AF-CF4F-4650-9348-887E2E24E66E}" type="pres">
      <dgm:prSet presAssocID="{FA65D89F-EA60-479E-9795-385E79EE6041}" presName="Name19" presStyleLbl="parChTrans1D4" presStyleIdx="4" presStyleCnt="7"/>
      <dgm:spPr/>
      <dgm:t>
        <a:bodyPr/>
        <a:lstStyle/>
        <a:p>
          <a:endParaRPr lang="zh-TW" altLang="en-US"/>
        </a:p>
      </dgm:t>
    </dgm:pt>
    <dgm:pt modelId="{ED0B91A1-6F3D-41BC-9171-C4E635ECDDBA}" type="pres">
      <dgm:prSet presAssocID="{9C43F9B0-CF04-4055-91AD-EB853B2AE41B}" presName="Name21" presStyleCnt="0"/>
      <dgm:spPr/>
    </dgm:pt>
    <dgm:pt modelId="{B188B65E-BB08-469D-9A02-840AC40A01D6}" type="pres">
      <dgm:prSet presAssocID="{9C43F9B0-CF04-4055-91AD-EB853B2AE41B}" presName="level2Shape" presStyleLbl="node4" presStyleIdx="4" presStyleCnt="7"/>
      <dgm:spPr/>
      <dgm:t>
        <a:bodyPr/>
        <a:lstStyle/>
        <a:p>
          <a:endParaRPr lang="zh-TW" altLang="en-US"/>
        </a:p>
      </dgm:t>
    </dgm:pt>
    <dgm:pt modelId="{E13833F9-1DB1-4E5B-BBA0-2BB27529CDA1}" type="pres">
      <dgm:prSet presAssocID="{9C43F9B0-CF04-4055-91AD-EB853B2AE41B}" presName="hierChild3" presStyleCnt="0"/>
      <dgm:spPr/>
    </dgm:pt>
    <dgm:pt modelId="{B919D811-250A-4555-9A41-141132E881F1}" type="pres">
      <dgm:prSet presAssocID="{4782950F-482C-4A88-9250-50B661E8D7AD}" presName="Name19" presStyleLbl="parChTrans1D4" presStyleIdx="5" presStyleCnt="7"/>
      <dgm:spPr/>
      <dgm:t>
        <a:bodyPr/>
        <a:lstStyle/>
        <a:p>
          <a:endParaRPr lang="zh-TW" altLang="en-US"/>
        </a:p>
      </dgm:t>
    </dgm:pt>
    <dgm:pt modelId="{19482A98-550C-4437-BF37-839BEB11F632}" type="pres">
      <dgm:prSet presAssocID="{2A349974-EB98-4F0A-84AD-C30010A83481}" presName="Name21" presStyleCnt="0"/>
      <dgm:spPr/>
    </dgm:pt>
    <dgm:pt modelId="{75570542-90EC-455C-B13F-8B7ECA19CFC1}" type="pres">
      <dgm:prSet presAssocID="{2A349974-EB98-4F0A-84AD-C30010A83481}" presName="level2Shape" presStyleLbl="node4" presStyleIdx="5" presStyleCnt="7"/>
      <dgm:spPr/>
      <dgm:t>
        <a:bodyPr/>
        <a:lstStyle/>
        <a:p>
          <a:endParaRPr lang="zh-TW" altLang="en-US"/>
        </a:p>
      </dgm:t>
    </dgm:pt>
    <dgm:pt modelId="{77B3791F-9384-46AE-8818-9C9B372D9FA4}" type="pres">
      <dgm:prSet presAssocID="{2A349974-EB98-4F0A-84AD-C30010A83481}" presName="hierChild3" presStyleCnt="0"/>
      <dgm:spPr/>
    </dgm:pt>
    <dgm:pt modelId="{B10B700C-8602-490D-A369-FCDD4EEBF0FD}" type="pres">
      <dgm:prSet presAssocID="{46A7428F-9C87-4ABC-935E-F5CA6AAFAF42}" presName="Name19" presStyleLbl="parChTrans1D4" presStyleIdx="6" presStyleCnt="7"/>
      <dgm:spPr/>
      <dgm:t>
        <a:bodyPr/>
        <a:lstStyle/>
        <a:p>
          <a:endParaRPr lang="zh-TW" altLang="en-US"/>
        </a:p>
      </dgm:t>
    </dgm:pt>
    <dgm:pt modelId="{5BCCB858-D1CA-491E-B518-1383DB888E91}" type="pres">
      <dgm:prSet presAssocID="{5274AFE7-0520-4E98-AEA6-6F43DB0A01FF}" presName="Name21" presStyleCnt="0"/>
      <dgm:spPr/>
    </dgm:pt>
    <dgm:pt modelId="{19CB5C1F-AEF5-460A-B8DF-B1A3E8F81620}" type="pres">
      <dgm:prSet presAssocID="{5274AFE7-0520-4E98-AEA6-6F43DB0A01FF}" presName="level2Shape" presStyleLbl="node4" presStyleIdx="6" presStyleCnt="7"/>
      <dgm:spPr/>
      <dgm:t>
        <a:bodyPr/>
        <a:lstStyle/>
        <a:p>
          <a:endParaRPr lang="zh-TW" altLang="en-US"/>
        </a:p>
      </dgm:t>
    </dgm:pt>
    <dgm:pt modelId="{4879F951-4710-49ED-9063-5BACF10B7DB5}" type="pres">
      <dgm:prSet presAssocID="{5274AFE7-0520-4E98-AEA6-6F43DB0A01FF}" presName="hierChild3" presStyleCnt="0"/>
      <dgm:spPr/>
    </dgm:pt>
    <dgm:pt modelId="{A390FB86-5018-4A51-A056-1FA47B521A13}" type="pres">
      <dgm:prSet presAssocID="{1E4D3886-A3CA-41DE-B423-96C405D512D1}" presName="bgShapesFlow" presStyleCnt="0"/>
      <dgm:spPr/>
    </dgm:pt>
  </dgm:ptLst>
  <dgm:cxnLst>
    <dgm:cxn modelId="{63850349-5DC3-4F3E-BA92-BA56DDCAE842}" type="presOf" srcId="{BAFC075D-2CEC-42C1-828E-10E0101EDE54}" destId="{0C6A4B52-D698-4558-B2A3-DF16315DDC93}" srcOrd="0" destOrd="0" presId="urn:microsoft.com/office/officeart/2005/8/layout/hierarchy6"/>
    <dgm:cxn modelId="{D1F8DF97-2CC0-4461-9A18-23EEE1A12C51}" type="presOf" srcId="{3321820D-7DBA-424C-A94A-43D44A289C66}" destId="{476F48BC-BD86-48DD-8A46-857E7AE3A009}" srcOrd="0" destOrd="0" presId="urn:microsoft.com/office/officeart/2005/8/layout/hierarchy6"/>
    <dgm:cxn modelId="{B6685FEA-5D37-4E88-B093-0C91E279E4C5}" type="presOf" srcId="{2681A6AB-A8D4-403E-9E02-D23B55D3F7E4}" destId="{13CAEB4F-E4A4-455B-8FC3-E4FAD3CF2717}" srcOrd="0" destOrd="0" presId="urn:microsoft.com/office/officeart/2005/8/layout/hierarchy6"/>
    <dgm:cxn modelId="{DF672EF8-7861-4D82-ADDE-F5D0BC606C6A}" type="presOf" srcId="{1E4D3886-A3CA-41DE-B423-96C405D512D1}" destId="{50E8EA67-D8EF-4B09-A87D-0235B14A3700}" srcOrd="0" destOrd="0" presId="urn:microsoft.com/office/officeart/2005/8/layout/hierarchy6"/>
    <dgm:cxn modelId="{49180DBF-F4A0-4775-B302-A0CE26E77CAB}" srcId="{B8FFE3C4-CC0C-436E-AE83-2DC8130CD26F}" destId="{2681A6AB-A8D4-403E-9E02-D23B55D3F7E4}" srcOrd="0" destOrd="0" parTransId="{A8DC5D3B-3170-4E81-96BF-915728CE0B97}" sibTransId="{6F4B0E3E-51F2-40DB-BC08-0514C5FD7340}"/>
    <dgm:cxn modelId="{30F281E6-4C64-4D78-9BA3-5D7B776E2988}" type="presOf" srcId="{7002D6C3-0446-455F-8114-BB9C329928FB}" destId="{6A14A1A0-4712-4910-B4B4-3924A11CF42F}" srcOrd="0" destOrd="0" presId="urn:microsoft.com/office/officeart/2005/8/layout/hierarchy6"/>
    <dgm:cxn modelId="{0272E600-F059-44F1-B2B9-BAB20B21A7B1}" srcId="{BAFC075D-2CEC-42C1-828E-10E0101EDE54}" destId="{B8FFE3C4-CC0C-436E-AE83-2DC8130CD26F}" srcOrd="0" destOrd="0" parTransId="{073CF0C9-A15B-4348-8274-BFFC6CA73071}" sibTransId="{4C2C96D3-EBBE-42B2-887E-A55798BEC875}"/>
    <dgm:cxn modelId="{72F9B002-E937-4C8D-BDB5-268A35613254}" type="presOf" srcId="{5274AFE7-0520-4E98-AEA6-6F43DB0A01FF}" destId="{19CB5C1F-AEF5-460A-B8DF-B1A3E8F81620}" srcOrd="0" destOrd="0" presId="urn:microsoft.com/office/officeart/2005/8/layout/hierarchy6"/>
    <dgm:cxn modelId="{E2213690-D057-4412-A6A1-AB4ACBCE81DC}" type="presOf" srcId="{3F7643E5-30AC-4257-BA5C-2E270813A7F0}" destId="{1F9B6856-B9C0-470F-8BF3-9D8501236E77}" srcOrd="0" destOrd="0" presId="urn:microsoft.com/office/officeart/2005/8/layout/hierarchy6"/>
    <dgm:cxn modelId="{F6D1874F-4F3D-4072-A4C5-4E94DD739AC8}" type="presOf" srcId="{922AC1D6-3371-4E6A-8D80-A33C7672D421}" destId="{955473F9-18C5-4425-B321-33C373E9A234}" srcOrd="0" destOrd="0" presId="urn:microsoft.com/office/officeart/2005/8/layout/hierarchy6"/>
    <dgm:cxn modelId="{1D0635A3-3C51-4F27-A5EB-C0F5FA99A097}" type="presOf" srcId="{AE8AA056-0F2C-41B3-9CFC-6CE8624D14F5}" destId="{A1A83963-C1F2-4589-9D5C-33738D111845}" srcOrd="0" destOrd="0" presId="urn:microsoft.com/office/officeart/2005/8/layout/hierarchy6"/>
    <dgm:cxn modelId="{1DF80E97-9EF6-4CB5-A113-CEF70F3488C9}" srcId="{3F7643E5-30AC-4257-BA5C-2E270813A7F0}" destId="{7002D6C3-0446-455F-8114-BB9C329928FB}" srcOrd="0" destOrd="0" parTransId="{32A255C9-63D6-4B5F-B5C6-8D6E472D2B45}" sibTransId="{112485B1-85AC-4E80-A468-CE1AB4A3DD3D}"/>
    <dgm:cxn modelId="{A4C50194-CD68-4650-9EEB-BD81E9C9D570}" type="presOf" srcId="{DC3B1786-A233-4A8C-8E73-0BE01B615064}" destId="{67A595B3-9C7E-4A1B-AF22-68883419B387}" srcOrd="0" destOrd="0" presId="urn:microsoft.com/office/officeart/2005/8/layout/hierarchy6"/>
    <dgm:cxn modelId="{7AE7FE04-265A-48AD-90F7-D9F6BF508B8A}" srcId="{2681A6AB-A8D4-403E-9E02-D23B55D3F7E4}" destId="{BFD37F3A-CD7A-408D-AA8F-62F4CE8561DA}" srcOrd="0" destOrd="0" parTransId="{CC785372-39DA-45BF-9F3C-584C6DCF31C1}" sibTransId="{3BC308B1-F54D-47A7-BF34-6B08E4544B20}"/>
    <dgm:cxn modelId="{8691546B-C758-4343-AB47-CB8FB8FA4466}" srcId="{2681A6AB-A8D4-403E-9E02-D23B55D3F7E4}" destId="{4EA7D95C-9868-418A-B086-8C312E8A8DCC}" srcOrd="1" destOrd="0" parTransId="{3321820D-7DBA-424C-A94A-43D44A289C66}" sibTransId="{5C697B4E-3671-42C8-B1B6-3AA92FDC1ECB}"/>
    <dgm:cxn modelId="{6A4A49BB-9E7A-4803-80FC-C18BF5D3C82D}" type="presOf" srcId="{6164FEA0-92A1-4ACD-B855-7453BA531FF1}" destId="{C9BBCE3C-20B9-46D1-B169-A9BA7523E802}" srcOrd="0" destOrd="0" presId="urn:microsoft.com/office/officeart/2005/8/layout/hierarchy6"/>
    <dgm:cxn modelId="{B16EF4AE-49D2-4A0A-96E9-6050B1953402}" srcId="{CE575BD7-D3B7-4528-B111-B2F32C984884}" destId="{BAFC075D-2CEC-42C1-828E-10E0101EDE54}" srcOrd="1" destOrd="0" parTransId="{6164FEA0-92A1-4ACD-B855-7453BA531FF1}" sibTransId="{5E46503F-DE5A-493E-B147-B9633412A30D}"/>
    <dgm:cxn modelId="{881101D1-5629-470A-8100-6D585784CA66}" srcId="{922AC1D6-3371-4E6A-8D80-A33C7672D421}" destId="{2A349974-EB98-4F0A-84AD-C30010A83481}" srcOrd="1" destOrd="0" parTransId="{4782950F-482C-4A88-9250-50B661E8D7AD}" sibTransId="{38D25BCC-CCE4-4A22-94CE-CF59A847EAC8}"/>
    <dgm:cxn modelId="{0235096D-B3A1-4A82-9E12-EB1B9BC67FD8}" srcId="{B8FFE3C4-CC0C-436E-AE83-2DC8130CD26F}" destId="{922AC1D6-3371-4E6A-8D80-A33C7672D421}" srcOrd="1" destOrd="0" parTransId="{76763917-4CB3-47A7-B977-B861B090C000}" sibTransId="{03522515-98B7-4C2D-916F-E13E1B9F3F46}"/>
    <dgm:cxn modelId="{00903149-C0BF-46DD-8F8B-D6F618495502}" srcId="{922AC1D6-3371-4E6A-8D80-A33C7672D421}" destId="{5274AFE7-0520-4E98-AEA6-6F43DB0A01FF}" srcOrd="2" destOrd="0" parTransId="{46A7428F-9C87-4ABC-935E-F5CA6AAFAF42}" sibTransId="{25AB0270-EC97-4968-A621-648A1C8FEEF2}"/>
    <dgm:cxn modelId="{59D0E1E5-3AF6-4A09-9345-C9327DB93FDF}" srcId="{CE575BD7-D3B7-4528-B111-B2F32C984884}" destId="{3F7643E5-30AC-4257-BA5C-2E270813A7F0}" srcOrd="0" destOrd="0" parTransId="{00C1AB70-A146-4CAD-8755-49E7667DA963}" sibTransId="{9CD72A50-9200-46E1-A791-00867FE5C170}"/>
    <dgm:cxn modelId="{EE537A57-4498-4EF0-9A87-B271E9838935}" type="presOf" srcId="{CC785372-39DA-45BF-9F3C-584C6DCF31C1}" destId="{8053FCB6-5740-4F2C-A757-EEEDFD6A6E96}" srcOrd="0" destOrd="0" presId="urn:microsoft.com/office/officeart/2005/8/layout/hierarchy6"/>
    <dgm:cxn modelId="{173910F7-C8FB-4C3A-8F27-97D9AA39BCBF}" type="presOf" srcId="{FA65D89F-EA60-479E-9795-385E79EE6041}" destId="{4F68A7AF-CF4F-4650-9348-887E2E24E66E}" srcOrd="0" destOrd="0" presId="urn:microsoft.com/office/officeart/2005/8/layout/hierarchy6"/>
    <dgm:cxn modelId="{FF4B12D1-34CD-423F-AD1C-D9EA379596DF}" srcId="{3F7643E5-30AC-4257-BA5C-2E270813A7F0}" destId="{DC3B1786-A233-4A8C-8E73-0BE01B615064}" srcOrd="1" destOrd="0" parTransId="{AE8AA056-0F2C-41B3-9CFC-6CE8624D14F5}" sibTransId="{C0070067-33C0-4AE2-A3B7-3B3BC80354AB}"/>
    <dgm:cxn modelId="{D5636448-E234-41EF-951C-B4DE348967B8}" srcId="{1E4D3886-A3CA-41DE-B423-96C405D512D1}" destId="{CE575BD7-D3B7-4528-B111-B2F32C984884}" srcOrd="0" destOrd="0" parTransId="{533F5085-1F45-416C-B208-B6924DCA346B}" sibTransId="{E6F95E43-AA32-4EAC-ADF8-75651BAF1349}"/>
    <dgm:cxn modelId="{2588AD97-F515-4CBB-A307-8F5E73940105}" type="presOf" srcId="{76763917-4CB3-47A7-B977-B861B090C000}" destId="{70243D98-9953-48D1-9E52-4DFED50EB327}" srcOrd="0" destOrd="0" presId="urn:microsoft.com/office/officeart/2005/8/layout/hierarchy6"/>
    <dgm:cxn modelId="{709AB914-7999-4BE4-8837-8A7EA158CEAF}" type="presOf" srcId="{CDC96CE2-B3A6-4DC7-ADCC-AFC88EC15DAC}" destId="{0F7674B1-4A68-49D2-B639-77307D38121C}" srcOrd="0" destOrd="0" presId="urn:microsoft.com/office/officeart/2005/8/layout/hierarchy6"/>
    <dgm:cxn modelId="{5A815852-16E1-4CF5-AF29-363F73CE9B35}" type="presOf" srcId="{2A349974-EB98-4F0A-84AD-C30010A83481}" destId="{75570542-90EC-455C-B13F-8B7ECA19CFC1}" srcOrd="0" destOrd="0" presId="urn:microsoft.com/office/officeart/2005/8/layout/hierarchy6"/>
    <dgm:cxn modelId="{CF5A2D26-079E-40B8-AA05-5ECBD063F70D}" type="presOf" srcId="{00C1AB70-A146-4CAD-8755-49E7667DA963}" destId="{A943FB9D-4E7D-41AB-B8C1-519D61941915}" srcOrd="0" destOrd="0" presId="urn:microsoft.com/office/officeart/2005/8/layout/hierarchy6"/>
    <dgm:cxn modelId="{A449BAC3-3B5A-41AD-872B-2979EDFF02A5}" type="presOf" srcId="{BFD37F3A-CD7A-408D-AA8F-62F4CE8561DA}" destId="{2BA15AA1-D85F-4D19-9F7E-86293F60AD37}" srcOrd="0" destOrd="0" presId="urn:microsoft.com/office/officeart/2005/8/layout/hierarchy6"/>
    <dgm:cxn modelId="{FEF46D56-389E-48DF-A244-E297545158BC}" type="presOf" srcId="{CE575BD7-D3B7-4528-B111-B2F32C984884}" destId="{1D973842-7A44-4B59-9C92-3A3BD0A26097}" srcOrd="0" destOrd="0" presId="urn:microsoft.com/office/officeart/2005/8/layout/hierarchy6"/>
    <dgm:cxn modelId="{CCE0E6BB-020E-46BE-86EA-2CBC069F33A7}" srcId="{922AC1D6-3371-4E6A-8D80-A33C7672D421}" destId="{9C43F9B0-CF04-4055-91AD-EB853B2AE41B}" srcOrd="0" destOrd="0" parTransId="{FA65D89F-EA60-479E-9795-385E79EE6041}" sibTransId="{CCF9DB84-4D5E-4AB9-BC62-A0367196A88F}"/>
    <dgm:cxn modelId="{C16C91B3-35A9-4569-9D2C-49F8EDA82107}" srcId="{3F7643E5-30AC-4257-BA5C-2E270813A7F0}" destId="{4C7906B3-3B84-400F-935E-4B38280AD442}" srcOrd="2" destOrd="0" parTransId="{CDC96CE2-B3A6-4DC7-ADCC-AFC88EC15DAC}" sibTransId="{2EC713C8-86D4-4E97-BBC0-CD0A346C39D5}"/>
    <dgm:cxn modelId="{BE4ECD9E-74AD-4155-8A96-D6A7E80754A0}" type="presOf" srcId="{4EA7D95C-9868-418A-B086-8C312E8A8DCC}" destId="{ACCAF611-8C63-4866-AB9B-ACFB2D98DFA5}" srcOrd="0" destOrd="0" presId="urn:microsoft.com/office/officeart/2005/8/layout/hierarchy6"/>
    <dgm:cxn modelId="{A82B9471-DE1F-41A2-9CDF-77EE84890786}" type="presOf" srcId="{9C43F9B0-CF04-4055-91AD-EB853B2AE41B}" destId="{B188B65E-BB08-469D-9A02-840AC40A01D6}" srcOrd="0" destOrd="0" presId="urn:microsoft.com/office/officeart/2005/8/layout/hierarchy6"/>
    <dgm:cxn modelId="{DA038FB9-CDC1-4B64-9230-93542F7C2BE2}" type="presOf" srcId="{46A7428F-9C87-4ABC-935E-F5CA6AAFAF42}" destId="{B10B700C-8602-490D-A369-FCDD4EEBF0FD}" srcOrd="0" destOrd="0" presId="urn:microsoft.com/office/officeart/2005/8/layout/hierarchy6"/>
    <dgm:cxn modelId="{C2BF3277-D535-4082-B169-CFC6D0226F4F}" type="presOf" srcId="{32A255C9-63D6-4B5F-B5C6-8D6E472D2B45}" destId="{5C3A6725-1418-4358-941C-68CE8F47FD4B}" srcOrd="0" destOrd="0" presId="urn:microsoft.com/office/officeart/2005/8/layout/hierarchy6"/>
    <dgm:cxn modelId="{9022EA4A-722D-4C02-9316-B77734FA469B}" type="presOf" srcId="{B8FFE3C4-CC0C-436E-AE83-2DC8130CD26F}" destId="{F3E7CEF7-2BB5-46D6-8F35-DC43B959C637}" srcOrd="0" destOrd="0" presId="urn:microsoft.com/office/officeart/2005/8/layout/hierarchy6"/>
    <dgm:cxn modelId="{40688A59-987D-4BEF-9387-51199F93B8C8}" type="presOf" srcId="{073CF0C9-A15B-4348-8274-BFFC6CA73071}" destId="{10A5EA59-E795-427E-BA59-4E0F51DF2E2C}" srcOrd="0" destOrd="0" presId="urn:microsoft.com/office/officeart/2005/8/layout/hierarchy6"/>
    <dgm:cxn modelId="{0CD42441-D7F1-4827-B418-DE3DFF524FE0}" type="presOf" srcId="{A8DC5D3B-3170-4E81-96BF-915728CE0B97}" destId="{EFC7CBE6-06CF-493D-B4E8-DE8C0D8C394C}" srcOrd="0" destOrd="0" presId="urn:microsoft.com/office/officeart/2005/8/layout/hierarchy6"/>
    <dgm:cxn modelId="{11E2D069-8742-487B-8014-8AF96562A605}" type="presOf" srcId="{4C7906B3-3B84-400F-935E-4B38280AD442}" destId="{72A0335A-6A6B-4088-BA3D-37FC94EC588D}" srcOrd="0" destOrd="0" presId="urn:microsoft.com/office/officeart/2005/8/layout/hierarchy6"/>
    <dgm:cxn modelId="{B8EE47EC-3461-4505-9712-D109918E9247}" type="presOf" srcId="{4782950F-482C-4A88-9250-50B661E8D7AD}" destId="{B919D811-250A-4555-9A41-141132E881F1}" srcOrd="0" destOrd="0" presId="urn:microsoft.com/office/officeart/2005/8/layout/hierarchy6"/>
    <dgm:cxn modelId="{5D39C2F8-B4BF-4372-A742-21534EBBB03C}" type="presParOf" srcId="{50E8EA67-D8EF-4B09-A87D-0235B14A3700}" destId="{2A611A42-3392-43AD-A064-7881A78C8C24}" srcOrd="0" destOrd="0" presId="urn:microsoft.com/office/officeart/2005/8/layout/hierarchy6"/>
    <dgm:cxn modelId="{B315E156-D7B4-4509-8A0D-1476145C27AE}" type="presParOf" srcId="{2A611A42-3392-43AD-A064-7881A78C8C24}" destId="{DE292709-AFF8-4B50-9DD8-41D2D0378A3A}" srcOrd="0" destOrd="0" presId="urn:microsoft.com/office/officeart/2005/8/layout/hierarchy6"/>
    <dgm:cxn modelId="{A626A762-DB8C-43FC-AAA2-68C322BDEE95}" type="presParOf" srcId="{DE292709-AFF8-4B50-9DD8-41D2D0378A3A}" destId="{42F00081-579C-480E-AC16-C6148C468782}" srcOrd="0" destOrd="0" presId="urn:microsoft.com/office/officeart/2005/8/layout/hierarchy6"/>
    <dgm:cxn modelId="{9CFC9537-05DB-466A-97E9-7115BD808DDA}" type="presParOf" srcId="{42F00081-579C-480E-AC16-C6148C468782}" destId="{1D973842-7A44-4B59-9C92-3A3BD0A26097}" srcOrd="0" destOrd="0" presId="urn:microsoft.com/office/officeart/2005/8/layout/hierarchy6"/>
    <dgm:cxn modelId="{F93CC6F6-DE97-4661-8FE5-C98DEED718F2}" type="presParOf" srcId="{42F00081-579C-480E-AC16-C6148C468782}" destId="{3CEB1334-4FC3-459F-BD04-72ED3D7AAC2A}" srcOrd="1" destOrd="0" presId="urn:microsoft.com/office/officeart/2005/8/layout/hierarchy6"/>
    <dgm:cxn modelId="{13EF9740-4EF3-40D6-ACB0-1FE373E56994}" type="presParOf" srcId="{3CEB1334-4FC3-459F-BD04-72ED3D7AAC2A}" destId="{A943FB9D-4E7D-41AB-B8C1-519D61941915}" srcOrd="0" destOrd="0" presId="urn:microsoft.com/office/officeart/2005/8/layout/hierarchy6"/>
    <dgm:cxn modelId="{86416FD4-2D69-400A-A03D-23D5E3D62E01}" type="presParOf" srcId="{3CEB1334-4FC3-459F-BD04-72ED3D7AAC2A}" destId="{45DDF009-066B-401B-A4EC-092D2EAD4670}" srcOrd="1" destOrd="0" presId="urn:microsoft.com/office/officeart/2005/8/layout/hierarchy6"/>
    <dgm:cxn modelId="{71AA9E16-B4AE-461F-A2C7-8D986C5CDD6F}" type="presParOf" srcId="{45DDF009-066B-401B-A4EC-092D2EAD4670}" destId="{1F9B6856-B9C0-470F-8BF3-9D8501236E77}" srcOrd="0" destOrd="0" presId="urn:microsoft.com/office/officeart/2005/8/layout/hierarchy6"/>
    <dgm:cxn modelId="{58C080A0-938A-448C-AECB-B1DFB10F8C9A}" type="presParOf" srcId="{45DDF009-066B-401B-A4EC-092D2EAD4670}" destId="{FE7A356A-2DC5-42DE-A63B-E3897BF57247}" srcOrd="1" destOrd="0" presId="urn:microsoft.com/office/officeart/2005/8/layout/hierarchy6"/>
    <dgm:cxn modelId="{CB14828E-203E-480B-984A-BBC27EA5121E}" type="presParOf" srcId="{FE7A356A-2DC5-42DE-A63B-E3897BF57247}" destId="{5C3A6725-1418-4358-941C-68CE8F47FD4B}" srcOrd="0" destOrd="0" presId="urn:microsoft.com/office/officeart/2005/8/layout/hierarchy6"/>
    <dgm:cxn modelId="{96FDF944-0D54-4845-ABCE-2264D5F78463}" type="presParOf" srcId="{FE7A356A-2DC5-42DE-A63B-E3897BF57247}" destId="{B4C5CB7D-E84B-4C88-8BEF-E63B81554FCF}" srcOrd="1" destOrd="0" presId="urn:microsoft.com/office/officeart/2005/8/layout/hierarchy6"/>
    <dgm:cxn modelId="{5CFDF215-1258-45BB-A376-0B81BA19A882}" type="presParOf" srcId="{B4C5CB7D-E84B-4C88-8BEF-E63B81554FCF}" destId="{6A14A1A0-4712-4910-B4B4-3924A11CF42F}" srcOrd="0" destOrd="0" presId="urn:microsoft.com/office/officeart/2005/8/layout/hierarchy6"/>
    <dgm:cxn modelId="{D2AA8ED2-1CBD-4428-9564-0076BCC81CAE}" type="presParOf" srcId="{B4C5CB7D-E84B-4C88-8BEF-E63B81554FCF}" destId="{3E11C33C-3A56-4488-8F9E-F60594AC8673}" srcOrd="1" destOrd="0" presId="urn:microsoft.com/office/officeart/2005/8/layout/hierarchy6"/>
    <dgm:cxn modelId="{FAE2327B-1B18-4CD4-9C16-1AD0032E8312}" type="presParOf" srcId="{FE7A356A-2DC5-42DE-A63B-E3897BF57247}" destId="{A1A83963-C1F2-4589-9D5C-33738D111845}" srcOrd="2" destOrd="0" presId="urn:microsoft.com/office/officeart/2005/8/layout/hierarchy6"/>
    <dgm:cxn modelId="{82138A74-F0F8-4BBA-872A-CA7217FB3406}" type="presParOf" srcId="{FE7A356A-2DC5-42DE-A63B-E3897BF57247}" destId="{82D60AEB-63FC-4D66-9D28-8A9F6803F21A}" srcOrd="3" destOrd="0" presId="urn:microsoft.com/office/officeart/2005/8/layout/hierarchy6"/>
    <dgm:cxn modelId="{DCD94BC3-71B2-44A3-8E0A-3FB2D6C04D03}" type="presParOf" srcId="{82D60AEB-63FC-4D66-9D28-8A9F6803F21A}" destId="{67A595B3-9C7E-4A1B-AF22-68883419B387}" srcOrd="0" destOrd="0" presId="urn:microsoft.com/office/officeart/2005/8/layout/hierarchy6"/>
    <dgm:cxn modelId="{27AA4A54-9A0C-4750-A7B3-98327832DDB0}" type="presParOf" srcId="{82D60AEB-63FC-4D66-9D28-8A9F6803F21A}" destId="{D17D54BC-482F-4838-86D4-72A2C810A6CE}" srcOrd="1" destOrd="0" presId="urn:microsoft.com/office/officeart/2005/8/layout/hierarchy6"/>
    <dgm:cxn modelId="{0D7283FE-9F1B-436C-87AA-0FF2B51AAFBB}" type="presParOf" srcId="{FE7A356A-2DC5-42DE-A63B-E3897BF57247}" destId="{0F7674B1-4A68-49D2-B639-77307D38121C}" srcOrd="4" destOrd="0" presId="urn:microsoft.com/office/officeart/2005/8/layout/hierarchy6"/>
    <dgm:cxn modelId="{EEA3BE93-ACBE-44F7-BC3A-8EEEE7243DF7}" type="presParOf" srcId="{FE7A356A-2DC5-42DE-A63B-E3897BF57247}" destId="{0F251331-475D-4950-9104-38D69FD95B21}" srcOrd="5" destOrd="0" presId="urn:microsoft.com/office/officeart/2005/8/layout/hierarchy6"/>
    <dgm:cxn modelId="{8C5EFA17-6E9E-435D-8CC1-3410E10E7692}" type="presParOf" srcId="{0F251331-475D-4950-9104-38D69FD95B21}" destId="{72A0335A-6A6B-4088-BA3D-37FC94EC588D}" srcOrd="0" destOrd="0" presId="urn:microsoft.com/office/officeart/2005/8/layout/hierarchy6"/>
    <dgm:cxn modelId="{939AFE80-1786-4E77-9486-4AC348168ED6}" type="presParOf" srcId="{0F251331-475D-4950-9104-38D69FD95B21}" destId="{161F72C5-355B-47E7-B972-BACC39D1D10C}" srcOrd="1" destOrd="0" presId="urn:microsoft.com/office/officeart/2005/8/layout/hierarchy6"/>
    <dgm:cxn modelId="{0034892E-7FC9-480F-8523-450CE0DA795A}" type="presParOf" srcId="{3CEB1334-4FC3-459F-BD04-72ED3D7AAC2A}" destId="{C9BBCE3C-20B9-46D1-B169-A9BA7523E802}" srcOrd="2" destOrd="0" presId="urn:microsoft.com/office/officeart/2005/8/layout/hierarchy6"/>
    <dgm:cxn modelId="{69AC734A-C7AD-4F98-A7AE-095FDFEC43F9}" type="presParOf" srcId="{3CEB1334-4FC3-459F-BD04-72ED3D7AAC2A}" destId="{642CD48E-66F3-42FE-8C4D-BA886A50D055}" srcOrd="3" destOrd="0" presId="urn:microsoft.com/office/officeart/2005/8/layout/hierarchy6"/>
    <dgm:cxn modelId="{5D309368-E893-4121-83F5-EA67E1D9356A}" type="presParOf" srcId="{642CD48E-66F3-42FE-8C4D-BA886A50D055}" destId="{0C6A4B52-D698-4558-B2A3-DF16315DDC93}" srcOrd="0" destOrd="0" presId="urn:microsoft.com/office/officeart/2005/8/layout/hierarchy6"/>
    <dgm:cxn modelId="{0558286A-8165-4937-B637-86C5FD9242FA}" type="presParOf" srcId="{642CD48E-66F3-42FE-8C4D-BA886A50D055}" destId="{7971C575-2918-45B7-8F1F-D61F69A2176F}" srcOrd="1" destOrd="0" presId="urn:microsoft.com/office/officeart/2005/8/layout/hierarchy6"/>
    <dgm:cxn modelId="{43C73FA2-8984-44F4-9307-D4164DE45FF0}" type="presParOf" srcId="{7971C575-2918-45B7-8F1F-D61F69A2176F}" destId="{10A5EA59-E795-427E-BA59-4E0F51DF2E2C}" srcOrd="0" destOrd="0" presId="urn:microsoft.com/office/officeart/2005/8/layout/hierarchy6"/>
    <dgm:cxn modelId="{6B1660FE-655B-48EE-B656-3015B1591C5E}" type="presParOf" srcId="{7971C575-2918-45B7-8F1F-D61F69A2176F}" destId="{73AE2F89-A0EA-4BF2-9159-AAD88D74464E}" srcOrd="1" destOrd="0" presId="urn:microsoft.com/office/officeart/2005/8/layout/hierarchy6"/>
    <dgm:cxn modelId="{AB262B1E-72F6-467E-A8F5-E37BB828C1E7}" type="presParOf" srcId="{73AE2F89-A0EA-4BF2-9159-AAD88D74464E}" destId="{F3E7CEF7-2BB5-46D6-8F35-DC43B959C637}" srcOrd="0" destOrd="0" presId="urn:microsoft.com/office/officeart/2005/8/layout/hierarchy6"/>
    <dgm:cxn modelId="{6CB06BF9-1CEE-41C2-86B3-16D8D941BE4F}" type="presParOf" srcId="{73AE2F89-A0EA-4BF2-9159-AAD88D74464E}" destId="{59FC9325-63B2-465D-9FCA-1D282BDFF0E7}" srcOrd="1" destOrd="0" presId="urn:microsoft.com/office/officeart/2005/8/layout/hierarchy6"/>
    <dgm:cxn modelId="{E137E5E9-BDBA-4916-9782-B7F13BB9458B}" type="presParOf" srcId="{59FC9325-63B2-465D-9FCA-1D282BDFF0E7}" destId="{EFC7CBE6-06CF-493D-B4E8-DE8C0D8C394C}" srcOrd="0" destOrd="0" presId="urn:microsoft.com/office/officeart/2005/8/layout/hierarchy6"/>
    <dgm:cxn modelId="{ABBAEA1F-6A3F-4304-8997-F6ED582538A5}" type="presParOf" srcId="{59FC9325-63B2-465D-9FCA-1D282BDFF0E7}" destId="{94F79E93-022B-46B2-9E97-CC2D7A8D72B6}" srcOrd="1" destOrd="0" presId="urn:microsoft.com/office/officeart/2005/8/layout/hierarchy6"/>
    <dgm:cxn modelId="{3370FA14-09A3-4068-8FE0-A74BE00A0F8B}" type="presParOf" srcId="{94F79E93-022B-46B2-9E97-CC2D7A8D72B6}" destId="{13CAEB4F-E4A4-455B-8FC3-E4FAD3CF2717}" srcOrd="0" destOrd="0" presId="urn:microsoft.com/office/officeart/2005/8/layout/hierarchy6"/>
    <dgm:cxn modelId="{BC2FA6C3-26A1-4D97-A787-0C711A97316D}" type="presParOf" srcId="{94F79E93-022B-46B2-9E97-CC2D7A8D72B6}" destId="{F2263341-CF9E-44BE-A418-97D7DAD4F96A}" srcOrd="1" destOrd="0" presId="urn:microsoft.com/office/officeart/2005/8/layout/hierarchy6"/>
    <dgm:cxn modelId="{2AA68DF4-81DB-44A2-A24C-F2EF5B70BBE7}" type="presParOf" srcId="{F2263341-CF9E-44BE-A418-97D7DAD4F96A}" destId="{8053FCB6-5740-4F2C-A757-EEEDFD6A6E96}" srcOrd="0" destOrd="0" presId="urn:microsoft.com/office/officeart/2005/8/layout/hierarchy6"/>
    <dgm:cxn modelId="{36190038-E3D9-4008-A7BA-3D8B267CB5E5}" type="presParOf" srcId="{F2263341-CF9E-44BE-A418-97D7DAD4F96A}" destId="{C85D77F2-0B75-4284-8007-C02EA928D33F}" srcOrd="1" destOrd="0" presId="urn:microsoft.com/office/officeart/2005/8/layout/hierarchy6"/>
    <dgm:cxn modelId="{B70ABF73-829B-472D-A702-380417DD5077}" type="presParOf" srcId="{C85D77F2-0B75-4284-8007-C02EA928D33F}" destId="{2BA15AA1-D85F-4D19-9F7E-86293F60AD37}" srcOrd="0" destOrd="0" presId="urn:microsoft.com/office/officeart/2005/8/layout/hierarchy6"/>
    <dgm:cxn modelId="{E3A9DC0E-AAE4-4F73-844B-D6A38961EBE2}" type="presParOf" srcId="{C85D77F2-0B75-4284-8007-C02EA928D33F}" destId="{736030BF-54BD-4F75-8146-AB4E9E7B6974}" srcOrd="1" destOrd="0" presId="urn:microsoft.com/office/officeart/2005/8/layout/hierarchy6"/>
    <dgm:cxn modelId="{B7CE4522-FCCA-4F5E-90F3-57027D54C4FF}" type="presParOf" srcId="{F2263341-CF9E-44BE-A418-97D7DAD4F96A}" destId="{476F48BC-BD86-48DD-8A46-857E7AE3A009}" srcOrd="2" destOrd="0" presId="urn:microsoft.com/office/officeart/2005/8/layout/hierarchy6"/>
    <dgm:cxn modelId="{CE4EAD0E-4745-4512-9285-326163B5F659}" type="presParOf" srcId="{F2263341-CF9E-44BE-A418-97D7DAD4F96A}" destId="{A1F7F11A-C79F-4BE8-85BF-9A15EE3B929E}" srcOrd="3" destOrd="0" presId="urn:microsoft.com/office/officeart/2005/8/layout/hierarchy6"/>
    <dgm:cxn modelId="{FADDF568-9840-4701-885E-B3148289E1E8}" type="presParOf" srcId="{A1F7F11A-C79F-4BE8-85BF-9A15EE3B929E}" destId="{ACCAF611-8C63-4866-AB9B-ACFB2D98DFA5}" srcOrd="0" destOrd="0" presId="urn:microsoft.com/office/officeart/2005/8/layout/hierarchy6"/>
    <dgm:cxn modelId="{F4676859-5FB1-40E5-A871-00E41BBE5915}" type="presParOf" srcId="{A1F7F11A-C79F-4BE8-85BF-9A15EE3B929E}" destId="{BA2169FB-862B-4589-B944-368372EDC024}" srcOrd="1" destOrd="0" presId="urn:microsoft.com/office/officeart/2005/8/layout/hierarchy6"/>
    <dgm:cxn modelId="{9EB96A77-8A8E-4CDF-A304-4409549FF4E5}" type="presParOf" srcId="{59FC9325-63B2-465D-9FCA-1D282BDFF0E7}" destId="{70243D98-9953-48D1-9E52-4DFED50EB327}" srcOrd="2" destOrd="0" presId="urn:microsoft.com/office/officeart/2005/8/layout/hierarchy6"/>
    <dgm:cxn modelId="{774DEF09-57B4-4D22-8452-106BBCA61B93}" type="presParOf" srcId="{59FC9325-63B2-465D-9FCA-1D282BDFF0E7}" destId="{E90621C3-6C07-4D5E-8078-DE1E35FF0ADB}" srcOrd="3" destOrd="0" presId="urn:microsoft.com/office/officeart/2005/8/layout/hierarchy6"/>
    <dgm:cxn modelId="{B4209502-8792-44C8-B59F-FD4338BF6129}" type="presParOf" srcId="{E90621C3-6C07-4D5E-8078-DE1E35FF0ADB}" destId="{955473F9-18C5-4425-B321-33C373E9A234}" srcOrd="0" destOrd="0" presId="urn:microsoft.com/office/officeart/2005/8/layout/hierarchy6"/>
    <dgm:cxn modelId="{EA4E7A70-DFEA-4D91-A9D7-518851C157C6}" type="presParOf" srcId="{E90621C3-6C07-4D5E-8078-DE1E35FF0ADB}" destId="{CFDCC1A2-18BC-44F5-88A7-3F0CFF290967}" srcOrd="1" destOrd="0" presId="urn:microsoft.com/office/officeart/2005/8/layout/hierarchy6"/>
    <dgm:cxn modelId="{DE351DE4-05AD-4BE3-AB48-1345EFCC8F84}" type="presParOf" srcId="{CFDCC1A2-18BC-44F5-88A7-3F0CFF290967}" destId="{4F68A7AF-CF4F-4650-9348-887E2E24E66E}" srcOrd="0" destOrd="0" presId="urn:microsoft.com/office/officeart/2005/8/layout/hierarchy6"/>
    <dgm:cxn modelId="{E755C5C8-F860-41BD-9D04-F7387C4A59A3}" type="presParOf" srcId="{CFDCC1A2-18BC-44F5-88A7-3F0CFF290967}" destId="{ED0B91A1-6F3D-41BC-9171-C4E635ECDDBA}" srcOrd="1" destOrd="0" presId="urn:microsoft.com/office/officeart/2005/8/layout/hierarchy6"/>
    <dgm:cxn modelId="{C4152FE0-5D7B-4616-A986-F1AA033A8547}" type="presParOf" srcId="{ED0B91A1-6F3D-41BC-9171-C4E635ECDDBA}" destId="{B188B65E-BB08-469D-9A02-840AC40A01D6}" srcOrd="0" destOrd="0" presId="urn:microsoft.com/office/officeart/2005/8/layout/hierarchy6"/>
    <dgm:cxn modelId="{C05B5691-76B1-4AE8-8821-D13A6BF8C287}" type="presParOf" srcId="{ED0B91A1-6F3D-41BC-9171-C4E635ECDDBA}" destId="{E13833F9-1DB1-4E5B-BBA0-2BB27529CDA1}" srcOrd="1" destOrd="0" presId="urn:microsoft.com/office/officeart/2005/8/layout/hierarchy6"/>
    <dgm:cxn modelId="{6337689E-3C0A-42D0-A8BC-0FBF6C9A65BF}" type="presParOf" srcId="{CFDCC1A2-18BC-44F5-88A7-3F0CFF290967}" destId="{B919D811-250A-4555-9A41-141132E881F1}" srcOrd="2" destOrd="0" presId="urn:microsoft.com/office/officeart/2005/8/layout/hierarchy6"/>
    <dgm:cxn modelId="{437CF8A3-1419-49F1-93AE-50AEE98BA5CA}" type="presParOf" srcId="{CFDCC1A2-18BC-44F5-88A7-3F0CFF290967}" destId="{19482A98-550C-4437-BF37-839BEB11F632}" srcOrd="3" destOrd="0" presId="urn:microsoft.com/office/officeart/2005/8/layout/hierarchy6"/>
    <dgm:cxn modelId="{90AB0DB7-D274-40F2-B99D-FBB7C3052938}" type="presParOf" srcId="{19482A98-550C-4437-BF37-839BEB11F632}" destId="{75570542-90EC-455C-B13F-8B7ECA19CFC1}" srcOrd="0" destOrd="0" presId="urn:microsoft.com/office/officeart/2005/8/layout/hierarchy6"/>
    <dgm:cxn modelId="{7BBE8860-CDC8-4A1B-BFB1-A93D662530D1}" type="presParOf" srcId="{19482A98-550C-4437-BF37-839BEB11F632}" destId="{77B3791F-9384-46AE-8818-9C9B372D9FA4}" srcOrd="1" destOrd="0" presId="urn:microsoft.com/office/officeart/2005/8/layout/hierarchy6"/>
    <dgm:cxn modelId="{C846FF56-087A-4C88-9FAB-D3C300B85A11}" type="presParOf" srcId="{CFDCC1A2-18BC-44F5-88A7-3F0CFF290967}" destId="{B10B700C-8602-490D-A369-FCDD4EEBF0FD}" srcOrd="4" destOrd="0" presId="urn:microsoft.com/office/officeart/2005/8/layout/hierarchy6"/>
    <dgm:cxn modelId="{C0044490-5920-4200-8E64-2B401F739B6E}" type="presParOf" srcId="{CFDCC1A2-18BC-44F5-88A7-3F0CFF290967}" destId="{5BCCB858-D1CA-491E-B518-1383DB888E91}" srcOrd="5" destOrd="0" presId="urn:microsoft.com/office/officeart/2005/8/layout/hierarchy6"/>
    <dgm:cxn modelId="{784C7944-70B5-4362-A9F2-3D463A06E148}" type="presParOf" srcId="{5BCCB858-D1CA-491E-B518-1383DB888E91}" destId="{19CB5C1F-AEF5-460A-B8DF-B1A3E8F81620}" srcOrd="0" destOrd="0" presId="urn:microsoft.com/office/officeart/2005/8/layout/hierarchy6"/>
    <dgm:cxn modelId="{C2D3C770-0431-4976-890A-E6A840C07EAB}" type="presParOf" srcId="{5BCCB858-D1CA-491E-B518-1383DB888E91}" destId="{4879F951-4710-49ED-9063-5BACF10B7DB5}" srcOrd="1" destOrd="0" presId="urn:microsoft.com/office/officeart/2005/8/layout/hierarchy6"/>
    <dgm:cxn modelId="{6D11F72C-93C2-46FC-8999-E09DC7E872A8}" type="presParOf" srcId="{50E8EA67-D8EF-4B09-A87D-0235B14A3700}" destId="{A390FB86-5018-4A51-A056-1FA47B521A1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4D3886-A3CA-41DE-B423-96C405D512D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E575BD7-D3B7-4528-B111-B2F32C984884}">
      <dgm:prSet phldrT="[文字]" custT="1"/>
      <dgm:spPr/>
      <dgm:t>
        <a:bodyPr/>
        <a:lstStyle/>
        <a:p>
          <a:r>
            <a:rPr lang="en-US" altLang="zh-TW" sz="1100" dirty="0" smtClean="0"/>
            <a:t>HTML</a:t>
          </a:r>
          <a:endParaRPr lang="zh-TW" altLang="en-US" sz="1100" dirty="0"/>
        </a:p>
      </dgm:t>
    </dgm:pt>
    <dgm:pt modelId="{533F5085-1F45-416C-B208-B6924DCA346B}" type="parTrans" cxnId="{D5636448-E234-41EF-951C-B4DE348967B8}">
      <dgm:prSet/>
      <dgm:spPr/>
      <dgm:t>
        <a:bodyPr/>
        <a:lstStyle/>
        <a:p>
          <a:endParaRPr lang="zh-TW" altLang="en-US"/>
        </a:p>
      </dgm:t>
    </dgm:pt>
    <dgm:pt modelId="{E6F95E43-AA32-4EAC-ADF8-75651BAF1349}" type="sibTrans" cxnId="{D5636448-E234-41EF-951C-B4DE348967B8}">
      <dgm:prSet/>
      <dgm:spPr/>
      <dgm:t>
        <a:bodyPr/>
        <a:lstStyle/>
        <a:p>
          <a:endParaRPr lang="zh-TW" altLang="en-US"/>
        </a:p>
      </dgm:t>
    </dgm:pt>
    <dgm:pt modelId="{3F7643E5-30AC-4257-BA5C-2E270813A7F0}">
      <dgm:prSet phldrT="[文字]" custT="1"/>
      <dgm:spPr/>
      <dgm:t>
        <a:bodyPr/>
        <a:lstStyle/>
        <a:p>
          <a:r>
            <a:rPr lang="en-US" altLang="zh-TW" sz="1100" dirty="0" smtClean="0"/>
            <a:t>Header</a:t>
          </a:r>
          <a:endParaRPr lang="zh-TW" altLang="en-US" sz="1100" dirty="0"/>
        </a:p>
      </dgm:t>
    </dgm:pt>
    <dgm:pt modelId="{00C1AB70-A146-4CAD-8755-49E7667DA963}" type="parTrans" cxnId="{59D0E1E5-3AF6-4A09-9345-C9327DB93FDF}">
      <dgm:prSet/>
      <dgm:spPr/>
      <dgm:t>
        <a:bodyPr/>
        <a:lstStyle/>
        <a:p>
          <a:endParaRPr lang="zh-TW" altLang="en-US" sz="3600"/>
        </a:p>
      </dgm:t>
    </dgm:pt>
    <dgm:pt modelId="{9CD72A50-9200-46E1-A791-00867FE5C170}" type="sibTrans" cxnId="{59D0E1E5-3AF6-4A09-9345-C9327DB93FDF}">
      <dgm:prSet/>
      <dgm:spPr/>
      <dgm:t>
        <a:bodyPr/>
        <a:lstStyle/>
        <a:p>
          <a:endParaRPr lang="zh-TW" altLang="en-US"/>
        </a:p>
      </dgm:t>
    </dgm:pt>
    <dgm:pt modelId="{BAFC075D-2CEC-42C1-828E-10E0101EDE54}">
      <dgm:prSet phldrT="[文字]" custT="1"/>
      <dgm:spPr/>
      <dgm:t>
        <a:bodyPr/>
        <a:lstStyle/>
        <a:p>
          <a:r>
            <a:rPr lang="en-US" altLang="zh-TW" sz="1100" dirty="0" smtClean="0"/>
            <a:t>Body</a:t>
          </a:r>
          <a:endParaRPr lang="zh-TW" altLang="en-US" sz="1100" dirty="0"/>
        </a:p>
      </dgm:t>
    </dgm:pt>
    <dgm:pt modelId="{6164FEA0-92A1-4ACD-B855-7453BA531FF1}" type="parTrans" cxnId="{B16EF4AE-49D2-4A0A-96E9-6050B1953402}">
      <dgm:prSet/>
      <dgm:spPr/>
      <dgm:t>
        <a:bodyPr/>
        <a:lstStyle/>
        <a:p>
          <a:endParaRPr lang="zh-TW" altLang="en-US" sz="3600"/>
        </a:p>
      </dgm:t>
    </dgm:pt>
    <dgm:pt modelId="{5E46503F-DE5A-493E-B147-B9633412A30D}" type="sibTrans" cxnId="{B16EF4AE-49D2-4A0A-96E9-6050B1953402}">
      <dgm:prSet/>
      <dgm:spPr/>
      <dgm:t>
        <a:bodyPr/>
        <a:lstStyle/>
        <a:p>
          <a:endParaRPr lang="zh-TW" altLang="en-US"/>
        </a:p>
      </dgm:t>
    </dgm:pt>
    <dgm:pt modelId="{7002D6C3-0446-455F-8114-BB9C329928FB}">
      <dgm:prSet phldrT="[文字]" custT="1"/>
      <dgm:spPr/>
      <dgm:t>
        <a:bodyPr/>
        <a:lstStyle/>
        <a:p>
          <a:r>
            <a:rPr lang="en-US" altLang="zh-TW" sz="1100" dirty="0" smtClean="0"/>
            <a:t>Script</a:t>
          </a:r>
          <a:endParaRPr lang="zh-TW" altLang="en-US" sz="1100" dirty="0"/>
        </a:p>
      </dgm:t>
    </dgm:pt>
    <dgm:pt modelId="{32A255C9-63D6-4B5F-B5C6-8D6E472D2B45}" type="parTrans" cxnId="{1DF80E97-9EF6-4CB5-A113-CEF70F3488C9}">
      <dgm:prSet/>
      <dgm:spPr/>
      <dgm:t>
        <a:bodyPr/>
        <a:lstStyle/>
        <a:p>
          <a:endParaRPr lang="zh-TW" altLang="en-US" sz="3600"/>
        </a:p>
      </dgm:t>
    </dgm:pt>
    <dgm:pt modelId="{112485B1-85AC-4E80-A468-CE1AB4A3DD3D}" type="sibTrans" cxnId="{1DF80E97-9EF6-4CB5-A113-CEF70F3488C9}">
      <dgm:prSet/>
      <dgm:spPr/>
      <dgm:t>
        <a:bodyPr/>
        <a:lstStyle/>
        <a:p>
          <a:endParaRPr lang="zh-TW" altLang="en-US"/>
        </a:p>
      </dgm:t>
    </dgm:pt>
    <dgm:pt modelId="{DC3B1786-A233-4A8C-8E73-0BE01B615064}">
      <dgm:prSet phldrT="[文字]" custT="1"/>
      <dgm:spPr/>
      <dgm:t>
        <a:bodyPr/>
        <a:lstStyle/>
        <a:p>
          <a:r>
            <a:rPr lang="en-US" altLang="zh-TW" sz="1100" dirty="0" smtClean="0"/>
            <a:t>CSS</a:t>
          </a:r>
          <a:endParaRPr lang="zh-TW" altLang="en-US" sz="1100" dirty="0"/>
        </a:p>
      </dgm:t>
    </dgm:pt>
    <dgm:pt modelId="{AE8AA056-0F2C-41B3-9CFC-6CE8624D14F5}" type="parTrans" cxnId="{FF4B12D1-34CD-423F-AD1C-D9EA379596DF}">
      <dgm:prSet/>
      <dgm:spPr/>
      <dgm:t>
        <a:bodyPr/>
        <a:lstStyle/>
        <a:p>
          <a:endParaRPr lang="zh-TW" altLang="en-US" sz="3600"/>
        </a:p>
      </dgm:t>
    </dgm:pt>
    <dgm:pt modelId="{C0070067-33C0-4AE2-A3B7-3B3BC80354AB}" type="sibTrans" cxnId="{FF4B12D1-34CD-423F-AD1C-D9EA379596DF}">
      <dgm:prSet/>
      <dgm:spPr/>
      <dgm:t>
        <a:bodyPr/>
        <a:lstStyle/>
        <a:p>
          <a:endParaRPr lang="zh-TW" altLang="en-US"/>
        </a:p>
      </dgm:t>
    </dgm:pt>
    <dgm:pt modelId="{4C7906B3-3B84-400F-935E-4B38280AD442}">
      <dgm:prSet phldrT="[文字]" custT="1"/>
      <dgm:spPr/>
      <dgm:t>
        <a:bodyPr/>
        <a:lstStyle/>
        <a:p>
          <a:r>
            <a:rPr lang="en-US" altLang="zh-TW" sz="1100" dirty="0" smtClean="0"/>
            <a:t>Meta Data</a:t>
          </a:r>
          <a:endParaRPr lang="zh-TW" altLang="en-US" sz="1100" dirty="0"/>
        </a:p>
      </dgm:t>
    </dgm:pt>
    <dgm:pt modelId="{CDC96CE2-B3A6-4DC7-ADCC-AFC88EC15DAC}" type="parTrans" cxnId="{C16C91B3-35A9-4569-9D2C-49F8EDA82107}">
      <dgm:prSet/>
      <dgm:spPr/>
      <dgm:t>
        <a:bodyPr/>
        <a:lstStyle/>
        <a:p>
          <a:endParaRPr lang="zh-TW" altLang="en-US" sz="3600"/>
        </a:p>
      </dgm:t>
    </dgm:pt>
    <dgm:pt modelId="{2EC713C8-86D4-4E97-BBC0-CD0A346C39D5}" type="sibTrans" cxnId="{C16C91B3-35A9-4569-9D2C-49F8EDA82107}">
      <dgm:prSet/>
      <dgm:spPr/>
      <dgm:t>
        <a:bodyPr/>
        <a:lstStyle/>
        <a:p>
          <a:endParaRPr lang="zh-TW" altLang="en-US"/>
        </a:p>
      </dgm:t>
    </dgm:pt>
    <dgm:pt modelId="{B8FFE3C4-CC0C-436E-AE83-2DC8130CD26F}">
      <dgm:prSet phldrT="[文字]" custT="1"/>
      <dgm:spPr/>
      <dgm:t>
        <a:bodyPr/>
        <a:lstStyle/>
        <a:p>
          <a:r>
            <a:rPr lang="en-US" altLang="zh-TW" sz="1100" dirty="0" smtClean="0"/>
            <a:t>DIV Class=“Container”</a:t>
          </a:r>
          <a:endParaRPr lang="zh-TW" altLang="en-US" sz="1100" dirty="0"/>
        </a:p>
      </dgm:t>
    </dgm:pt>
    <dgm:pt modelId="{073CF0C9-A15B-4348-8274-BFFC6CA73071}" type="parTrans" cxnId="{0272E600-F059-44F1-B2B9-BAB20B21A7B1}">
      <dgm:prSet/>
      <dgm:spPr/>
      <dgm:t>
        <a:bodyPr/>
        <a:lstStyle/>
        <a:p>
          <a:endParaRPr lang="zh-TW" altLang="en-US" sz="3600"/>
        </a:p>
      </dgm:t>
    </dgm:pt>
    <dgm:pt modelId="{4C2C96D3-EBBE-42B2-887E-A55798BEC875}" type="sibTrans" cxnId="{0272E600-F059-44F1-B2B9-BAB20B21A7B1}">
      <dgm:prSet/>
      <dgm:spPr/>
      <dgm:t>
        <a:bodyPr/>
        <a:lstStyle/>
        <a:p>
          <a:endParaRPr lang="zh-TW" altLang="en-US"/>
        </a:p>
      </dgm:t>
    </dgm:pt>
    <dgm:pt modelId="{922AC1D6-3371-4E6A-8D80-A33C7672D421}">
      <dgm:prSet phldrT="[文字]" custT="1"/>
      <dgm:spPr/>
      <dgm:t>
        <a:bodyPr/>
        <a:lstStyle/>
        <a:p>
          <a:r>
            <a:rPr lang="en-US" altLang="zh-TW" sz="1100" dirty="0" smtClean="0"/>
            <a:t>DIV class=“row”</a:t>
          </a:r>
          <a:endParaRPr lang="zh-TW" altLang="en-US" sz="1100" dirty="0"/>
        </a:p>
      </dgm:t>
    </dgm:pt>
    <dgm:pt modelId="{76763917-4CB3-47A7-B977-B861B090C000}" type="parTrans" cxnId="{0235096D-B3A1-4A82-9E12-EB1B9BC67FD8}">
      <dgm:prSet/>
      <dgm:spPr/>
      <dgm:t>
        <a:bodyPr/>
        <a:lstStyle/>
        <a:p>
          <a:endParaRPr lang="zh-TW" altLang="en-US" sz="3600"/>
        </a:p>
      </dgm:t>
    </dgm:pt>
    <dgm:pt modelId="{03522515-98B7-4C2D-916F-E13E1B9F3F46}" type="sibTrans" cxnId="{0235096D-B3A1-4A82-9E12-EB1B9BC67FD8}">
      <dgm:prSet/>
      <dgm:spPr/>
      <dgm:t>
        <a:bodyPr/>
        <a:lstStyle/>
        <a:p>
          <a:endParaRPr lang="zh-TW" altLang="en-US"/>
        </a:p>
      </dgm:t>
    </dgm:pt>
    <dgm:pt modelId="{9C43F9B0-CF04-4055-91AD-EB853B2AE41B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FA65D89F-EA60-479E-9795-385E79EE6041}" type="parTrans" cxnId="{CCE0E6BB-020E-46BE-86EA-2CBC069F33A7}">
      <dgm:prSet/>
      <dgm:spPr/>
      <dgm:t>
        <a:bodyPr/>
        <a:lstStyle/>
        <a:p>
          <a:endParaRPr lang="zh-TW" altLang="en-US" sz="3600"/>
        </a:p>
      </dgm:t>
    </dgm:pt>
    <dgm:pt modelId="{CCF9DB84-4D5E-4AB9-BC62-A0367196A88F}" type="sibTrans" cxnId="{CCE0E6BB-020E-46BE-86EA-2CBC069F33A7}">
      <dgm:prSet/>
      <dgm:spPr/>
      <dgm:t>
        <a:bodyPr/>
        <a:lstStyle/>
        <a:p>
          <a:endParaRPr lang="zh-TW" altLang="en-US"/>
        </a:p>
      </dgm:t>
    </dgm:pt>
    <dgm:pt modelId="{2A349974-EB98-4F0A-84AD-C30010A83481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4782950F-482C-4A88-9250-50B661E8D7AD}" type="parTrans" cxnId="{881101D1-5629-470A-8100-6D585784CA66}">
      <dgm:prSet/>
      <dgm:spPr/>
      <dgm:t>
        <a:bodyPr/>
        <a:lstStyle/>
        <a:p>
          <a:endParaRPr lang="zh-TW" altLang="en-US" sz="3600"/>
        </a:p>
      </dgm:t>
    </dgm:pt>
    <dgm:pt modelId="{38D25BCC-CCE4-4A22-94CE-CF59A847EAC8}" type="sibTrans" cxnId="{881101D1-5629-470A-8100-6D585784CA66}">
      <dgm:prSet/>
      <dgm:spPr/>
      <dgm:t>
        <a:bodyPr/>
        <a:lstStyle/>
        <a:p>
          <a:endParaRPr lang="zh-TW" altLang="en-US"/>
        </a:p>
      </dgm:t>
    </dgm:pt>
    <dgm:pt modelId="{2681A6AB-A8D4-403E-9E02-D23B55D3F7E4}">
      <dgm:prSet phldrT="[文字]" custT="1"/>
      <dgm:spPr/>
      <dgm:t>
        <a:bodyPr/>
        <a:lstStyle/>
        <a:p>
          <a:r>
            <a:rPr lang="en-US" altLang="zh-TW" sz="1100" dirty="0" smtClean="0"/>
            <a:t>DIV class=“row”</a:t>
          </a:r>
          <a:endParaRPr lang="zh-TW" altLang="en-US" sz="1100" dirty="0"/>
        </a:p>
      </dgm:t>
    </dgm:pt>
    <dgm:pt modelId="{A8DC5D3B-3170-4E81-96BF-915728CE0B97}" type="parTrans" cxnId="{49180DBF-F4A0-4775-B302-A0CE26E77CAB}">
      <dgm:prSet/>
      <dgm:spPr/>
      <dgm:t>
        <a:bodyPr/>
        <a:lstStyle/>
        <a:p>
          <a:endParaRPr lang="zh-TW" altLang="en-US" sz="3600"/>
        </a:p>
      </dgm:t>
    </dgm:pt>
    <dgm:pt modelId="{6F4B0E3E-51F2-40DB-BC08-0514C5FD7340}" type="sibTrans" cxnId="{49180DBF-F4A0-4775-B302-A0CE26E77CAB}">
      <dgm:prSet/>
      <dgm:spPr/>
      <dgm:t>
        <a:bodyPr/>
        <a:lstStyle/>
        <a:p>
          <a:endParaRPr lang="zh-TW" altLang="en-US"/>
        </a:p>
      </dgm:t>
    </dgm:pt>
    <dgm:pt modelId="{BFD37F3A-CD7A-408D-AA8F-62F4CE8561DA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“col-md-6”</a:t>
          </a:r>
          <a:endParaRPr lang="zh-TW" altLang="en-US" sz="1100" dirty="0"/>
        </a:p>
      </dgm:t>
    </dgm:pt>
    <dgm:pt modelId="{CC785372-39DA-45BF-9F3C-584C6DCF31C1}" type="parTrans" cxnId="{7AE7FE04-265A-48AD-90F7-D9F6BF508B8A}">
      <dgm:prSet/>
      <dgm:spPr/>
      <dgm:t>
        <a:bodyPr/>
        <a:lstStyle/>
        <a:p>
          <a:endParaRPr lang="zh-TW" altLang="en-US" sz="3600"/>
        </a:p>
      </dgm:t>
    </dgm:pt>
    <dgm:pt modelId="{3BC308B1-F54D-47A7-BF34-6B08E4544B20}" type="sibTrans" cxnId="{7AE7FE04-265A-48AD-90F7-D9F6BF508B8A}">
      <dgm:prSet/>
      <dgm:spPr/>
      <dgm:t>
        <a:bodyPr/>
        <a:lstStyle/>
        <a:p>
          <a:endParaRPr lang="zh-TW" altLang="en-US"/>
        </a:p>
      </dgm:t>
    </dgm:pt>
    <dgm:pt modelId="{4EA7D95C-9868-418A-B086-8C312E8A8DCC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“col-md-6”</a:t>
          </a:r>
          <a:endParaRPr lang="zh-TW" altLang="en-US" sz="1100" dirty="0"/>
        </a:p>
      </dgm:t>
    </dgm:pt>
    <dgm:pt modelId="{3321820D-7DBA-424C-A94A-43D44A289C66}" type="parTrans" cxnId="{8691546B-C758-4343-AB47-CB8FB8FA4466}">
      <dgm:prSet/>
      <dgm:spPr/>
      <dgm:t>
        <a:bodyPr/>
        <a:lstStyle/>
        <a:p>
          <a:endParaRPr lang="zh-TW" altLang="en-US" sz="3600"/>
        </a:p>
      </dgm:t>
    </dgm:pt>
    <dgm:pt modelId="{5C697B4E-3671-42C8-B1B6-3AA92FDC1ECB}" type="sibTrans" cxnId="{8691546B-C758-4343-AB47-CB8FB8FA4466}">
      <dgm:prSet/>
      <dgm:spPr/>
      <dgm:t>
        <a:bodyPr/>
        <a:lstStyle/>
        <a:p>
          <a:endParaRPr lang="zh-TW" altLang="en-US"/>
        </a:p>
      </dgm:t>
    </dgm:pt>
    <dgm:pt modelId="{5274AFE7-0520-4E98-AEA6-6F43DB0A01FF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46A7428F-9C87-4ABC-935E-F5CA6AAFAF42}" type="parTrans" cxnId="{00903149-C0BF-46DD-8F8B-D6F618495502}">
      <dgm:prSet/>
      <dgm:spPr/>
      <dgm:t>
        <a:bodyPr/>
        <a:lstStyle/>
        <a:p>
          <a:endParaRPr lang="zh-TW" altLang="en-US" sz="3600"/>
        </a:p>
      </dgm:t>
    </dgm:pt>
    <dgm:pt modelId="{25AB0270-EC97-4968-A621-648A1C8FEEF2}" type="sibTrans" cxnId="{00903149-C0BF-46DD-8F8B-D6F618495502}">
      <dgm:prSet/>
      <dgm:spPr/>
      <dgm:t>
        <a:bodyPr/>
        <a:lstStyle/>
        <a:p>
          <a:endParaRPr lang="zh-TW" altLang="en-US"/>
        </a:p>
      </dgm:t>
    </dgm:pt>
    <dgm:pt modelId="{5D34B01A-42F0-43E6-8D60-6518EF3B08A6}" type="pres">
      <dgm:prSet presAssocID="{1E4D3886-A3CA-41DE-B423-96C405D512D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34F7827-DA58-4D7E-AF7F-C10071A6CCFD}" type="pres">
      <dgm:prSet presAssocID="{CE575BD7-D3B7-4528-B111-B2F32C984884}" presName="root1" presStyleCnt="0"/>
      <dgm:spPr/>
    </dgm:pt>
    <dgm:pt modelId="{A18C1587-1373-4D3D-B4BB-68B72224EA5E}" type="pres">
      <dgm:prSet presAssocID="{CE575BD7-D3B7-4528-B111-B2F32C98488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A95ADAE-264A-4D9B-92C2-9692309109EC}" type="pres">
      <dgm:prSet presAssocID="{CE575BD7-D3B7-4528-B111-B2F32C984884}" presName="level2hierChild" presStyleCnt="0"/>
      <dgm:spPr/>
    </dgm:pt>
    <dgm:pt modelId="{A3ED6770-A665-4887-BE42-54D176FB8711}" type="pres">
      <dgm:prSet presAssocID="{00C1AB70-A146-4CAD-8755-49E7667DA963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A56C139A-0FC1-4084-9F80-64459D839530}" type="pres">
      <dgm:prSet presAssocID="{00C1AB70-A146-4CAD-8755-49E7667DA963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61EC4873-756A-4601-ABEE-6027969CFDED}" type="pres">
      <dgm:prSet presAssocID="{3F7643E5-30AC-4257-BA5C-2E270813A7F0}" presName="root2" presStyleCnt="0"/>
      <dgm:spPr/>
    </dgm:pt>
    <dgm:pt modelId="{29B4A7E8-24E1-4C71-A721-3E1B3E254894}" type="pres">
      <dgm:prSet presAssocID="{3F7643E5-30AC-4257-BA5C-2E270813A7F0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AD32109-A2C9-480B-AEE6-ADB58497E168}" type="pres">
      <dgm:prSet presAssocID="{3F7643E5-30AC-4257-BA5C-2E270813A7F0}" presName="level3hierChild" presStyleCnt="0"/>
      <dgm:spPr/>
    </dgm:pt>
    <dgm:pt modelId="{09964569-B8F5-46AD-8596-B9724519F801}" type="pres">
      <dgm:prSet presAssocID="{32A255C9-63D6-4B5F-B5C6-8D6E472D2B45}" presName="conn2-1" presStyleLbl="parChTrans1D3" presStyleIdx="0" presStyleCnt="4"/>
      <dgm:spPr/>
      <dgm:t>
        <a:bodyPr/>
        <a:lstStyle/>
        <a:p>
          <a:endParaRPr lang="zh-TW" altLang="en-US"/>
        </a:p>
      </dgm:t>
    </dgm:pt>
    <dgm:pt modelId="{F0392A28-452F-43AA-845C-9E61E4ED0E94}" type="pres">
      <dgm:prSet presAssocID="{32A255C9-63D6-4B5F-B5C6-8D6E472D2B45}" presName="connTx" presStyleLbl="parChTrans1D3" presStyleIdx="0" presStyleCnt="4"/>
      <dgm:spPr/>
      <dgm:t>
        <a:bodyPr/>
        <a:lstStyle/>
        <a:p>
          <a:endParaRPr lang="zh-TW" altLang="en-US"/>
        </a:p>
      </dgm:t>
    </dgm:pt>
    <dgm:pt modelId="{1E5432F7-CFAA-443C-B5FE-5B3CEE0226F1}" type="pres">
      <dgm:prSet presAssocID="{7002D6C3-0446-455F-8114-BB9C329928FB}" presName="root2" presStyleCnt="0"/>
      <dgm:spPr/>
    </dgm:pt>
    <dgm:pt modelId="{D4BB192B-57F2-427C-AED9-1CD694C19846}" type="pres">
      <dgm:prSet presAssocID="{7002D6C3-0446-455F-8114-BB9C329928FB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AB5921F-334E-4776-8613-107831216D97}" type="pres">
      <dgm:prSet presAssocID="{7002D6C3-0446-455F-8114-BB9C329928FB}" presName="level3hierChild" presStyleCnt="0"/>
      <dgm:spPr/>
    </dgm:pt>
    <dgm:pt modelId="{3D6B38A0-3E98-4C68-A115-55B323BD50A2}" type="pres">
      <dgm:prSet presAssocID="{AE8AA056-0F2C-41B3-9CFC-6CE8624D14F5}" presName="conn2-1" presStyleLbl="parChTrans1D3" presStyleIdx="1" presStyleCnt="4"/>
      <dgm:spPr/>
      <dgm:t>
        <a:bodyPr/>
        <a:lstStyle/>
        <a:p>
          <a:endParaRPr lang="zh-TW" altLang="en-US"/>
        </a:p>
      </dgm:t>
    </dgm:pt>
    <dgm:pt modelId="{88D8CBC2-074A-4A5D-90E8-19E508DF31CC}" type="pres">
      <dgm:prSet presAssocID="{AE8AA056-0F2C-41B3-9CFC-6CE8624D14F5}" presName="connTx" presStyleLbl="parChTrans1D3" presStyleIdx="1" presStyleCnt="4"/>
      <dgm:spPr/>
      <dgm:t>
        <a:bodyPr/>
        <a:lstStyle/>
        <a:p>
          <a:endParaRPr lang="zh-TW" altLang="en-US"/>
        </a:p>
      </dgm:t>
    </dgm:pt>
    <dgm:pt modelId="{FC201C2C-C989-40CF-8362-6364434524A5}" type="pres">
      <dgm:prSet presAssocID="{DC3B1786-A233-4A8C-8E73-0BE01B615064}" presName="root2" presStyleCnt="0"/>
      <dgm:spPr/>
    </dgm:pt>
    <dgm:pt modelId="{9B5D27B3-A515-4A31-929F-5004F157175F}" type="pres">
      <dgm:prSet presAssocID="{DC3B1786-A233-4A8C-8E73-0BE01B615064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4182FDC-8E93-4997-9515-7ED993E9CF2F}" type="pres">
      <dgm:prSet presAssocID="{DC3B1786-A233-4A8C-8E73-0BE01B615064}" presName="level3hierChild" presStyleCnt="0"/>
      <dgm:spPr/>
    </dgm:pt>
    <dgm:pt modelId="{F57583C1-0D62-4638-B9F4-A6B327910AE1}" type="pres">
      <dgm:prSet presAssocID="{CDC96CE2-B3A6-4DC7-ADCC-AFC88EC15DAC}" presName="conn2-1" presStyleLbl="parChTrans1D3" presStyleIdx="2" presStyleCnt="4"/>
      <dgm:spPr/>
      <dgm:t>
        <a:bodyPr/>
        <a:lstStyle/>
        <a:p>
          <a:endParaRPr lang="zh-TW" altLang="en-US"/>
        </a:p>
      </dgm:t>
    </dgm:pt>
    <dgm:pt modelId="{5A93465D-A7C7-4747-89AD-79539D66EC59}" type="pres">
      <dgm:prSet presAssocID="{CDC96CE2-B3A6-4DC7-ADCC-AFC88EC15DAC}" presName="connTx" presStyleLbl="parChTrans1D3" presStyleIdx="2" presStyleCnt="4"/>
      <dgm:spPr/>
      <dgm:t>
        <a:bodyPr/>
        <a:lstStyle/>
        <a:p>
          <a:endParaRPr lang="zh-TW" altLang="en-US"/>
        </a:p>
      </dgm:t>
    </dgm:pt>
    <dgm:pt modelId="{9193CF78-265E-4D8F-9A9D-804242E869C6}" type="pres">
      <dgm:prSet presAssocID="{4C7906B3-3B84-400F-935E-4B38280AD442}" presName="root2" presStyleCnt="0"/>
      <dgm:spPr/>
    </dgm:pt>
    <dgm:pt modelId="{9FC7307A-CB43-4AA9-A1B2-59BE5446AA72}" type="pres">
      <dgm:prSet presAssocID="{4C7906B3-3B84-400F-935E-4B38280AD442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935DAF-F1F0-4B59-934C-A687E0CBF96B}" type="pres">
      <dgm:prSet presAssocID="{4C7906B3-3B84-400F-935E-4B38280AD442}" presName="level3hierChild" presStyleCnt="0"/>
      <dgm:spPr/>
    </dgm:pt>
    <dgm:pt modelId="{7BD2682C-007E-42DF-8CD0-F083C087C46A}" type="pres">
      <dgm:prSet presAssocID="{6164FEA0-92A1-4ACD-B855-7453BA531FF1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FCA2CA65-9547-407E-8EE8-519B201F4188}" type="pres">
      <dgm:prSet presAssocID="{6164FEA0-92A1-4ACD-B855-7453BA531FF1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83D476CA-5EA3-44AA-80ED-EBED51D5AABF}" type="pres">
      <dgm:prSet presAssocID="{BAFC075D-2CEC-42C1-828E-10E0101EDE54}" presName="root2" presStyleCnt="0"/>
      <dgm:spPr/>
    </dgm:pt>
    <dgm:pt modelId="{33BF5FFB-80AB-4CBA-BE68-F2740D18B63B}" type="pres">
      <dgm:prSet presAssocID="{BAFC075D-2CEC-42C1-828E-10E0101EDE54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1F04F90-F3D0-4E32-A7E7-5DE468D7753F}" type="pres">
      <dgm:prSet presAssocID="{BAFC075D-2CEC-42C1-828E-10E0101EDE54}" presName="level3hierChild" presStyleCnt="0"/>
      <dgm:spPr/>
    </dgm:pt>
    <dgm:pt modelId="{349885DA-8D50-4815-AA43-932A0B00534C}" type="pres">
      <dgm:prSet presAssocID="{073CF0C9-A15B-4348-8274-BFFC6CA73071}" presName="conn2-1" presStyleLbl="parChTrans1D3" presStyleIdx="3" presStyleCnt="4"/>
      <dgm:spPr/>
      <dgm:t>
        <a:bodyPr/>
        <a:lstStyle/>
        <a:p>
          <a:endParaRPr lang="zh-TW" altLang="en-US"/>
        </a:p>
      </dgm:t>
    </dgm:pt>
    <dgm:pt modelId="{4EAD8FB4-C653-4794-9FA1-88FC01FACC7F}" type="pres">
      <dgm:prSet presAssocID="{073CF0C9-A15B-4348-8274-BFFC6CA73071}" presName="connTx" presStyleLbl="parChTrans1D3" presStyleIdx="3" presStyleCnt="4"/>
      <dgm:spPr/>
      <dgm:t>
        <a:bodyPr/>
        <a:lstStyle/>
        <a:p>
          <a:endParaRPr lang="zh-TW" altLang="en-US"/>
        </a:p>
      </dgm:t>
    </dgm:pt>
    <dgm:pt modelId="{5B96CAD1-7D51-4145-A669-9E9311E5256A}" type="pres">
      <dgm:prSet presAssocID="{B8FFE3C4-CC0C-436E-AE83-2DC8130CD26F}" presName="root2" presStyleCnt="0"/>
      <dgm:spPr/>
    </dgm:pt>
    <dgm:pt modelId="{CCC6CC06-DA12-4395-9BAF-7F3FEB348CDB}" type="pres">
      <dgm:prSet presAssocID="{B8FFE3C4-CC0C-436E-AE83-2DC8130CD26F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B1901CC-7569-4550-B649-BA6D1A66B2DA}" type="pres">
      <dgm:prSet presAssocID="{B8FFE3C4-CC0C-436E-AE83-2DC8130CD26F}" presName="level3hierChild" presStyleCnt="0"/>
      <dgm:spPr/>
    </dgm:pt>
    <dgm:pt modelId="{796E8AA7-F0F4-4316-BA7E-94C19296B43C}" type="pres">
      <dgm:prSet presAssocID="{A8DC5D3B-3170-4E81-96BF-915728CE0B97}" presName="conn2-1" presStyleLbl="parChTrans1D4" presStyleIdx="0" presStyleCnt="7"/>
      <dgm:spPr/>
      <dgm:t>
        <a:bodyPr/>
        <a:lstStyle/>
        <a:p>
          <a:endParaRPr lang="zh-TW" altLang="en-US"/>
        </a:p>
      </dgm:t>
    </dgm:pt>
    <dgm:pt modelId="{A42EE3E7-2622-4140-8EA5-CEF33A3A25DD}" type="pres">
      <dgm:prSet presAssocID="{A8DC5D3B-3170-4E81-96BF-915728CE0B97}" presName="connTx" presStyleLbl="parChTrans1D4" presStyleIdx="0" presStyleCnt="7"/>
      <dgm:spPr/>
      <dgm:t>
        <a:bodyPr/>
        <a:lstStyle/>
        <a:p>
          <a:endParaRPr lang="zh-TW" altLang="en-US"/>
        </a:p>
      </dgm:t>
    </dgm:pt>
    <dgm:pt modelId="{58B63750-77D9-4643-8597-FB153005AB51}" type="pres">
      <dgm:prSet presAssocID="{2681A6AB-A8D4-403E-9E02-D23B55D3F7E4}" presName="root2" presStyleCnt="0"/>
      <dgm:spPr/>
    </dgm:pt>
    <dgm:pt modelId="{3E80C92B-736B-4A6F-96A0-C8277EDD29E2}" type="pres">
      <dgm:prSet presAssocID="{2681A6AB-A8D4-403E-9E02-D23B55D3F7E4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D96FBB3-7934-4DA5-9E00-C8B4E118E0D7}" type="pres">
      <dgm:prSet presAssocID="{2681A6AB-A8D4-403E-9E02-D23B55D3F7E4}" presName="level3hierChild" presStyleCnt="0"/>
      <dgm:spPr/>
    </dgm:pt>
    <dgm:pt modelId="{FC912908-D0DB-4A0E-AC31-698B90A70A7A}" type="pres">
      <dgm:prSet presAssocID="{CC785372-39DA-45BF-9F3C-584C6DCF31C1}" presName="conn2-1" presStyleLbl="parChTrans1D4" presStyleIdx="1" presStyleCnt="7"/>
      <dgm:spPr/>
      <dgm:t>
        <a:bodyPr/>
        <a:lstStyle/>
        <a:p>
          <a:endParaRPr lang="zh-TW" altLang="en-US"/>
        </a:p>
      </dgm:t>
    </dgm:pt>
    <dgm:pt modelId="{177D72C1-7B7B-4616-BD2A-1C661846434D}" type="pres">
      <dgm:prSet presAssocID="{CC785372-39DA-45BF-9F3C-584C6DCF31C1}" presName="connTx" presStyleLbl="parChTrans1D4" presStyleIdx="1" presStyleCnt="7"/>
      <dgm:spPr/>
      <dgm:t>
        <a:bodyPr/>
        <a:lstStyle/>
        <a:p>
          <a:endParaRPr lang="zh-TW" altLang="en-US"/>
        </a:p>
      </dgm:t>
    </dgm:pt>
    <dgm:pt modelId="{87AF30D5-759A-45F1-B09E-D42C38BDB5FD}" type="pres">
      <dgm:prSet presAssocID="{BFD37F3A-CD7A-408D-AA8F-62F4CE8561DA}" presName="root2" presStyleCnt="0"/>
      <dgm:spPr/>
    </dgm:pt>
    <dgm:pt modelId="{4C2580C4-44DF-4BFB-BBF9-6D9A9DDA480A}" type="pres">
      <dgm:prSet presAssocID="{BFD37F3A-CD7A-408D-AA8F-62F4CE8561DA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11A02E-E17B-4F48-9C4F-F51A76E11418}" type="pres">
      <dgm:prSet presAssocID="{BFD37F3A-CD7A-408D-AA8F-62F4CE8561DA}" presName="level3hierChild" presStyleCnt="0"/>
      <dgm:spPr/>
    </dgm:pt>
    <dgm:pt modelId="{383A0324-6C2B-4B06-8BBB-145707968BFC}" type="pres">
      <dgm:prSet presAssocID="{3321820D-7DBA-424C-A94A-43D44A289C66}" presName="conn2-1" presStyleLbl="parChTrans1D4" presStyleIdx="2" presStyleCnt="7"/>
      <dgm:spPr/>
      <dgm:t>
        <a:bodyPr/>
        <a:lstStyle/>
        <a:p>
          <a:endParaRPr lang="zh-TW" altLang="en-US"/>
        </a:p>
      </dgm:t>
    </dgm:pt>
    <dgm:pt modelId="{B279A32F-0E55-4034-9DBE-0C094C99F47C}" type="pres">
      <dgm:prSet presAssocID="{3321820D-7DBA-424C-A94A-43D44A289C66}" presName="connTx" presStyleLbl="parChTrans1D4" presStyleIdx="2" presStyleCnt="7"/>
      <dgm:spPr/>
      <dgm:t>
        <a:bodyPr/>
        <a:lstStyle/>
        <a:p>
          <a:endParaRPr lang="zh-TW" altLang="en-US"/>
        </a:p>
      </dgm:t>
    </dgm:pt>
    <dgm:pt modelId="{13572430-68EF-4AC8-ABE2-424E2F9FB37C}" type="pres">
      <dgm:prSet presAssocID="{4EA7D95C-9868-418A-B086-8C312E8A8DCC}" presName="root2" presStyleCnt="0"/>
      <dgm:spPr/>
    </dgm:pt>
    <dgm:pt modelId="{D02199CD-1F87-49E8-AEDA-DD8F472B2F27}" type="pres">
      <dgm:prSet presAssocID="{4EA7D95C-9868-418A-B086-8C312E8A8DCC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33B6B59-9311-41D3-BB0B-A812B56C7314}" type="pres">
      <dgm:prSet presAssocID="{4EA7D95C-9868-418A-B086-8C312E8A8DCC}" presName="level3hierChild" presStyleCnt="0"/>
      <dgm:spPr/>
    </dgm:pt>
    <dgm:pt modelId="{9171A2FC-54E9-43BD-8BD2-7E5F5EBD2263}" type="pres">
      <dgm:prSet presAssocID="{76763917-4CB3-47A7-B977-B861B090C000}" presName="conn2-1" presStyleLbl="parChTrans1D4" presStyleIdx="3" presStyleCnt="7"/>
      <dgm:spPr/>
      <dgm:t>
        <a:bodyPr/>
        <a:lstStyle/>
        <a:p>
          <a:endParaRPr lang="zh-TW" altLang="en-US"/>
        </a:p>
      </dgm:t>
    </dgm:pt>
    <dgm:pt modelId="{3741C5E0-DE19-4A6C-B36F-A5F7633DA3CB}" type="pres">
      <dgm:prSet presAssocID="{76763917-4CB3-47A7-B977-B861B090C000}" presName="connTx" presStyleLbl="parChTrans1D4" presStyleIdx="3" presStyleCnt="7"/>
      <dgm:spPr/>
      <dgm:t>
        <a:bodyPr/>
        <a:lstStyle/>
        <a:p>
          <a:endParaRPr lang="zh-TW" altLang="en-US"/>
        </a:p>
      </dgm:t>
    </dgm:pt>
    <dgm:pt modelId="{AC38EECD-6E58-43C6-AC1F-F203B4AB28CA}" type="pres">
      <dgm:prSet presAssocID="{922AC1D6-3371-4E6A-8D80-A33C7672D421}" presName="root2" presStyleCnt="0"/>
      <dgm:spPr/>
    </dgm:pt>
    <dgm:pt modelId="{846EF4DE-2070-4B2B-B3C7-968FA94BEB09}" type="pres">
      <dgm:prSet presAssocID="{922AC1D6-3371-4E6A-8D80-A33C7672D421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912EC3-8BA8-48F6-B609-81FFF82C898D}" type="pres">
      <dgm:prSet presAssocID="{922AC1D6-3371-4E6A-8D80-A33C7672D421}" presName="level3hierChild" presStyleCnt="0"/>
      <dgm:spPr/>
    </dgm:pt>
    <dgm:pt modelId="{1E29AD33-6DE2-4495-A40E-3904564914FB}" type="pres">
      <dgm:prSet presAssocID="{FA65D89F-EA60-479E-9795-385E79EE6041}" presName="conn2-1" presStyleLbl="parChTrans1D4" presStyleIdx="4" presStyleCnt="7"/>
      <dgm:spPr/>
      <dgm:t>
        <a:bodyPr/>
        <a:lstStyle/>
        <a:p>
          <a:endParaRPr lang="zh-TW" altLang="en-US"/>
        </a:p>
      </dgm:t>
    </dgm:pt>
    <dgm:pt modelId="{68AF436C-3BFE-4EE2-8ECE-DBECF42163DC}" type="pres">
      <dgm:prSet presAssocID="{FA65D89F-EA60-479E-9795-385E79EE6041}" presName="connTx" presStyleLbl="parChTrans1D4" presStyleIdx="4" presStyleCnt="7"/>
      <dgm:spPr/>
      <dgm:t>
        <a:bodyPr/>
        <a:lstStyle/>
        <a:p>
          <a:endParaRPr lang="zh-TW" altLang="en-US"/>
        </a:p>
      </dgm:t>
    </dgm:pt>
    <dgm:pt modelId="{B5FAE9DC-B231-4BF9-83FC-3156CE04D172}" type="pres">
      <dgm:prSet presAssocID="{9C43F9B0-CF04-4055-91AD-EB853B2AE41B}" presName="root2" presStyleCnt="0"/>
      <dgm:spPr/>
    </dgm:pt>
    <dgm:pt modelId="{8F499739-4F8D-40D0-8D95-4A8C20E46E9F}" type="pres">
      <dgm:prSet presAssocID="{9C43F9B0-CF04-4055-91AD-EB853B2AE41B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AD9F037-701C-4FE7-842A-BFF65631B6D2}" type="pres">
      <dgm:prSet presAssocID="{9C43F9B0-CF04-4055-91AD-EB853B2AE41B}" presName="level3hierChild" presStyleCnt="0"/>
      <dgm:spPr/>
    </dgm:pt>
    <dgm:pt modelId="{56021B27-F953-4DDD-BA14-C150B3B1D13B}" type="pres">
      <dgm:prSet presAssocID="{4782950F-482C-4A88-9250-50B661E8D7AD}" presName="conn2-1" presStyleLbl="parChTrans1D4" presStyleIdx="5" presStyleCnt="7"/>
      <dgm:spPr/>
      <dgm:t>
        <a:bodyPr/>
        <a:lstStyle/>
        <a:p>
          <a:endParaRPr lang="zh-TW" altLang="en-US"/>
        </a:p>
      </dgm:t>
    </dgm:pt>
    <dgm:pt modelId="{6D7CAE0D-86C3-46A9-96A3-41E4D0216A84}" type="pres">
      <dgm:prSet presAssocID="{4782950F-482C-4A88-9250-50B661E8D7AD}" presName="connTx" presStyleLbl="parChTrans1D4" presStyleIdx="5" presStyleCnt="7"/>
      <dgm:spPr/>
      <dgm:t>
        <a:bodyPr/>
        <a:lstStyle/>
        <a:p>
          <a:endParaRPr lang="zh-TW" altLang="en-US"/>
        </a:p>
      </dgm:t>
    </dgm:pt>
    <dgm:pt modelId="{02F43601-7495-41B1-8B48-576265011C28}" type="pres">
      <dgm:prSet presAssocID="{2A349974-EB98-4F0A-84AD-C30010A83481}" presName="root2" presStyleCnt="0"/>
      <dgm:spPr/>
    </dgm:pt>
    <dgm:pt modelId="{61B8E056-5DFC-41A6-A588-2FEA7347C1E7}" type="pres">
      <dgm:prSet presAssocID="{2A349974-EB98-4F0A-84AD-C30010A83481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85BB0F9-DC4A-4910-B749-60D898999661}" type="pres">
      <dgm:prSet presAssocID="{2A349974-EB98-4F0A-84AD-C30010A83481}" presName="level3hierChild" presStyleCnt="0"/>
      <dgm:spPr/>
    </dgm:pt>
    <dgm:pt modelId="{953F127A-E651-4E61-90C0-526A1B354B71}" type="pres">
      <dgm:prSet presAssocID="{46A7428F-9C87-4ABC-935E-F5CA6AAFAF42}" presName="conn2-1" presStyleLbl="parChTrans1D4" presStyleIdx="6" presStyleCnt="7"/>
      <dgm:spPr/>
      <dgm:t>
        <a:bodyPr/>
        <a:lstStyle/>
        <a:p>
          <a:endParaRPr lang="zh-TW" altLang="en-US"/>
        </a:p>
      </dgm:t>
    </dgm:pt>
    <dgm:pt modelId="{ABFB5B3C-3FE9-4A80-8A1C-31D4AE54FFDA}" type="pres">
      <dgm:prSet presAssocID="{46A7428F-9C87-4ABC-935E-F5CA6AAFAF42}" presName="connTx" presStyleLbl="parChTrans1D4" presStyleIdx="6" presStyleCnt="7"/>
      <dgm:spPr/>
      <dgm:t>
        <a:bodyPr/>
        <a:lstStyle/>
        <a:p>
          <a:endParaRPr lang="zh-TW" altLang="en-US"/>
        </a:p>
      </dgm:t>
    </dgm:pt>
    <dgm:pt modelId="{005F7750-C9C9-47AC-8BA6-7AD019093C08}" type="pres">
      <dgm:prSet presAssocID="{5274AFE7-0520-4E98-AEA6-6F43DB0A01FF}" presName="root2" presStyleCnt="0"/>
      <dgm:spPr/>
    </dgm:pt>
    <dgm:pt modelId="{35F57B15-9370-4AD6-BBF7-029D95924FE4}" type="pres">
      <dgm:prSet presAssocID="{5274AFE7-0520-4E98-AEA6-6F43DB0A01FF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E4534CA-D072-42B3-A0C0-0722ADCDE63E}" type="pres">
      <dgm:prSet presAssocID="{5274AFE7-0520-4E98-AEA6-6F43DB0A01FF}" presName="level3hierChild" presStyleCnt="0"/>
      <dgm:spPr/>
    </dgm:pt>
  </dgm:ptLst>
  <dgm:cxnLst>
    <dgm:cxn modelId="{6C227AE5-F8C8-4848-900F-34BD8D1BED89}" type="presOf" srcId="{CC785372-39DA-45BF-9F3C-584C6DCF31C1}" destId="{FC912908-D0DB-4A0E-AC31-698B90A70A7A}" srcOrd="0" destOrd="0" presId="urn:microsoft.com/office/officeart/2008/layout/HorizontalMultiLevelHierarchy"/>
    <dgm:cxn modelId="{5E6F391F-A8FA-495A-9E8E-3BC506066FC5}" type="presOf" srcId="{76763917-4CB3-47A7-B977-B861B090C000}" destId="{9171A2FC-54E9-43BD-8BD2-7E5F5EBD2263}" srcOrd="0" destOrd="0" presId="urn:microsoft.com/office/officeart/2008/layout/HorizontalMultiLevelHierarchy"/>
    <dgm:cxn modelId="{33DD2382-3D7F-44B5-88DA-FF2FF54427F4}" type="presOf" srcId="{4782950F-482C-4A88-9250-50B661E8D7AD}" destId="{6D7CAE0D-86C3-46A9-96A3-41E4D0216A84}" srcOrd="1" destOrd="0" presId="urn:microsoft.com/office/officeart/2008/layout/HorizontalMultiLevelHierarchy"/>
    <dgm:cxn modelId="{82FC47EA-E634-45A7-B015-1C84B97465C5}" type="presOf" srcId="{AE8AA056-0F2C-41B3-9CFC-6CE8624D14F5}" destId="{88D8CBC2-074A-4A5D-90E8-19E508DF31CC}" srcOrd="1" destOrd="0" presId="urn:microsoft.com/office/officeart/2008/layout/HorizontalMultiLevelHierarchy"/>
    <dgm:cxn modelId="{3FF5270C-C0EF-4446-A724-59C6414D1742}" type="presOf" srcId="{CDC96CE2-B3A6-4DC7-ADCC-AFC88EC15DAC}" destId="{F57583C1-0D62-4638-B9F4-A6B327910AE1}" srcOrd="0" destOrd="0" presId="urn:microsoft.com/office/officeart/2008/layout/HorizontalMultiLevelHierarchy"/>
    <dgm:cxn modelId="{0221E689-91F4-4A18-8B05-B808123916C4}" type="presOf" srcId="{4782950F-482C-4A88-9250-50B661E8D7AD}" destId="{56021B27-F953-4DDD-BA14-C150B3B1D13B}" srcOrd="0" destOrd="0" presId="urn:microsoft.com/office/officeart/2008/layout/HorizontalMultiLevelHierarchy"/>
    <dgm:cxn modelId="{8185A062-698C-4E2D-84B0-3F411F3FE9A1}" type="presOf" srcId="{BAFC075D-2CEC-42C1-828E-10E0101EDE54}" destId="{33BF5FFB-80AB-4CBA-BE68-F2740D18B63B}" srcOrd="0" destOrd="0" presId="urn:microsoft.com/office/officeart/2008/layout/HorizontalMultiLevelHierarchy"/>
    <dgm:cxn modelId="{2BEDD210-2947-45D8-B7A3-A1721E379B83}" type="presOf" srcId="{6164FEA0-92A1-4ACD-B855-7453BA531FF1}" destId="{7BD2682C-007E-42DF-8CD0-F083C087C46A}" srcOrd="0" destOrd="0" presId="urn:microsoft.com/office/officeart/2008/layout/HorizontalMultiLevelHierarchy"/>
    <dgm:cxn modelId="{80E6953F-79B5-42B2-9E17-44AE41C49EEB}" type="presOf" srcId="{FA65D89F-EA60-479E-9795-385E79EE6041}" destId="{1E29AD33-6DE2-4495-A40E-3904564914FB}" srcOrd="0" destOrd="0" presId="urn:microsoft.com/office/officeart/2008/layout/HorizontalMultiLevelHierarchy"/>
    <dgm:cxn modelId="{49180DBF-F4A0-4775-B302-A0CE26E77CAB}" srcId="{B8FFE3C4-CC0C-436E-AE83-2DC8130CD26F}" destId="{2681A6AB-A8D4-403E-9E02-D23B55D3F7E4}" srcOrd="0" destOrd="0" parTransId="{A8DC5D3B-3170-4E81-96BF-915728CE0B97}" sibTransId="{6F4B0E3E-51F2-40DB-BC08-0514C5FD7340}"/>
    <dgm:cxn modelId="{C4212085-6265-4869-B2D9-A644952F0BFE}" type="presOf" srcId="{9C43F9B0-CF04-4055-91AD-EB853B2AE41B}" destId="{8F499739-4F8D-40D0-8D95-4A8C20E46E9F}" srcOrd="0" destOrd="0" presId="urn:microsoft.com/office/officeart/2008/layout/HorizontalMultiLevelHierarchy"/>
    <dgm:cxn modelId="{8F5B8268-B2CB-4717-B8E7-E24018B14513}" type="presOf" srcId="{BFD37F3A-CD7A-408D-AA8F-62F4CE8561DA}" destId="{4C2580C4-44DF-4BFB-BBF9-6D9A9DDA480A}" srcOrd="0" destOrd="0" presId="urn:microsoft.com/office/officeart/2008/layout/HorizontalMultiLevelHierarchy"/>
    <dgm:cxn modelId="{2602E765-C06A-4A2F-A796-37B80E44ED62}" type="presOf" srcId="{5274AFE7-0520-4E98-AEA6-6F43DB0A01FF}" destId="{35F57B15-9370-4AD6-BBF7-029D95924FE4}" srcOrd="0" destOrd="0" presId="urn:microsoft.com/office/officeart/2008/layout/HorizontalMultiLevelHierarchy"/>
    <dgm:cxn modelId="{14BDB7F5-E75C-4449-9786-02CB4001F216}" type="presOf" srcId="{CDC96CE2-B3A6-4DC7-ADCC-AFC88EC15DAC}" destId="{5A93465D-A7C7-4747-89AD-79539D66EC59}" srcOrd="1" destOrd="0" presId="urn:microsoft.com/office/officeart/2008/layout/HorizontalMultiLevelHierarchy"/>
    <dgm:cxn modelId="{0272E600-F059-44F1-B2B9-BAB20B21A7B1}" srcId="{BAFC075D-2CEC-42C1-828E-10E0101EDE54}" destId="{B8FFE3C4-CC0C-436E-AE83-2DC8130CD26F}" srcOrd="0" destOrd="0" parTransId="{073CF0C9-A15B-4348-8274-BFFC6CA73071}" sibTransId="{4C2C96D3-EBBE-42B2-887E-A55798BEC875}"/>
    <dgm:cxn modelId="{79330029-E5D0-4848-AC0B-E544DB054FA6}" type="presOf" srcId="{073CF0C9-A15B-4348-8274-BFFC6CA73071}" destId="{349885DA-8D50-4815-AA43-932A0B00534C}" srcOrd="0" destOrd="0" presId="urn:microsoft.com/office/officeart/2008/layout/HorizontalMultiLevelHierarchy"/>
    <dgm:cxn modelId="{1DF80E97-9EF6-4CB5-A113-CEF70F3488C9}" srcId="{3F7643E5-30AC-4257-BA5C-2E270813A7F0}" destId="{7002D6C3-0446-455F-8114-BB9C329928FB}" srcOrd="0" destOrd="0" parTransId="{32A255C9-63D6-4B5F-B5C6-8D6E472D2B45}" sibTransId="{112485B1-85AC-4E80-A468-CE1AB4A3DD3D}"/>
    <dgm:cxn modelId="{7AE7FE04-265A-48AD-90F7-D9F6BF508B8A}" srcId="{2681A6AB-A8D4-403E-9E02-D23B55D3F7E4}" destId="{BFD37F3A-CD7A-408D-AA8F-62F4CE8561DA}" srcOrd="0" destOrd="0" parTransId="{CC785372-39DA-45BF-9F3C-584C6DCF31C1}" sibTransId="{3BC308B1-F54D-47A7-BF34-6B08E4544B20}"/>
    <dgm:cxn modelId="{8691546B-C758-4343-AB47-CB8FB8FA4466}" srcId="{2681A6AB-A8D4-403E-9E02-D23B55D3F7E4}" destId="{4EA7D95C-9868-418A-B086-8C312E8A8DCC}" srcOrd="1" destOrd="0" parTransId="{3321820D-7DBA-424C-A94A-43D44A289C66}" sibTransId="{5C697B4E-3671-42C8-B1B6-3AA92FDC1ECB}"/>
    <dgm:cxn modelId="{19E8E240-8776-405B-94A5-BBA6A35758B7}" type="presOf" srcId="{00C1AB70-A146-4CAD-8755-49E7667DA963}" destId="{A3ED6770-A665-4887-BE42-54D176FB8711}" srcOrd="0" destOrd="0" presId="urn:microsoft.com/office/officeart/2008/layout/HorizontalMultiLevelHierarchy"/>
    <dgm:cxn modelId="{95FD49A4-9ABC-4516-B6A9-7121D33C96B5}" type="presOf" srcId="{32A255C9-63D6-4B5F-B5C6-8D6E472D2B45}" destId="{F0392A28-452F-43AA-845C-9E61E4ED0E94}" srcOrd="1" destOrd="0" presId="urn:microsoft.com/office/officeart/2008/layout/HorizontalMultiLevelHierarchy"/>
    <dgm:cxn modelId="{B16EF4AE-49D2-4A0A-96E9-6050B1953402}" srcId="{CE575BD7-D3B7-4528-B111-B2F32C984884}" destId="{BAFC075D-2CEC-42C1-828E-10E0101EDE54}" srcOrd="1" destOrd="0" parTransId="{6164FEA0-92A1-4ACD-B855-7453BA531FF1}" sibTransId="{5E46503F-DE5A-493E-B147-B9633412A30D}"/>
    <dgm:cxn modelId="{881101D1-5629-470A-8100-6D585784CA66}" srcId="{922AC1D6-3371-4E6A-8D80-A33C7672D421}" destId="{2A349974-EB98-4F0A-84AD-C30010A83481}" srcOrd="1" destOrd="0" parTransId="{4782950F-482C-4A88-9250-50B661E8D7AD}" sibTransId="{38D25BCC-CCE4-4A22-94CE-CF59A847EAC8}"/>
    <dgm:cxn modelId="{570A297B-F2ED-41F5-BF7C-B7739DFD5830}" type="presOf" srcId="{46A7428F-9C87-4ABC-935E-F5CA6AAFAF42}" destId="{953F127A-E651-4E61-90C0-526A1B354B71}" srcOrd="0" destOrd="0" presId="urn:microsoft.com/office/officeart/2008/layout/HorizontalMultiLevelHierarchy"/>
    <dgm:cxn modelId="{0235096D-B3A1-4A82-9E12-EB1B9BC67FD8}" srcId="{B8FFE3C4-CC0C-436E-AE83-2DC8130CD26F}" destId="{922AC1D6-3371-4E6A-8D80-A33C7672D421}" srcOrd="1" destOrd="0" parTransId="{76763917-4CB3-47A7-B977-B861B090C000}" sibTransId="{03522515-98B7-4C2D-916F-E13E1B9F3F46}"/>
    <dgm:cxn modelId="{0217E643-0BDF-491A-8C6E-1CEC85029817}" type="presOf" srcId="{76763917-4CB3-47A7-B977-B861B090C000}" destId="{3741C5E0-DE19-4A6C-B36F-A5F7633DA3CB}" srcOrd="1" destOrd="0" presId="urn:microsoft.com/office/officeart/2008/layout/HorizontalMultiLevelHierarchy"/>
    <dgm:cxn modelId="{00903149-C0BF-46DD-8F8B-D6F618495502}" srcId="{922AC1D6-3371-4E6A-8D80-A33C7672D421}" destId="{5274AFE7-0520-4E98-AEA6-6F43DB0A01FF}" srcOrd="2" destOrd="0" parTransId="{46A7428F-9C87-4ABC-935E-F5CA6AAFAF42}" sibTransId="{25AB0270-EC97-4968-A621-648A1C8FEEF2}"/>
    <dgm:cxn modelId="{B852789E-62FB-4642-9576-6D83D5BC93A6}" type="presOf" srcId="{3F7643E5-30AC-4257-BA5C-2E270813A7F0}" destId="{29B4A7E8-24E1-4C71-A721-3E1B3E254894}" srcOrd="0" destOrd="0" presId="urn:microsoft.com/office/officeart/2008/layout/HorizontalMultiLevelHierarchy"/>
    <dgm:cxn modelId="{98989FE5-5514-4EFF-B563-4F4869ABD898}" type="presOf" srcId="{A8DC5D3B-3170-4E81-96BF-915728CE0B97}" destId="{796E8AA7-F0F4-4316-BA7E-94C19296B43C}" srcOrd="0" destOrd="0" presId="urn:microsoft.com/office/officeart/2008/layout/HorizontalMultiLevelHierarchy"/>
    <dgm:cxn modelId="{BCDF9254-5DCD-407E-ACAB-47D1D8AFCCB9}" type="presOf" srcId="{922AC1D6-3371-4E6A-8D80-A33C7672D421}" destId="{846EF4DE-2070-4B2B-B3C7-968FA94BEB09}" srcOrd="0" destOrd="0" presId="urn:microsoft.com/office/officeart/2008/layout/HorizontalMultiLevelHierarchy"/>
    <dgm:cxn modelId="{59D0E1E5-3AF6-4A09-9345-C9327DB93FDF}" srcId="{CE575BD7-D3B7-4528-B111-B2F32C984884}" destId="{3F7643E5-30AC-4257-BA5C-2E270813A7F0}" srcOrd="0" destOrd="0" parTransId="{00C1AB70-A146-4CAD-8755-49E7667DA963}" sibTransId="{9CD72A50-9200-46E1-A791-00867FE5C170}"/>
    <dgm:cxn modelId="{54BBA2ED-6C7D-4CB5-81C0-077BD7EB026D}" type="presOf" srcId="{FA65D89F-EA60-479E-9795-385E79EE6041}" destId="{68AF436C-3BFE-4EE2-8ECE-DBECF42163DC}" srcOrd="1" destOrd="0" presId="urn:microsoft.com/office/officeart/2008/layout/HorizontalMultiLevelHierarchy"/>
    <dgm:cxn modelId="{2C02593F-88E4-47A7-A862-47185366C504}" type="presOf" srcId="{DC3B1786-A233-4A8C-8E73-0BE01B615064}" destId="{9B5D27B3-A515-4A31-929F-5004F157175F}" srcOrd="0" destOrd="0" presId="urn:microsoft.com/office/officeart/2008/layout/HorizontalMultiLevelHierarchy"/>
    <dgm:cxn modelId="{FF4B12D1-34CD-423F-AD1C-D9EA379596DF}" srcId="{3F7643E5-30AC-4257-BA5C-2E270813A7F0}" destId="{DC3B1786-A233-4A8C-8E73-0BE01B615064}" srcOrd="1" destOrd="0" parTransId="{AE8AA056-0F2C-41B3-9CFC-6CE8624D14F5}" sibTransId="{C0070067-33C0-4AE2-A3B7-3B3BC80354AB}"/>
    <dgm:cxn modelId="{071D0D39-93D7-40E4-8F22-F7F57722F2C8}" type="presOf" srcId="{2A349974-EB98-4F0A-84AD-C30010A83481}" destId="{61B8E056-5DFC-41A6-A588-2FEA7347C1E7}" srcOrd="0" destOrd="0" presId="urn:microsoft.com/office/officeart/2008/layout/HorizontalMultiLevelHierarchy"/>
    <dgm:cxn modelId="{D5636448-E234-41EF-951C-B4DE348967B8}" srcId="{1E4D3886-A3CA-41DE-B423-96C405D512D1}" destId="{CE575BD7-D3B7-4528-B111-B2F32C984884}" srcOrd="0" destOrd="0" parTransId="{533F5085-1F45-416C-B208-B6924DCA346B}" sibTransId="{E6F95E43-AA32-4EAC-ADF8-75651BAF1349}"/>
    <dgm:cxn modelId="{1B78816C-856F-4630-B59F-5F36D1054D79}" type="presOf" srcId="{00C1AB70-A146-4CAD-8755-49E7667DA963}" destId="{A56C139A-0FC1-4084-9F80-64459D839530}" srcOrd="1" destOrd="0" presId="urn:microsoft.com/office/officeart/2008/layout/HorizontalMultiLevelHierarchy"/>
    <dgm:cxn modelId="{80902AE3-1C40-4CC0-864F-495BFFE97EEC}" type="presOf" srcId="{3321820D-7DBA-424C-A94A-43D44A289C66}" destId="{B279A32F-0E55-4034-9DBE-0C094C99F47C}" srcOrd="1" destOrd="0" presId="urn:microsoft.com/office/officeart/2008/layout/HorizontalMultiLevelHierarchy"/>
    <dgm:cxn modelId="{D5D91D3A-E795-43D2-8789-5508C5AF66B0}" type="presOf" srcId="{A8DC5D3B-3170-4E81-96BF-915728CE0B97}" destId="{A42EE3E7-2622-4140-8EA5-CEF33A3A25DD}" srcOrd="1" destOrd="0" presId="urn:microsoft.com/office/officeart/2008/layout/HorizontalMultiLevelHierarchy"/>
    <dgm:cxn modelId="{04D8028D-B213-42FC-A2AE-0EB4CD9D16A3}" type="presOf" srcId="{3321820D-7DBA-424C-A94A-43D44A289C66}" destId="{383A0324-6C2B-4B06-8BBB-145707968BFC}" srcOrd="0" destOrd="0" presId="urn:microsoft.com/office/officeart/2008/layout/HorizontalMultiLevelHierarchy"/>
    <dgm:cxn modelId="{D8D2C559-F5C4-48E9-9E64-DEF8BC9B276F}" type="presOf" srcId="{AE8AA056-0F2C-41B3-9CFC-6CE8624D14F5}" destId="{3D6B38A0-3E98-4C68-A115-55B323BD50A2}" srcOrd="0" destOrd="0" presId="urn:microsoft.com/office/officeart/2008/layout/HorizontalMultiLevelHierarchy"/>
    <dgm:cxn modelId="{8140C0A0-63B0-4A94-9FE1-4AB34231E29E}" type="presOf" srcId="{6164FEA0-92A1-4ACD-B855-7453BA531FF1}" destId="{FCA2CA65-9547-407E-8EE8-519B201F4188}" srcOrd="1" destOrd="0" presId="urn:microsoft.com/office/officeart/2008/layout/HorizontalMultiLevelHierarchy"/>
    <dgm:cxn modelId="{4E082E26-A85F-407E-B2C1-98A6A4FAFA55}" type="presOf" srcId="{4EA7D95C-9868-418A-B086-8C312E8A8DCC}" destId="{D02199CD-1F87-49E8-AEDA-DD8F472B2F27}" srcOrd="0" destOrd="0" presId="urn:microsoft.com/office/officeart/2008/layout/HorizontalMultiLevelHierarchy"/>
    <dgm:cxn modelId="{2BE37016-8B79-4735-A629-0F32722D17AB}" type="presOf" srcId="{7002D6C3-0446-455F-8114-BB9C329928FB}" destId="{D4BB192B-57F2-427C-AED9-1CD694C19846}" srcOrd="0" destOrd="0" presId="urn:microsoft.com/office/officeart/2008/layout/HorizontalMultiLevelHierarchy"/>
    <dgm:cxn modelId="{E117D12C-3393-4212-92E2-41834C15E27B}" type="presOf" srcId="{CC785372-39DA-45BF-9F3C-584C6DCF31C1}" destId="{177D72C1-7B7B-4616-BD2A-1C661846434D}" srcOrd="1" destOrd="0" presId="urn:microsoft.com/office/officeart/2008/layout/HorizontalMultiLevelHierarchy"/>
    <dgm:cxn modelId="{47DE94BC-9947-4476-9AD7-BF275CE35470}" type="presOf" srcId="{1E4D3886-A3CA-41DE-B423-96C405D512D1}" destId="{5D34B01A-42F0-43E6-8D60-6518EF3B08A6}" srcOrd="0" destOrd="0" presId="urn:microsoft.com/office/officeart/2008/layout/HorizontalMultiLevelHierarchy"/>
    <dgm:cxn modelId="{782F70DB-8611-4322-B57F-3D5F0017052A}" type="presOf" srcId="{2681A6AB-A8D4-403E-9E02-D23B55D3F7E4}" destId="{3E80C92B-736B-4A6F-96A0-C8277EDD29E2}" srcOrd="0" destOrd="0" presId="urn:microsoft.com/office/officeart/2008/layout/HorizontalMultiLevelHierarchy"/>
    <dgm:cxn modelId="{CCE0E6BB-020E-46BE-86EA-2CBC069F33A7}" srcId="{922AC1D6-3371-4E6A-8D80-A33C7672D421}" destId="{9C43F9B0-CF04-4055-91AD-EB853B2AE41B}" srcOrd="0" destOrd="0" parTransId="{FA65D89F-EA60-479E-9795-385E79EE6041}" sibTransId="{CCF9DB84-4D5E-4AB9-BC62-A0367196A88F}"/>
    <dgm:cxn modelId="{C16C91B3-35A9-4569-9D2C-49F8EDA82107}" srcId="{3F7643E5-30AC-4257-BA5C-2E270813A7F0}" destId="{4C7906B3-3B84-400F-935E-4B38280AD442}" srcOrd="2" destOrd="0" parTransId="{CDC96CE2-B3A6-4DC7-ADCC-AFC88EC15DAC}" sibTransId="{2EC713C8-86D4-4E97-BBC0-CD0A346C39D5}"/>
    <dgm:cxn modelId="{596E8353-9220-4C31-B0D0-880A061E9CB6}" type="presOf" srcId="{073CF0C9-A15B-4348-8274-BFFC6CA73071}" destId="{4EAD8FB4-C653-4794-9FA1-88FC01FACC7F}" srcOrd="1" destOrd="0" presId="urn:microsoft.com/office/officeart/2008/layout/HorizontalMultiLevelHierarchy"/>
    <dgm:cxn modelId="{82608952-4D0E-48B2-B224-F09441E419AA}" type="presOf" srcId="{32A255C9-63D6-4B5F-B5C6-8D6E472D2B45}" destId="{09964569-B8F5-46AD-8596-B9724519F801}" srcOrd="0" destOrd="0" presId="urn:microsoft.com/office/officeart/2008/layout/HorizontalMultiLevelHierarchy"/>
    <dgm:cxn modelId="{8F91DFA5-28ED-4662-8F1B-366E5A98C219}" type="presOf" srcId="{46A7428F-9C87-4ABC-935E-F5CA6AAFAF42}" destId="{ABFB5B3C-3FE9-4A80-8A1C-31D4AE54FFDA}" srcOrd="1" destOrd="0" presId="urn:microsoft.com/office/officeart/2008/layout/HorizontalMultiLevelHierarchy"/>
    <dgm:cxn modelId="{943BFFA0-E2DA-41E8-9DA4-769BA7D24BF5}" type="presOf" srcId="{CE575BD7-D3B7-4528-B111-B2F32C984884}" destId="{A18C1587-1373-4D3D-B4BB-68B72224EA5E}" srcOrd="0" destOrd="0" presId="urn:microsoft.com/office/officeart/2008/layout/HorizontalMultiLevelHierarchy"/>
    <dgm:cxn modelId="{305FD161-007D-48CE-8F4B-20EE04DCFACF}" type="presOf" srcId="{B8FFE3C4-CC0C-436E-AE83-2DC8130CD26F}" destId="{CCC6CC06-DA12-4395-9BAF-7F3FEB348CDB}" srcOrd="0" destOrd="0" presId="urn:microsoft.com/office/officeart/2008/layout/HorizontalMultiLevelHierarchy"/>
    <dgm:cxn modelId="{D2B94F54-03A2-4840-AFA8-1A8F09B5F1B4}" type="presOf" srcId="{4C7906B3-3B84-400F-935E-4B38280AD442}" destId="{9FC7307A-CB43-4AA9-A1B2-59BE5446AA72}" srcOrd="0" destOrd="0" presId="urn:microsoft.com/office/officeart/2008/layout/HorizontalMultiLevelHierarchy"/>
    <dgm:cxn modelId="{98AC57A2-4811-4D4A-9587-700E0C5EDDD5}" type="presParOf" srcId="{5D34B01A-42F0-43E6-8D60-6518EF3B08A6}" destId="{434F7827-DA58-4D7E-AF7F-C10071A6CCFD}" srcOrd="0" destOrd="0" presId="urn:microsoft.com/office/officeart/2008/layout/HorizontalMultiLevelHierarchy"/>
    <dgm:cxn modelId="{5640D5B0-2BD5-4CF7-98BB-431C9660F576}" type="presParOf" srcId="{434F7827-DA58-4D7E-AF7F-C10071A6CCFD}" destId="{A18C1587-1373-4D3D-B4BB-68B72224EA5E}" srcOrd="0" destOrd="0" presId="urn:microsoft.com/office/officeart/2008/layout/HorizontalMultiLevelHierarchy"/>
    <dgm:cxn modelId="{A9E339D8-8C24-4C67-8872-2237110BADB6}" type="presParOf" srcId="{434F7827-DA58-4D7E-AF7F-C10071A6CCFD}" destId="{8A95ADAE-264A-4D9B-92C2-9692309109EC}" srcOrd="1" destOrd="0" presId="urn:microsoft.com/office/officeart/2008/layout/HorizontalMultiLevelHierarchy"/>
    <dgm:cxn modelId="{F659BFE9-70DA-4FC1-99F9-E1CEDB78A5DF}" type="presParOf" srcId="{8A95ADAE-264A-4D9B-92C2-9692309109EC}" destId="{A3ED6770-A665-4887-BE42-54D176FB8711}" srcOrd="0" destOrd="0" presId="urn:microsoft.com/office/officeart/2008/layout/HorizontalMultiLevelHierarchy"/>
    <dgm:cxn modelId="{347204C5-8B50-433E-8976-DA34AA244B10}" type="presParOf" srcId="{A3ED6770-A665-4887-BE42-54D176FB8711}" destId="{A56C139A-0FC1-4084-9F80-64459D839530}" srcOrd="0" destOrd="0" presId="urn:microsoft.com/office/officeart/2008/layout/HorizontalMultiLevelHierarchy"/>
    <dgm:cxn modelId="{4C597210-2FB2-4630-8B5C-84A7AD6636AF}" type="presParOf" srcId="{8A95ADAE-264A-4D9B-92C2-9692309109EC}" destId="{61EC4873-756A-4601-ABEE-6027969CFDED}" srcOrd="1" destOrd="0" presId="urn:microsoft.com/office/officeart/2008/layout/HorizontalMultiLevelHierarchy"/>
    <dgm:cxn modelId="{FFB7D25F-A799-478A-BAB6-E6C03CA694CF}" type="presParOf" srcId="{61EC4873-756A-4601-ABEE-6027969CFDED}" destId="{29B4A7E8-24E1-4C71-A721-3E1B3E254894}" srcOrd="0" destOrd="0" presId="urn:microsoft.com/office/officeart/2008/layout/HorizontalMultiLevelHierarchy"/>
    <dgm:cxn modelId="{21FE1D00-68C0-4DEB-869F-A0D13658BF87}" type="presParOf" srcId="{61EC4873-756A-4601-ABEE-6027969CFDED}" destId="{3AD32109-A2C9-480B-AEE6-ADB58497E168}" srcOrd="1" destOrd="0" presId="urn:microsoft.com/office/officeart/2008/layout/HorizontalMultiLevelHierarchy"/>
    <dgm:cxn modelId="{E139BBEC-2020-450E-859C-37C8847FE513}" type="presParOf" srcId="{3AD32109-A2C9-480B-AEE6-ADB58497E168}" destId="{09964569-B8F5-46AD-8596-B9724519F801}" srcOrd="0" destOrd="0" presId="urn:microsoft.com/office/officeart/2008/layout/HorizontalMultiLevelHierarchy"/>
    <dgm:cxn modelId="{F00EAE23-FD54-48BA-A74A-356A0EF29211}" type="presParOf" srcId="{09964569-B8F5-46AD-8596-B9724519F801}" destId="{F0392A28-452F-43AA-845C-9E61E4ED0E94}" srcOrd="0" destOrd="0" presId="urn:microsoft.com/office/officeart/2008/layout/HorizontalMultiLevelHierarchy"/>
    <dgm:cxn modelId="{553C73BB-5E38-4F36-8AB4-EA9E5ABD90DC}" type="presParOf" srcId="{3AD32109-A2C9-480B-AEE6-ADB58497E168}" destId="{1E5432F7-CFAA-443C-B5FE-5B3CEE0226F1}" srcOrd="1" destOrd="0" presId="urn:microsoft.com/office/officeart/2008/layout/HorizontalMultiLevelHierarchy"/>
    <dgm:cxn modelId="{07D3639B-873B-4CC3-B680-985414E10140}" type="presParOf" srcId="{1E5432F7-CFAA-443C-B5FE-5B3CEE0226F1}" destId="{D4BB192B-57F2-427C-AED9-1CD694C19846}" srcOrd="0" destOrd="0" presId="urn:microsoft.com/office/officeart/2008/layout/HorizontalMultiLevelHierarchy"/>
    <dgm:cxn modelId="{35262081-EEDC-40E9-81DC-E9F35CAE545E}" type="presParOf" srcId="{1E5432F7-CFAA-443C-B5FE-5B3CEE0226F1}" destId="{9AB5921F-334E-4776-8613-107831216D97}" srcOrd="1" destOrd="0" presId="urn:microsoft.com/office/officeart/2008/layout/HorizontalMultiLevelHierarchy"/>
    <dgm:cxn modelId="{6050AC34-9B24-413C-888A-D234B529FA11}" type="presParOf" srcId="{3AD32109-A2C9-480B-AEE6-ADB58497E168}" destId="{3D6B38A0-3E98-4C68-A115-55B323BD50A2}" srcOrd="2" destOrd="0" presId="urn:microsoft.com/office/officeart/2008/layout/HorizontalMultiLevelHierarchy"/>
    <dgm:cxn modelId="{1AE99DC8-C1DE-428D-BCA7-90AF0D9A684F}" type="presParOf" srcId="{3D6B38A0-3E98-4C68-A115-55B323BD50A2}" destId="{88D8CBC2-074A-4A5D-90E8-19E508DF31CC}" srcOrd="0" destOrd="0" presId="urn:microsoft.com/office/officeart/2008/layout/HorizontalMultiLevelHierarchy"/>
    <dgm:cxn modelId="{FFE10EEC-BED6-43AE-80C6-9300019B3406}" type="presParOf" srcId="{3AD32109-A2C9-480B-AEE6-ADB58497E168}" destId="{FC201C2C-C989-40CF-8362-6364434524A5}" srcOrd="3" destOrd="0" presId="urn:microsoft.com/office/officeart/2008/layout/HorizontalMultiLevelHierarchy"/>
    <dgm:cxn modelId="{7A7C4F25-9350-4BB2-BD0E-E3584A567090}" type="presParOf" srcId="{FC201C2C-C989-40CF-8362-6364434524A5}" destId="{9B5D27B3-A515-4A31-929F-5004F157175F}" srcOrd="0" destOrd="0" presId="urn:microsoft.com/office/officeart/2008/layout/HorizontalMultiLevelHierarchy"/>
    <dgm:cxn modelId="{923C96F2-8178-4D1E-82D5-D30AF91E17FE}" type="presParOf" srcId="{FC201C2C-C989-40CF-8362-6364434524A5}" destId="{64182FDC-8E93-4997-9515-7ED993E9CF2F}" srcOrd="1" destOrd="0" presId="urn:microsoft.com/office/officeart/2008/layout/HorizontalMultiLevelHierarchy"/>
    <dgm:cxn modelId="{A0AB518E-76AB-4844-9072-BB1EC49EACFA}" type="presParOf" srcId="{3AD32109-A2C9-480B-AEE6-ADB58497E168}" destId="{F57583C1-0D62-4638-B9F4-A6B327910AE1}" srcOrd="4" destOrd="0" presId="urn:microsoft.com/office/officeart/2008/layout/HorizontalMultiLevelHierarchy"/>
    <dgm:cxn modelId="{7AFF9D0A-8B6B-4E80-93F3-3257C46F5E11}" type="presParOf" srcId="{F57583C1-0D62-4638-B9F4-A6B327910AE1}" destId="{5A93465D-A7C7-4747-89AD-79539D66EC59}" srcOrd="0" destOrd="0" presId="urn:microsoft.com/office/officeart/2008/layout/HorizontalMultiLevelHierarchy"/>
    <dgm:cxn modelId="{26CA0450-39E6-4DD1-8452-B68C2D30BB3E}" type="presParOf" srcId="{3AD32109-A2C9-480B-AEE6-ADB58497E168}" destId="{9193CF78-265E-4D8F-9A9D-804242E869C6}" srcOrd="5" destOrd="0" presId="urn:microsoft.com/office/officeart/2008/layout/HorizontalMultiLevelHierarchy"/>
    <dgm:cxn modelId="{24DD9933-E8A7-4FE5-B3FD-8BD35C5A6FA7}" type="presParOf" srcId="{9193CF78-265E-4D8F-9A9D-804242E869C6}" destId="{9FC7307A-CB43-4AA9-A1B2-59BE5446AA72}" srcOrd="0" destOrd="0" presId="urn:microsoft.com/office/officeart/2008/layout/HorizontalMultiLevelHierarchy"/>
    <dgm:cxn modelId="{DEBA2AB4-418E-4964-A92D-CA1E0A25FBFD}" type="presParOf" srcId="{9193CF78-265E-4D8F-9A9D-804242E869C6}" destId="{E4935DAF-F1F0-4B59-934C-A687E0CBF96B}" srcOrd="1" destOrd="0" presId="urn:microsoft.com/office/officeart/2008/layout/HorizontalMultiLevelHierarchy"/>
    <dgm:cxn modelId="{E15CBC44-7A99-40C8-9B71-9AEFE46CD824}" type="presParOf" srcId="{8A95ADAE-264A-4D9B-92C2-9692309109EC}" destId="{7BD2682C-007E-42DF-8CD0-F083C087C46A}" srcOrd="2" destOrd="0" presId="urn:microsoft.com/office/officeart/2008/layout/HorizontalMultiLevelHierarchy"/>
    <dgm:cxn modelId="{A737E70D-FF1B-4679-B283-8E51E3C339E9}" type="presParOf" srcId="{7BD2682C-007E-42DF-8CD0-F083C087C46A}" destId="{FCA2CA65-9547-407E-8EE8-519B201F4188}" srcOrd="0" destOrd="0" presId="urn:microsoft.com/office/officeart/2008/layout/HorizontalMultiLevelHierarchy"/>
    <dgm:cxn modelId="{D5C6023F-964B-4450-82F9-42B32598B60B}" type="presParOf" srcId="{8A95ADAE-264A-4D9B-92C2-9692309109EC}" destId="{83D476CA-5EA3-44AA-80ED-EBED51D5AABF}" srcOrd="3" destOrd="0" presId="urn:microsoft.com/office/officeart/2008/layout/HorizontalMultiLevelHierarchy"/>
    <dgm:cxn modelId="{644BF73C-5392-4EC6-A402-E76C8C6172D5}" type="presParOf" srcId="{83D476CA-5EA3-44AA-80ED-EBED51D5AABF}" destId="{33BF5FFB-80AB-4CBA-BE68-F2740D18B63B}" srcOrd="0" destOrd="0" presId="urn:microsoft.com/office/officeart/2008/layout/HorizontalMultiLevelHierarchy"/>
    <dgm:cxn modelId="{9DB1E2B3-72EA-4D69-86FA-9827BC520495}" type="presParOf" srcId="{83D476CA-5EA3-44AA-80ED-EBED51D5AABF}" destId="{61F04F90-F3D0-4E32-A7E7-5DE468D7753F}" srcOrd="1" destOrd="0" presId="urn:microsoft.com/office/officeart/2008/layout/HorizontalMultiLevelHierarchy"/>
    <dgm:cxn modelId="{981DCAB4-1118-425B-9A5C-54EB84AE38FA}" type="presParOf" srcId="{61F04F90-F3D0-4E32-A7E7-5DE468D7753F}" destId="{349885DA-8D50-4815-AA43-932A0B00534C}" srcOrd="0" destOrd="0" presId="urn:microsoft.com/office/officeart/2008/layout/HorizontalMultiLevelHierarchy"/>
    <dgm:cxn modelId="{815DDB23-9BD6-4340-B3C0-1BF87B950D79}" type="presParOf" srcId="{349885DA-8D50-4815-AA43-932A0B00534C}" destId="{4EAD8FB4-C653-4794-9FA1-88FC01FACC7F}" srcOrd="0" destOrd="0" presId="urn:microsoft.com/office/officeart/2008/layout/HorizontalMultiLevelHierarchy"/>
    <dgm:cxn modelId="{E8B91295-A78D-4FA4-9DEA-E1F995E62C04}" type="presParOf" srcId="{61F04F90-F3D0-4E32-A7E7-5DE468D7753F}" destId="{5B96CAD1-7D51-4145-A669-9E9311E5256A}" srcOrd="1" destOrd="0" presId="urn:microsoft.com/office/officeart/2008/layout/HorizontalMultiLevelHierarchy"/>
    <dgm:cxn modelId="{FAC2C9AE-530A-4AA8-85F9-DC331630E0A5}" type="presParOf" srcId="{5B96CAD1-7D51-4145-A669-9E9311E5256A}" destId="{CCC6CC06-DA12-4395-9BAF-7F3FEB348CDB}" srcOrd="0" destOrd="0" presId="urn:microsoft.com/office/officeart/2008/layout/HorizontalMultiLevelHierarchy"/>
    <dgm:cxn modelId="{50FE6831-8CA4-49F8-B487-E528E910078F}" type="presParOf" srcId="{5B96CAD1-7D51-4145-A669-9E9311E5256A}" destId="{EB1901CC-7569-4550-B649-BA6D1A66B2DA}" srcOrd="1" destOrd="0" presId="urn:microsoft.com/office/officeart/2008/layout/HorizontalMultiLevelHierarchy"/>
    <dgm:cxn modelId="{388D5BDF-63AF-4D4D-A21A-4DC9DEC94D8F}" type="presParOf" srcId="{EB1901CC-7569-4550-B649-BA6D1A66B2DA}" destId="{796E8AA7-F0F4-4316-BA7E-94C19296B43C}" srcOrd="0" destOrd="0" presId="urn:microsoft.com/office/officeart/2008/layout/HorizontalMultiLevelHierarchy"/>
    <dgm:cxn modelId="{B30899BA-F27B-4BCB-8EF3-C2FEE7A7C192}" type="presParOf" srcId="{796E8AA7-F0F4-4316-BA7E-94C19296B43C}" destId="{A42EE3E7-2622-4140-8EA5-CEF33A3A25DD}" srcOrd="0" destOrd="0" presId="urn:microsoft.com/office/officeart/2008/layout/HorizontalMultiLevelHierarchy"/>
    <dgm:cxn modelId="{99D7E300-764B-450C-A39F-5B1995E5F283}" type="presParOf" srcId="{EB1901CC-7569-4550-B649-BA6D1A66B2DA}" destId="{58B63750-77D9-4643-8597-FB153005AB51}" srcOrd="1" destOrd="0" presId="urn:microsoft.com/office/officeart/2008/layout/HorizontalMultiLevelHierarchy"/>
    <dgm:cxn modelId="{466A37EE-7D64-4FA1-B250-93CDA5C9EDE4}" type="presParOf" srcId="{58B63750-77D9-4643-8597-FB153005AB51}" destId="{3E80C92B-736B-4A6F-96A0-C8277EDD29E2}" srcOrd="0" destOrd="0" presId="urn:microsoft.com/office/officeart/2008/layout/HorizontalMultiLevelHierarchy"/>
    <dgm:cxn modelId="{110262A0-62D7-4C8A-BC7C-9FAD07389EC2}" type="presParOf" srcId="{58B63750-77D9-4643-8597-FB153005AB51}" destId="{ED96FBB3-7934-4DA5-9E00-C8B4E118E0D7}" srcOrd="1" destOrd="0" presId="urn:microsoft.com/office/officeart/2008/layout/HorizontalMultiLevelHierarchy"/>
    <dgm:cxn modelId="{098832B4-7BD5-492D-94F9-116FBC5CAAD7}" type="presParOf" srcId="{ED96FBB3-7934-4DA5-9E00-C8B4E118E0D7}" destId="{FC912908-D0DB-4A0E-AC31-698B90A70A7A}" srcOrd="0" destOrd="0" presId="urn:microsoft.com/office/officeart/2008/layout/HorizontalMultiLevelHierarchy"/>
    <dgm:cxn modelId="{0EBF3B75-3E25-4BB6-9836-B46B90D2485E}" type="presParOf" srcId="{FC912908-D0DB-4A0E-AC31-698B90A70A7A}" destId="{177D72C1-7B7B-4616-BD2A-1C661846434D}" srcOrd="0" destOrd="0" presId="urn:microsoft.com/office/officeart/2008/layout/HorizontalMultiLevelHierarchy"/>
    <dgm:cxn modelId="{273C00BC-3D62-4608-AC49-074C33A55000}" type="presParOf" srcId="{ED96FBB3-7934-4DA5-9E00-C8B4E118E0D7}" destId="{87AF30D5-759A-45F1-B09E-D42C38BDB5FD}" srcOrd="1" destOrd="0" presId="urn:microsoft.com/office/officeart/2008/layout/HorizontalMultiLevelHierarchy"/>
    <dgm:cxn modelId="{FDE11F69-9155-4449-A7C9-740EECE25B83}" type="presParOf" srcId="{87AF30D5-759A-45F1-B09E-D42C38BDB5FD}" destId="{4C2580C4-44DF-4BFB-BBF9-6D9A9DDA480A}" srcOrd="0" destOrd="0" presId="urn:microsoft.com/office/officeart/2008/layout/HorizontalMultiLevelHierarchy"/>
    <dgm:cxn modelId="{FCC22EED-AD4A-4FC4-A684-24DCA773C859}" type="presParOf" srcId="{87AF30D5-759A-45F1-B09E-D42C38BDB5FD}" destId="{8E11A02E-E17B-4F48-9C4F-F51A76E11418}" srcOrd="1" destOrd="0" presId="urn:microsoft.com/office/officeart/2008/layout/HorizontalMultiLevelHierarchy"/>
    <dgm:cxn modelId="{99F2045D-456F-414D-990E-A42B86E250A9}" type="presParOf" srcId="{ED96FBB3-7934-4DA5-9E00-C8B4E118E0D7}" destId="{383A0324-6C2B-4B06-8BBB-145707968BFC}" srcOrd="2" destOrd="0" presId="urn:microsoft.com/office/officeart/2008/layout/HorizontalMultiLevelHierarchy"/>
    <dgm:cxn modelId="{9F5E23C1-6F34-4F37-9A31-EA88F4670CB6}" type="presParOf" srcId="{383A0324-6C2B-4B06-8BBB-145707968BFC}" destId="{B279A32F-0E55-4034-9DBE-0C094C99F47C}" srcOrd="0" destOrd="0" presId="urn:microsoft.com/office/officeart/2008/layout/HorizontalMultiLevelHierarchy"/>
    <dgm:cxn modelId="{033AC3FA-E130-4C53-96DE-79867B986230}" type="presParOf" srcId="{ED96FBB3-7934-4DA5-9E00-C8B4E118E0D7}" destId="{13572430-68EF-4AC8-ABE2-424E2F9FB37C}" srcOrd="3" destOrd="0" presId="urn:microsoft.com/office/officeart/2008/layout/HorizontalMultiLevelHierarchy"/>
    <dgm:cxn modelId="{E4436B32-44B7-46D5-94C9-7509FCE4197D}" type="presParOf" srcId="{13572430-68EF-4AC8-ABE2-424E2F9FB37C}" destId="{D02199CD-1F87-49E8-AEDA-DD8F472B2F27}" srcOrd="0" destOrd="0" presId="urn:microsoft.com/office/officeart/2008/layout/HorizontalMultiLevelHierarchy"/>
    <dgm:cxn modelId="{53A81B5B-55C0-4138-9192-D548CD8380AB}" type="presParOf" srcId="{13572430-68EF-4AC8-ABE2-424E2F9FB37C}" destId="{D33B6B59-9311-41D3-BB0B-A812B56C7314}" srcOrd="1" destOrd="0" presId="urn:microsoft.com/office/officeart/2008/layout/HorizontalMultiLevelHierarchy"/>
    <dgm:cxn modelId="{CD9A8BF2-34A6-4A82-A90D-1297CB772608}" type="presParOf" srcId="{EB1901CC-7569-4550-B649-BA6D1A66B2DA}" destId="{9171A2FC-54E9-43BD-8BD2-7E5F5EBD2263}" srcOrd="2" destOrd="0" presId="urn:microsoft.com/office/officeart/2008/layout/HorizontalMultiLevelHierarchy"/>
    <dgm:cxn modelId="{D2A10F61-21FA-415F-982A-E7609D6AEA0C}" type="presParOf" srcId="{9171A2FC-54E9-43BD-8BD2-7E5F5EBD2263}" destId="{3741C5E0-DE19-4A6C-B36F-A5F7633DA3CB}" srcOrd="0" destOrd="0" presId="urn:microsoft.com/office/officeart/2008/layout/HorizontalMultiLevelHierarchy"/>
    <dgm:cxn modelId="{5B87B9DC-BF4E-493F-985B-D2A0368D9374}" type="presParOf" srcId="{EB1901CC-7569-4550-B649-BA6D1A66B2DA}" destId="{AC38EECD-6E58-43C6-AC1F-F203B4AB28CA}" srcOrd="3" destOrd="0" presId="urn:microsoft.com/office/officeart/2008/layout/HorizontalMultiLevelHierarchy"/>
    <dgm:cxn modelId="{0094BC5B-4716-4328-BFDF-6B4228E4E231}" type="presParOf" srcId="{AC38EECD-6E58-43C6-AC1F-F203B4AB28CA}" destId="{846EF4DE-2070-4B2B-B3C7-968FA94BEB09}" srcOrd="0" destOrd="0" presId="urn:microsoft.com/office/officeart/2008/layout/HorizontalMultiLevelHierarchy"/>
    <dgm:cxn modelId="{7E6A65C1-EBEA-4593-A787-1B7A7C1A08F6}" type="presParOf" srcId="{AC38EECD-6E58-43C6-AC1F-F203B4AB28CA}" destId="{3C912EC3-8BA8-48F6-B609-81FFF82C898D}" srcOrd="1" destOrd="0" presId="urn:microsoft.com/office/officeart/2008/layout/HorizontalMultiLevelHierarchy"/>
    <dgm:cxn modelId="{7D782AF2-E635-44A6-9D23-7C2A01977F44}" type="presParOf" srcId="{3C912EC3-8BA8-48F6-B609-81FFF82C898D}" destId="{1E29AD33-6DE2-4495-A40E-3904564914FB}" srcOrd="0" destOrd="0" presId="urn:microsoft.com/office/officeart/2008/layout/HorizontalMultiLevelHierarchy"/>
    <dgm:cxn modelId="{1B29D17F-24E2-4D66-9A46-7649120792BD}" type="presParOf" srcId="{1E29AD33-6DE2-4495-A40E-3904564914FB}" destId="{68AF436C-3BFE-4EE2-8ECE-DBECF42163DC}" srcOrd="0" destOrd="0" presId="urn:microsoft.com/office/officeart/2008/layout/HorizontalMultiLevelHierarchy"/>
    <dgm:cxn modelId="{E3B3FA18-2CAD-4F95-840E-268D0A273132}" type="presParOf" srcId="{3C912EC3-8BA8-48F6-B609-81FFF82C898D}" destId="{B5FAE9DC-B231-4BF9-83FC-3156CE04D172}" srcOrd="1" destOrd="0" presId="urn:microsoft.com/office/officeart/2008/layout/HorizontalMultiLevelHierarchy"/>
    <dgm:cxn modelId="{FF6D8DBF-C0C6-4B60-8A4E-9A1B2F2FF7C4}" type="presParOf" srcId="{B5FAE9DC-B231-4BF9-83FC-3156CE04D172}" destId="{8F499739-4F8D-40D0-8D95-4A8C20E46E9F}" srcOrd="0" destOrd="0" presId="urn:microsoft.com/office/officeart/2008/layout/HorizontalMultiLevelHierarchy"/>
    <dgm:cxn modelId="{1FD67362-0D4B-4357-9259-BC1B22A3832C}" type="presParOf" srcId="{B5FAE9DC-B231-4BF9-83FC-3156CE04D172}" destId="{5AD9F037-701C-4FE7-842A-BFF65631B6D2}" srcOrd="1" destOrd="0" presId="urn:microsoft.com/office/officeart/2008/layout/HorizontalMultiLevelHierarchy"/>
    <dgm:cxn modelId="{B4F17397-15E0-44DF-AB93-F96CA4B7EC19}" type="presParOf" srcId="{3C912EC3-8BA8-48F6-B609-81FFF82C898D}" destId="{56021B27-F953-4DDD-BA14-C150B3B1D13B}" srcOrd="2" destOrd="0" presId="urn:microsoft.com/office/officeart/2008/layout/HorizontalMultiLevelHierarchy"/>
    <dgm:cxn modelId="{617B0B60-B9B3-439B-B525-ABB5C97A2F86}" type="presParOf" srcId="{56021B27-F953-4DDD-BA14-C150B3B1D13B}" destId="{6D7CAE0D-86C3-46A9-96A3-41E4D0216A84}" srcOrd="0" destOrd="0" presId="urn:microsoft.com/office/officeart/2008/layout/HorizontalMultiLevelHierarchy"/>
    <dgm:cxn modelId="{C9EC9BDC-781C-41D9-98D5-89DCA429A3FD}" type="presParOf" srcId="{3C912EC3-8BA8-48F6-B609-81FFF82C898D}" destId="{02F43601-7495-41B1-8B48-576265011C28}" srcOrd="3" destOrd="0" presId="urn:microsoft.com/office/officeart/2008/layout/HorizontalMultiLevelHierarchy"/>
    <dgm:cxn modelId="{684D3B9D-379F-4C54-B129-EF3F1285D11D}" type="presParOf" srcId="{02F43601-7495-41B1-8B48-576265011C28}" destId="{61B8E056-5DFC-41A6-A588-2FEA7347C1E7}" srcOrd="0" destOrd="0" presId="urn:microsoft.com/office/officeart/2008/layout/HorizontalMultiLevelHierarchy"/>
    <dgm:cxn modelId="{4E80BE5A-C000-4440-B2A9-C2A1E33E266C}" type="presParOf" srcId="{02F43601-7495-41B1-8B48-576265011C28}" destId="{085BB0F9-DC4A-4910-B749-60D898999661}" srcOrd="1" destOrd="0" presId="urn:microsoft.com/office/officeart/2008/layout/HorizontalMultiLevelHierarchy"/>
    <dgm:cxn modelId="{BE1AA122-DCAF-44E8-B493-23487B94741D}" type="presParOf" srcId="{3C912EC3-8BA8-48F6-B609-81FFF82C898D}" destId="{953F127A-E651-4E61-90C0-526A1B354B71}" srcOrd="4" destOrd="0" presId="urn:microsoft.com/office/officeart/2008/layout/HorizontalMultiLevelHierarchy"/>
    <dgm:cxn modelId="{DD5E03B6-44AA-45B8-9F92-8B02CC19931B}" type="presParOf" srcId="{953F127A-E651-4E61-90C0-526A1B354B71}" destId="{ABFB5B3C-3FE9-4A80-8A1C-31D4AE54FFDA}" srcOrd="0" destOrd="0" presId="urn:microsoft.com/office/officeart/2008/layout/HorizontalMultiLevelHierarchy"/>
    <dgm:cxn modelId="{44FC7583-8D7E-4780-8725-CAB7ED50AC51}" type="presParOf" srcId="{3C912EC3-8BA8-48F6-B609-81FFF82C898D}" destId="{005F7750-C9C9-47AC-8BA6-7AD019093C08}" srcOrd="5" destOrd="0" presId="urn:microsoft.com/office/officeart/2008/layout/HorizontalMultiLevelHierarchy"/>
    <dgm:cxn modelId="{086AEF05-7F77-41C2-AE9C-2BD90A602539}" type="presParOf" srcId="{005F7750-C9C9-47AC-8BA6-7AD019093C08}" destId="{35F57B15-9370-4AD6-BBF7-029D95924FE4}" srcOrd="0" destOrd="0" presId="urn:microsoft.com/office/officeart/2008/layout/HorizontalMultiLevelHierarchy"/>
    <dgm:cxn modelId="{5BB5A949-F341-4796-A718-4A73A2D0018B}" type="presParOf" srcId="{005F7750-C9C9-47AC-8BA6-7AD019093C08}" destId="{FE4534CA-D072-42B3-A0C0-0722ADCDE63E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4D3886-A3CA-41DE-B423-96C405D512D1}" type="doc">
      <dgm:prSet loTypeId="urn:microsoft.com/office/officeart/2005/8/layout/hierarchy6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E575BD7-D3B7-4528-B111-B2F32C984884}">
      <dgm:prSet phldrT="[文字]" custT="1"/>
      <dgm:spPr/>
      <dgm:t>
        <a:bodyPr/>
        <a:lstStyle/>
        <a:p>
          <a:r>
            <a:rPr lang="en-US" altLang="zh-TW" sz="1100" dirty="0" smtClean="0"/>
            <a:t>HTML</a:t>
          </a:r>
          <a:endParaRPr lang="zh-TW" altLang="en-US" sz="1100" dirty="0"/>
        </a:p>
      </dgm:t>
    </dgm:pt>
    <dgm:pt modelId="{533F5085-1F45-416C-B208-B6924DCA346B}" type="parTrans" cxnId="{D5636448-E234-41EF-951C-B4DE348967B8}">
      <dgm:prSet/>
      <dgm:spPr/>
      <dgm:t>
        <a:bodyPr/>
        <a:lstStyle/>
        <a:p>
          <a:endParaRPr lang="zh-TW" altLang="en-US"/>
        </a:p>
      </dgm:t>
    </dgm:pt>
    <dgm:pt modelId="{E6F95E43-AA32-4EAC-ADF8-75651BAF1349}" type="sibTrans" cxnId="{D5636448-E234-41EF-951C-B4DE348967B8}">
      <dgm:prSet/>
      <dgm:spPr/>
      <dgm:t>
        <a:bodyPr/>
        <a:lstStyle/>
        <a:p>
          <a:endParaRPr lang="zh-TW" altLang="en-US"/>
        </a:p>
      </dgm:t>
    </dgm:pt>
    <dgm:pt modelId="{3F7643E5-30AC-4257-BA5C-2E270813A7F0}">
      <dgm:prSet phldrT="[文字]" custT="1"/>
      <dgm:spPr/>
      <dgm:t>
        <a:bodyPr/>
        <a:lstStyle/>
        <a:p>
          <a:r>
            <a:rPr lang="en-US" altLang="zh-TW" sz="1100" dirty="0" smtClean="0"/>
            <a:t>Header</a:t>
          </a:r>
          <a:endParaRPr lang="zh-TW" altLang="en-US" sz="1100" dirty="0"/>
        </a:p>
      </dgm:t>
    </dgm:pt>
    <dgm:pt modelId="{00C1AB70-A146-4CAD-8755-49E7667DA963}" type="parTrans" cxnId="{59D0E1E5-3AF6-4A09-9345-C9327DB93FDF}">
      <dgm:prSet/>
      <dgm:spPr/>
      <dgm:t>
        <a:bodyPr/>
        <a:lstStyle/>
        <a:p>
          <a:endParaRPr lang="zh-TW" altLang="en-US" sz="3600"/>
        </a:p>
      </dgm:t>
    </dgm:pt>
    <dgm:pt modelId="{9CD72A50-9200-46E1-A791-00867FE5C170}" type="sibTrans" cxnId="{59D0E1E5-3AF6-4A09-9345-C9327DB93FDF}">
      <dgm:prSet/>
      <dgm:spPr/>
      <dgm:t>
        <a:bodyPr/>
        <a:lstStyle/>
        <a:p>
          <a:endParaRPr lang="zh-TW" altLang="en-US"/>
        </a:p>
      </dgm:t>
    </dgm:pt>
    <dgm:pt modelId="{BAFC075D-2CEC-42C1-828E-10E0101EDE54}">
      <dgm:prSet phldrT="[文字]" custT="1"/>
      <dgm:spPr/>
      <dgm:t>
        <a:bodyPr/>
        <a:lstStyle/>
        <a:p>
          <a:r>
            <a:rPr lang="en-US" altLang="zh-TW" sz="1100" dirty="0" smtClean="0"/>
            <a:t>Body</a:t>
          </a:r>
          <a:endParaRPr lang="zh-TW" altLang="en-US" sz="1100" dirty="0"/>
        </a:p>
      </dgm:t>
    </dgm:pt>
    <dgm:pt modelId="{6164FEA0-92A1-4ACD-B855-7453BA531FF1}" type="parTrans" cxnId="{B16EF4AE-49D2-4A0A-96E9-6050B1953402}">
      <dgm:prSet/>
      <dgm:spPr/>
      <dgm:t>
        <a:bodyPr/>
        <a:lstStyle/>
        <a:p>
          <a:endParaRPr lang="zh-TW" altLang="en-US" sz="3600"/>
        </a:p>
      </dgm:t>
    </dgm:pt>
    <dgm:pt modelId="{5E46503F-DE5A-493E-B147-B9633412A30D}" type="sibTrans" cxnId="{B16EF4AE-49D2-4A0A-96E9-6050B1953402}">
      <dgm:prSet/>
      <dgm:spPr/>
      <dgm:t>
        <a:bodyPr/>
        <a:lstStyle/>
        <a:p>
          <a:endParaRPr lang="zh-TW" altLang="en-US"/>
        </a:p>
      </dgm:t>
    </dgm:pt>
    <dgm:pt modelId="{7002D6C3-0446-455F-8114-BB9C329928FB}">
      <dgm:prSet phldrT="[文字]" custT="1"/>
      <dgm:spPr/>
      <dgm:t>
        <a:bodyPr/>
        <a:lstStyle/>
        <a:p>
          <a:r>
            <a:rPr lang="en-US" altLang="zh-TW" sz="1100" dirty="0" smtClean="0"/>
            <a:t>Script</a:t>
          </a:r>
          <a:endParaRPr lang="zh-TW" altLang="en-US" sz="1100" dirty="0"/>
        </a:p>
      </dgm:t>
    </dgm:pt>
    <dgm:pt modelId="{32A255C9-63D6-4B5F-B5C6-8D6E472D2B45}" type="parTrans" cxnId="{1DF80E97-9EF6-4CB5-A113-CEF70F3488C9}">
      <dgm:prSet/>
      <dgm:spPr/>
      <dgm:t>
        <a:bodyPr/>
        <a:lstStyle/>
        <a:p>
          <a:endParaRPr lang="zh-TW" altLang="en-US" sz="3600"/>
        </a:p>
      </dgm:t>
    </dgm:pt>
    <dgm:pt modelId="{112485B1-85AC-4E80-A468-CE1AB4A3DD3D}" type="sibTrans" cxnId="{1DF80E97-9EF6-4CB5-A113-CEF70F3488C9}">
      <dgm:prSet/>
      <dgm:spPr/>
      <dgm:t>
        <a:bodyPr/>
        <a:lstStyle/>
        <a:p>
          <a:endParaRPr lang="zh-TW" altLang="en-US"/>
        </a:p>
      </dgm:t>
    </dgm:pt>
    <dgm:pt modelId="{DC3B1786-A233-4A8C-8E73-0BE01B615064}">
      <dgm:prSet phldrT="[文字]" custT="1"/>
      <dgm:spPr/>
      <dgm:t>
        <a:bodyPr/>
        <a:lstStyle/>
        <a:p>
          <a:r>
            <a:rPr lang="en-US" altLang="zh-TW" sz="1100" dirty="0" smtClean="0"/>
            <a:t>CSS</a:t>
          </a:r>
          <a:endParaRPr lang="zh-TW" altLang="en-US" sz="1100" dirty="0"/>
        </a:p>
      </dgm:t>
    </dgm:pt>
    <dgm:pt modelId="{AE8AA056-0F2C-41B3-9CFC-6CE8624D14F5}" type="parTrans" cxnId="{FF4B12D1-34CD-423F-AD1C-D9EA379596DF}">
      <dgm:prSet/>
      <dgm:spPr/>
      <dgm:t>
        <a:bodyPr/>
        <a:lstStyle/>
        <a:p>
          <a:endParaRPr lang="zh-TW" altLang="en-US" sz="3600"/>
        </a:p>
      </dgm:t>
    </dgm:pt>
    <dgm:pt modelId="{C0070067-33C0-4AE2-A3B7-3B3BC80354AB}" type="sibTrans" cxnId="{FF4B12D1-34CD-423F-AD1C-D9EA379596DF}">
      <dgm:prSet/>
      <dgm:spPr/>
      <dgm:t>
        <a:bodyPr/>
        <a:lstStyle/>
        <a:p>
          <a:endParaRPr lang="zh-TW" altLang="en-US"/>
        </a:p>
      </dgm:t>
    </dgm:pt>
    <dgm:pt modelId="{4C7906B3-3B84-400F-935E-4B38280AD442}">
      <dgm:prSet phldrT="[文字]" custT="1"/>
      <dgm:spPr/>
      <dgm:t>
        <a:bodyPr/>
        <a:lstStyle/>
        <a:p>
          <a:r>
            <a:rPr lang="en-US" altLang="zh-TW" sz="1100" dirty="0" smtClean="0"/>
            <a:t>Meta Data</a:t>
          </a:r>
          <a:endParaRPr lang="zh-TW" altLang="en-US" sz="1100" dirty="0"/>
        </a:p>
      </dgm:t>
    </dgm:pt>
    <dgm:pt modelId="{CDC96CE2-B3A6-4DC7-ADCC-AFC88EC15DAC}" type="parTrans" cxnId="{C16C91B3-35A9-4569-9D2C-49F8EDA82107}">
      <dgm:prSet/>
      <dgm:spPr/>
      <dgm:t>
        <a:bodyPr/>
        <a:lstStyle/>
        <a:p>
          <a:endParaRPr lang="zh-TW" altLang="en-US" sz="3600"/>
        </a:p>
      </dgm:t>
    </dgm:pt>
    <dgm:pt modelId="{2EC713C8-86D4-4E97-BBC0-CD0A346C39D5}" type="sibTrans" cxnId="{C16C91B3-35A9-4569-9D2C-49F8EDA82107}">
      <dgm:prSet/>
      <dgm:spPr/>
      <dgm:t>
        <a:bodyPr/>
        <a:lstStyle/>
        <a:p>
          <a:endParaRPr lang="zh-TW" altLang="en-US"/>
        </a:p>
      </dgm:t>
    </dgm:pt>
    <dgm:pt modelId="{B8FFE3C4-CC0C-436E-AE83-2DC8130CD26F}">
      <dgm:prSet phldrT="[文字]" custT="1"/>
      <dgm:spPr/>
      <dgm:t>
        <a:bodyPr/>
        <a:lstStyle/>
        <a:p>
          <a:r>
            <a:rPr lang="en-US" altLang="zh-TW" sz="1100" dirty="0" smtClean="0"/>
            <a:t>DIV Class=“Container”</a:t>
          </a:r>
          <a:endParaRPr lang="zh-TW" altLang="en-US" sz="1100" dirty="0"/>
        </a:p>
      </dgm:t>
    </dgm:pt>
    <dgm:pt modelId="{073CF0C9-A15B-4348-8274-BFFC6CA73071}" type="parTrans" cxnId="{0272E600-F059-44F1-B2B9-BAB20B21A7B1}">
      <dgm:prSet/>
      <dgm:spPr/>
      <dgm:t>
        <a:bodyPr/>
        <a:lstStyle/>
        <a:p>
          <a:endParaRPr lang="zh-TW" altLang="en-US" sz="3600"/>
        </a:p>
      </dgm:t>
    </dgm:pt>
    <dgm:pt modelId="{4C2C96D3-EBBE-42B2-887E-A55798BEC875}" type="sibTrans" cxnId="{0272E600-F059-44F1-B2B9-BAB20B21A7B1}">
      <dgm:prSet/>
      <dgm:spPr/>
      <dgm:t>
        <a:bodyPr/>
        <a:lstStyle/>
        <a:p>
          <a:endParaRPr lang="zh-TW" altLang="en-US"/>
        </a:p>
      </dgm:t>
    </dgm:pt>
    <dgm:pt modelId="{922AC1D6-3371-4E6A-8D80-A33C7672D421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100" dirty="0" smtClean="0"/>
            <a:t>DIV class=“row”</a:t>
          </a:r>
          <a:endParaRPr lang="zh-TW" altLang="en-US" sz="1100" dirty="0"/>
        </a:p>
      </dgm:t>
    </dgm:pt>
    <dgm:pt modelId="{76763917-4CB3-47A7-B977-B861B090C000}" type="parTrans" cxnId="{0235096D-B3A1-4A82-9E12-EB1B9BC67FD8}">
      <dgm:prSet/>
      <dgm:spPr/>
      <dgm:t>
        <a:bodyPr/>
        <a:lstStyle/>
        <a:p>
          <a:endParaRPr lang="zh-TW" altLang="en-US" sz="3600"/>
        </a:p>
      </dgm:t>
    </dgm:pt>
    <dgm:pt modelId="{03522515-98B7-4C2D-916F-E13E1B9F3F46}" type="sibTrans" cxnId="{0235096D-B3A1-4A82-9E12-EB1B9BC67FD8}">
      <dgm:prSet/>
      <dgm:spPr/>
      <dgm:t>
        <a:bodyPr/>
        <a:lstStyle/>
        <a:p>
          <a:endParaRPr lang="zh-TW" altLang="en-US"/>
        </a:p>
      </dgm:t>
    </dgm:pt>
    <dgm:pt modelId="{9C43F9B0-CF04-4055-91AD-EB853B2AE41B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FA65D89F-EA60-479E-9795-385E79EE6041}" type="parTrans" cxnId="{CCE0E6BB-020E-46BE-86EA-2CBC069F33A7}">
      <dgm:prSet/>
      <dgm:spPr/>
      <dgm:t>
        <a:bodyPr/>
        <a:lstStyle/>
        <a:p>
          <a:endParaRPr lang="zh-TW" altLang="en-US" sz="3600"/>
        </a:p>
      </dgm:t>
    </dgm:pt>
    <dgm:pt modelId="{CCF9DB84-4D5E-4AB9-BC62-A0367196A88F}" type="sibTrans" cxnId="{CCE0E6BB-020E-46BE-86EA-2CBC069F33A7}">
      <dgm:prSet/>
      <dgm:spPr/>
      <dgm:t>
        <a:bodyPr/>
        <a:lstStyle/>
        <a:p>
          <a:endParaRPr lang="zh-TW" altLang="en-US"/>
        </a:p>
      </dgm:t>
    </dgm:pt>
    <dgm:pt modelId="{2A349974-EB98-4F0A-84AD-C30010A83481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4782950F-482C-4A88-9250-50B661E8D7AD}" type="parTrans" cxnId="{881101D1-5629-470A-8100-6D585784CA66}">
      <dgm:prSet/>
      <dgm:spPr/>
      <dgm:t>
        <a:bodyPr/>
        <a:lstStyle/>
        <a:p>
          <a:endParaRPr lang="zh-TW" altLang="en-US" sz="3600"/>
        </a:p>
      </dgm:t>
    </dgm:pt>
    <dgm:pt modelId="{38D25BCC-CCE4-4A22-94CE-CF59A847EAC8}" type="sibTrans" cxnId="{881101D1-5629-470A-8100-6D585784CA66}">
      <dgm:prSet/>
      <dgm:spPr/>
      <dgm:t>
        <a:bodyPr/>
        <a:lstStyle/>
        <a:p>
          <a:endParaRPr lang="zh-TW" altLang="en-US"/>
        </a:p>
      </dgm:t>
    </dgm:pt>
    <dgm:pt modelId="{2681A6AB-A8D4-403E-9E02-D23B55D3F7E4}">
      <dgm:prSet phldrT="[文字]" custT="1"/>
      <dgm:spPr/>
      <dgm:t>
        <a:bodyPr/>
        <a:lstStyle/>
        <a:p>
          <a:r>
            <a:rPr lang="en-US" altLang="zh-TW" sz="1100" dirty="0" smtClean="0"/>
            <a:t>DIV class=“row”</a:t>
          </a:r>
          <a:endParaRPr lang="zh-TW" altLang="en-US" sz="1100" dirty="0"/>
        </a:p>
      </dgm:t>
    </dgm:pt>
    <dgm:pt modelId="{A8DC5D3B-3170-4E81-96BF-915728CE0B97}" type="parTrans" cxnId="{49180DBF-F4A0-4775-B302-A0CE26E77CAB}">
      <dgm:prSet/>
      <dgm:spPr/>
      <dgm:t>
        <a:bodyPr/>
        <a:lstStyle/>
        <a:p>
          <a:endParaRPr lang="zh-TW" altLang="en-US" sz="3600"/>
        </a:p>
      </dgm:t>
    </dgm:pt>
    <dgm:pt modelId="{6F4B0E3E-51F2-40DB-BC08-0514C5FD7340}" type="sibTrans" cxnId="{49180DBF-F4A0-4775-B302-A0CE26E77CAB}">
      <dgm:prSet/>
      <dgm:spPr/>
      <dgm:t>
        <a:bodyPr/>
        <a:lstStyle/>
        <a:p>
          <a:endParaRPr lang="zh-TW" altLang="en-US"/>
        </a:p>
      </dgm:t>
    </dgm:pt>
    <dgm:pt modelId="{BFD37F3A-CD7A-408D-AA8F-62F4CE8561DA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“col-md-6”</a:t>
          </a:r>
          <a:endParaRPr lang="zh-TW" altLang="en-US" sz="1100" dirty="0"/>
        </a:p>
      </dgm:t>
    </dgm:pt>
    <dgm:pt modelId="{CC785372-39DA-45BF-9F3C-584C6DCF31C1}" type="parTrans" cxnId="{7AE7FE04-265A-48AD-90F7-D9F6BF508B8A}">
      <dgm:prSet/>
      <dgm:spPr/>
      <dgm:t>
        <a:bodyPr/>
        <a:lstStyle/>
        <a:p>
          <a:endParaRPr lang="zh-TW" altLang="en-US" sz="3600"/>
        </a:p>
      </dgm:t>
    </dgm:pt>
    <dgm:pt modelId="{3BC308B1-F54D-47A7-BF34-6B08E4544B20}" type="sibTrans" cxnId="{7AE7FE04-265A-48AD-90F7-D9F6BF508B8A}">
      <dgm:prSet/>
      <dgm:spPr/>
      <dgm:t>
        <a:bodyPr/>
        <a:lstStyle/>
        <a:p>
          <a:endParaRPr lang="zh-TW" altLang="en-US"/>
        </a:p>
      </dgm:t>
    </dgm:pt>
    <dgm:pt modelId="{4EA7D95C-9868-418A-B086-8C312E8A8DCC}">
      <dgm:prSet phldrT="[文字]" custT="1"/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“col-md-6”</a:t>
          </a:r>
          <a:endParaRPr lang="zh-TW" altLang="en-US" sz="1100" dirty="0"/>
        </a:p>
      </dgm:t>
    </dgm:pt>
    <dgm:pt modelId="{3321820D-7DBA-424C-A94A-43D44A289C66}" type="parTrans" cxnId="{8691546B-C758-4343-AB47-CB8FB8FA4466}">
      <dgm:prSet/>
      <dgm:spPr/>
      <dgm:t>
        <a:bodyPr/>
        <a:lstStyle/>
        <a:p>
          <a:endParaRPr lang="zh-TW" altLang="en-US" sz="3600"/>
        </a:p>
      </dgm:t>
    </dgm:pt>
    <dgm:pt modelId="{5C697B4E-3671-42C8-B1B6-3AA92FDC1ECB}" type="sibTrans" cxnId="{8691546B-C758-4343-AB47-CB8FB8FA4466}">
      <dgm:prSet/>
      <dgm:spPr/>
      <dgm:t>
        <a:bodyPr/>
        <a:lstStyle/>
        <a:p>
          <a:endParaRPr lang="zh-TW" altLang="en-US"/>
        </a:p>
      </dgm:t>
    </dgm:pt>
    <dgm:pt modelId="{5274AFE7-0520-4E98-AEA6-6F43DB0A01FF}">
      <dgm:prSet phldrT="[文字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altLang="zh-TW" sz="1100" dirty="0" err="1" smtClean="0"/>
            <a:t>Div</a:t>
          </a:r>
          <a:r>
            <a:rPr lang="en-US" altLang="zh-TW" sz="1100" dirty="0" smtClean="0"/>
            <a:t> class= “col-md-4”</a:t>
          </a:r>
          <a:endParaRPr lang="zh-TW" altLang="en-US" sz="1100" dirty="0"/>
        </a:p>
      </dgm:t>
    </dgm:pt>
    <dgm:pt modelId="{46A7428F-9C87-4ABC-935E-F5CA6AAFAF42}" type="parTrans" cxnId="{00903149-C0BF-46DD-8F8B-D6F618495502}">
      <dgm:prSet/>
      <dgm:spPr/>
      <dgm:t>
        <a:bodyPr/>
        <a:lstStyle/>
        <a:p>
          <a:endParaRPr lang="zh-TW" altLang="en-US" sz="3600"/>
        </a:p>
      </dgm:t>
    </dgm:pt>
    <dgm:pt modelId="{25AB0270-EC97-4968-A621-648A1C8FEEF2}" type="sibTrans" cxnId="{00903149-C0BF-46DD-8F8B-D6F618495502}">
      <dgm:prSet/>
      <dgm:spPr/>
      <dgm:t>
        <a:bodyPr/>
        <a:lstStyle/>
        <a:p>
          <a:endParaRPr lang="zh-TW" altLang="en-US"/>
        </a:p>
      </dgm:t>
    </dgm:pt>
    <dgm:pt modelId="{50E8EA67-D8EF-4B09-A87D-0235B14A3700}" type="pres">
      <dgm:prSet presAssocID="{1E4D3886-A3CA-41DE-B423-96C405D512D1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A611A42-3392-43AD-A064-7881A78C8C24}" type="pres">
      <dgm:prSet presAssocID="{1E4D3886-A3CA-41DE-B423-96C405D512D1}" presName="hierFlow" presStyleCnt="0"/>
      <dgm:spPr/>
    </dgm:pt>
    <dgm:pt modelId="{DE292709-AFF8-4B50-9DD8-41D2D0378A3A}" type="pres">
      <dgm:prSet presAssocID="{1E4D3886-A3CA-41DE-B423-96C405D512D1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2F00081-579C-480E-AC16-C6148C468782}" type="pres">
      <dgm:prSet presAssocID="{CE575BD7-D3B7-4528-B111-B2F32C984884}" presName="Name14" presStyleCnt="0"/>
      <dgm:spPr/>
    </dgm:pt>
    <dgm:pt modelId="{1D973842-7A44-4B59-9C92-3A3BD0A26097}" type="pres">
      <dgm:prSet presAssocID="{CE575BD7-D3B7-4528-B111-B2F32C98488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CEB1334-4FC3-459F-BD04-72ED3D7AAC2A}" type="pres">
      <dgm:prSet presAssocID="{CE575BD7-D3B7-4528-B111-B2F32C984884}" presName="hierChild2" presStyleCnt="0"/>
      <dgm:spPr/>
    </dgm:pt>
    <dgm:pt modelId="{A943FB9D-4E7D-41AB-B8C1-519D61941915}" type="pres">
      <dgm:prSet presAssocID="{00C1AB70-A146-4CAD-8755-49E7667DA963}" presName="Name19" presStyleLbl="parChTrans1D2" presStyleIdx="0" presStyleCnt="2"/>
      <dgm:spPr/>
      <dgm:t>
        <a:bodyPr/>
        <a:lstStyle/>
        <a:p>
          <a:endParaRPr lang="zh-TW" altLang="en-US"/>
        </a:p>
      </dgm:t>
    </dgm:pt>
    <dgm:pt modelId="{45DDF009-066B-401B-A4EC-092D2EAD4670}" type="pres">
      <dgm:prSet presAssocID="{3F7643E5-30AC-4257-BA5C-2E270813A7F0}" presName="Name21" presStyleCnt="0"/>
      <dgm:spPr/>
    </dgm:pt>
    <dgm:pt modelId="{1F9B6856-B9C0-470F-8BF3-9D8501236E77}" type="pres">
      <dgm:prSet presAssocID="{3F7643E5-30AC-4257-BA5C-2E270813A7F0}" presName="level2Shape" presStyleLbl="node2" presStyleIdx="0" presStyleCnt="2"/>
      <dgm:spPr/>
      <dgm:t>
        <a:bodyPr/>
        <a:lstStyle/>
        <a:p>
          <a:endParaRPr lang="zh-TW" altLang="en-US"/>
        </a:p>
      </dgm:t>
    </dgm:pt>
    <dgm:pt modelId="{FE7A356A-2DC5-42DE-A63B-E3897BF57247}" type="pres">
      <dgm:prSet presAssocID="{3F7643E5-30AC-4257-BA5C-2E270813A7F0}" presName="hierChild3" presStyleCnt="0"/>
      <dgm:spPr/>
    </dgm:pt>
    <dgm:pt modelId="{5C3A6725-1418-4358-941C-68CE8F47FD4B}" type="pres">
      <dgm:prSet presAssocID="{32A255C9-63D6-4B5F-B5C6-8D6E472D2B45}" presName="Name19" presStyleLbl="parChTrans1D3" presStyleIdx="0" presStyleCnt="4"/>
      <dgm:spPr/>
      <dgm:t>
        <a:bodyPr/>
        <a:lstStyle/>
        <a:p>
          <a:endParaRPr lang="zh-TW" altLang="en-US"/>
        </a:p>
      </dgm:t>
    </dgm:pt>
    <dgm:pt modelId="{B4C5CB7D-E84B-4C88-8BEF-E63B81554FCF}" type="pres">
      <dgm:prSet presAssocID="{7002D6C3-0446-455F-8114-BB9C329928FB}" presName="Name21" presStyleCnt="0"/>
      <dgm:spPr/>
    </dgm:pt>
    <dgm:pt modelId="{6A14A1A0-4712-4910-B4B4-3924A11CF42F}" type="pres">
      <dgm:prSet presAssocID="{7002D6C3-0446-455F-8114-BB9C329928FB}" presName="level2Shape" presStyleLbl="node3" presStyleIdx="0" presStyleCnt="4"/>
      <dgm:spPr/>
      <dgm:t>
        <a:bodyPr/>
        <a:lstStyle/>
        <a:p>
          <a:endParaRPr lang="zh-TW" altLang="en-US"/>
        </a:p>
      </dgm:t>
    </dgm:pt>
    <dgm:pt modelId="{3E11C33C-3A56-4488-8F9E-F60594AC8673}" type="pres">
      <dgm:prSet presAssocID="{7002D6C3-0446-455F-8114-BB9C329928FB}" presName="hierChild3" presStyleCnt="0"/>
      <dgm:spPr/>
    </dgm:pt>
    <dgm:pt modelId="{A1A83963-C1F2-4589-9D5C-33738D111845}" type="pres">
      <dgm:prSet presAssocID="{AE8AA056-0F2C-41B3-9CFC-6CE8624D14F5}" presName="Name19" presStyleLbl="parChTrans1D3" presStyleIdx="1" presStyleCnt="4"/>
      <dgm:spPr/>
      <dgm:t>
        <a:bodyPr/>
        <a:lstStyle/>
        <a:p>
          <a:endParaRPr lang="zh-TW" altLang="en-US"/>
        </a:p>
      </dgm:t>
    </dgm:pt>
    <dgm:pt modelId="{82D60AEB-63FC-4D66-9D28-8A9F6803F21A}" type="pres">
      <dgm:prSet presAssocID="{DC3B1786-A233-4A8C-8E73-0BE01B615064}" presName="Name21" presStyleCnt="0"/>
      <dgm:spPr/>
    </dgm:pt>
    <dgm:pt modelId="{67A595B3-9C7E-4A1B-AF22-68883419B387}" type="pres">
      <dgm:prSet presAssocID="{DC3B1786-A233-4A8C-8E73-0BE01B615064}" presName="level2Shape" presStyleLbl="node3" presStyleIdx="1" presStyleCnt="4"/>
      <dgm:spPr/>
      <dgm:t>
        <a:bodyPr/>
        <a:lstStyle/>
        <a:p>
          <a:endParaRPr lang="zh-TW" altLang="en-US"/>
        </a:p>
      </dgm:t>
    </dgm:pt>
    <dgm:pt modelId="{D17D54BC-482F-4838-86D4-72A2C810A6CE}" type="pres">
      <dgm:prSet presAssocID="{DC3B1786-A233-4A8C-8E73-0BE01B615064}" presName="hierChild3" presStyleCnt="0"/>
      <dgm:spPr/>
    </dgm:pt>
    <dgm:pt modelId="{0F7674B1-4A68-49D2-B639-77307D38121C}" type="pres">
      <dgm:prSet presAssocID="{CDC96CE2-B3A6-4DC7-ADCC-AFC88EC15DAC}" presName="Name19" presStyleLbl="parChTrans1D3" presStyleIdx="2" presStyleCnt="4"/>
      <dgm:spPr/>
      <dgm:t>
        <a:bodyPr/>
        <a:lstStyle/>
        <a:p>
          <a:endParaRPr lang="zh-TW" altLang="en-US"/>
        </a:p>
      </dgm:t>
    </dgm:pt>
    <dgm:pt modelId="{0F251331-475D-4950-9104-38D69FD95B21}" type="pres">
      <dgm:prSet presAssocID="{4C7906B3-3B84-400F-935E-4B38280AD442}" presName="Name21" presStyleCnt="0"/>
      <dgm:spPr/>
    </dgm:pt>
    <dgm:pt modelId="{72A0335A-6A6B-4088-BA3D-37FC94EC588D}" type="pres">
      <dgm:prSet presAssocID="{4C7906B3-3B84-400F-935E-4B38280AD442}" presName="level2Shape" presStyleLbl="node3" presStyleIdx="2" presStyleCnt="4"/>
      <dgm:spPr/>
      <dgm:t>
        <a:bodyPr/>
        <a:lstStyle/>
        <a:p>
          <a:endParaRPr lang="zh-TW" altLang="en-US"/>
        </a:p>
      </dgm:t>
    </dgm:pt>
    <dgm:pt modelId="{161F72C5-355B-47E7-B972-BACC39D1D10C}" type="pres">
      <dgm:prSet presAssocID="{4C7906B3-3B84-400F-935E-4B38280AD442}" presName="hierChild3" presStyleCnt="0"/>
      <dgm:spPr/>
    </dgm:pt>
    <dgm:pt modelId="{C9BBCE3C-20B9-46D1-B169-A9BA7523E802}" type="pres">
      <dgm:prSet presAssocID="{6164FEA0-92A1-4ACD-B855-7453BA531FF1}" presName="Name19" presStyleLbl="parChTrans1D2" presStyleIdx="1" presStyleCnt="2"/>
      <dgm:spPr/>
      <dgm:t>
        <a:bodyPr/>
        <a:lstStyle/>
        <a:p>
          <a:endParaRPr lang="zh-TW" altLang="en-US"/>
        </a:p>
      </dgm:t>
    </dgm:pt>
    <dgm:pt modelId="{642CD48E-66F3-42FE-8C4D-BA886A50D055}" type="pres">
      <dgm:prSet presAssocID="{BAFC075D-2CEC-42C1-828E-10E0101EDE54}" presName="Name21" presStyleCnt="0"/>
      <dgm:spPr/>
    </dgm:pt>
    <dgm:pt modelId="{0C6A4B52-D698-4558-B2A3-DF16315DDC93}" type="pres">
      <dgm:prSet presAssocID="{BAFC075D-2CEC-42C1-828E-10E0101EDE54}" presName="level2Shape" presStyleLbl="node2" presStyleIdx="1" presStyleCnt="2"/>
      <dgm:spPr/>
      <dgm:t>
        <a:bodyPr/>
        <a:lstStyle/>
        <a:p>
          <a:endParaRPr lang="zh-TW" altLang="en-US"/>
        </a:p>
      </dgm:t>
    </dgm:pt>
    <dgm:pt modelId="{7971C575-2918-45B7-8F1F-D61F69A2176F}" type="pres">
      <dgm:prSet presAssocID="{BAFC075D-2CEC-42C1-828E-10E0101EDE54}" presName="hierChild3" presStyleCnt="0"/>
      <dgm:spPr/>
    </dgm:pt>
    <dgm:pt modelId="{10A5EA59-E795-427E-BA59-4E0F51DF2E2C}" type="pres">
      <dgm:prSet presAssocID="{073CF0C9-A15B-4348-8274-BFFC6CA73071}" presName="Name19" presStyleLbl="parChTrans1D3" presStyleIdx="3" presStyleCnt="4"/>
      <dgm:spPr/>
      <dgm:t>
        <a:bodyPr/>
        <a:lstStyle/>
        <a:p>
          <a:endParaRPr lang="zh-TW" altLang="en-US"/>
        </a:p>
      </dgm:t>
    </dgm:pt>
    <dgm:pt modelId="{73AE2F89-A0EA-4BF2-9159-AAD88D74464E}" type="pres">
      <dgm:prSet presAssocID="{B8FFE3C4-CC0C-436E-AE83-2DC8130CD26F}" presName="Name21" presStyleCnt="0"/>
      <dgm:spPr/>
    </dgm:pt>
    <dgm:pt modelId="{F3E7CEF7-2BB5-46D6-8F35-DC43B959C637}" type="pres">
      <dgm:prSet presAssocID="{B8FFE3C4-CC0C-436E-AE83-2DC8130CD26F}" presName="level2Shape" presStyleLbl="node3" presStyleIdx="3" presStyleCnt="4"/>
      <dgm:spPr/>
      <dgm:t>
        <a:bodyPr/>
        <a:lstStyle/>
        <a:p>
          <a:endParaRPr lang="zh-TW" altLang="en-US"/>
        </a:p>
      </dgm:t>
    </dgm:pt>
    <dgm:pt modelId="{59FC9325-63B2-465D-9FCA-1D282BDFF0E7}" type="pres">
      <dgm:prSet presAssocID="{B8FFE3C4-CC0C-436E-AE83-2DC8130CD26F}" presName="hierChild3" presStyleCnt="0"/>
      <dgm:spPr/>
    </dgm:pt>
    <dgm:pt modelId="{EFC7CBE6-06CF-493D-B4E8-DE8C0D8C394C}" type="pres">
      <dgm:prSet presAssocID="{A8DC5D3B-3170-4E81-96BF-915728CE0B97}" presName="Name19" presStyleLbl="parChTrans1D4" presStyleIdx="0" presStyleCnt="7"/>
      <dgm:spPr/>
      <dgm:t>
        <a:bodyPr/>
        <a:lstStyle/>
        <a:p>
          <a:endParaRPr lang="zh-TW" altLang="en-US"/>
        </a:p>
      </dgm:t>
    </dgm:pt>
    <dgm:pt modelId="{94F79E93-022B-46B2-9E97-CC2D7A8D72B6}" type="pres">
      <dgm:prSet presAssocID="{2681A6AB-A8D4-403E-9E02-D23B55D3F7E4}" presName="Name21" presStyleCnt="0"/>
      <dgm:spPr/>
    </dgm:pt>
    <dgm:pt modelId="{13CAEB4F-E4A4-455B-8FC3-E4FAD3CF2717}" type="pres">
      <dgm:prSet presAssocID="{2681A6AB-A8D4-403E-9E02-D23B55D3F7E4}" presName="level2Shape" presStyleLbl="node4" presStyleIdx="0" presStyleCnt="7"/>
      <dgm:spPr/>
      <dgm:t>
        <a:bodyPr/>
        <a:lstStyle/>
        <a:p>
          <a:endParaRPr lang="zh-TW" altLang="en-US"/>
        </a:p>
      </dgm:t>
    </dgm:pt>
    <dgm:pt modelId="{F2263341-CF9E-44BE-A418-97D7DAD4F96A}" type="pres">
      <dgm:prSet presAssocID="{2681A6AB-A8D4-403E-9E02-D23B55D3F7E4}" presName="hierChild3" presStyleCnt="0"/>
      <dgm:spPr/>
    </dgm:pt>
    <dgm:pt modelId="{8053FCB6-5740-4F2C-A757-EEEDFD6A6E96}" type="pres">
      <dgm:prSet presAssocID="{CC785372-39DA-45BF-9F3C-584C6DCF31C1}" presName="Name19" presStyleLbl="parChTrans1D4" presStyleIdx="1" presStyleCnt="7"/>
      <dgm:spPr/>
      <dgm:t>
        <a:bodyPr/>
        <a:lstStyle/>
        <a:p>
          <a:endParaRPr lang="zh-TW" altLang="en-US"/>
        </a:p>
      </dgm:t>
    </dgm:pt>
    <dgm:pt modelId="{C85D77F2-0B75-4284-8007-C02EA928D33F}" type="pres">
      <dgm:prSet presAssocID="{BFD37F3A-CD7A-408D-AA8F-62F4CE8561DA}" presName="Name21" presStyleCnt="0"/>
      <dgm:spPr/>
    </dgm:pt>
    <dgm:pt modelId="{2BA15AA1-D85F-4D19-9F7E-86293F60AD37}" type="pres">
      <dgm:prSet presAssocID="{BFD37F3A-CD7A-408D-AA8F-62F4CE8561DA}" presName="level2Shape" presStyleLbl="node4" presStyleIdx="1" presStyleCnt="7"/>
      <dgm:spPr/>
      <dgm:t>
        <a:bodyPr/>
        <a:lstStyle/>
        <a:p>
          <a:endParaRPr lang="zh-TW" altLang="en-US"/>
        </a:p>
      </dgm:t>
    </dgm:pt>
    <dgm:pt modelId="{736030BF-54BD-4F75-8146-AB4E9E7B6974}" type="pres">
      <dgm:prSet presAssocID="{BFD37F3A-CD7A-408D-AA8F-62F4CE8561DA}" presName="hierChild3" presStyleCnt="0"/>
      <dgm:spPr/>
    </dgm:pt>
    <dgm:pt modelId="{476F48BC-BD86-48DD-8A46-857E7AE3A009}" type="pres">
      <dgm:prSet presAssocID="{3321820D-7DBA-424C-A94A-43D44A289C66}" presName="Name19" presStyleLbl="parChTrans1D4" presStyleIdx="2" presStyleCnt="7"/>
      <dgm:spPr/>
      <dgm:t>
        <a:bodyPr/>
        <a:lstStyle/>
        <a:p>
          <a:endParaRPr lang="zh-TW" altLang="en-US"/>
        </a:p>
      </dgm:t>
    </dgm:pt>
    <dgm:pt modelId="{A1F7F11A-C79F-4BE8-85BF-9A15EE3B929E}" type="pres">
      <dgm:prSet presAssocID="{4EA7D95C-9868-418A-B086-8C312E8A8DCC}" presName="Name21" presStyleCnt="0"/>
      <dgm:spPr/>
    </dgm:pt>
    <dgm:pt modelId="{ACCAF611-8C63-4866-AB9B-ACFB2D98DFA5}" type="pres">
      <dgm:prSet presAssocID="{4EA7D95C-9868-418A-B086-8C312E8A8DCC}" presName="level2Shape" presStyleLbl="node4" presStyleIdx="2" presStyleCnt="7"/>
      <dgm:spPr/>
      <dgm:t>
        <a:bodyPr/>
        <a:lstStyle/>
        <a:p>
          <a:endParaRPr lang="zh-TW" altLang="en-US"/>
        </a:p>
      </dgm:t>
    </dgm:pt>
    <dgm:pt modelId="{BA2169FB-862B-4589-B944-368372EDC024}" type="pres">
      <dgm:prSet presAssocID="{4EA7D95C-9868-418A-B086-8C312E8A8DCC}" presName="hierChild3" presStyleCnt="0"/>
      <dgm:spPr/>
    </dgm:pt>
    <dgm:pt modelId="{70243D98-9953-48D1-9E52-4DFED50EB327}" type="pres">
      <dgm:prSet presAssocID="{76763917-4CB3-47A7-B977-B861B090C000}" presName="Name19" presStyleLbl="parChTrans1D4" presStyleIdx="3" presStyleCnt="7"/>
      <dgm:spPr/>
      <dgm:t>
        <a:bodyPr/>
        <a:lstStyle/>
        <a:p>
          <a:endParaRPr lang="zh-TW" altLang="en-US"/>
        </a:p>
      </dgm:t>
    </dgm:pt>
    <dgm:pt modelId="{E90621C3-6C07-4D5E-8078-DE1E35FF0ADB}" type="pres">
      <dgm:prSet presAssocID="{922AC1D6-3371-4E6A-8D80-A33C7672D421}" presName="Name21" presStyleCnt="0"/>
      <dgm:spPr/>
    </dgm:pt>
    <dgm:pt modelId="{955473F9-18C5-4425-B321-33C373E9A234}" type="pres">
      <dgm:prSet presAssocID="{922AC1D6-3371-4E6A-8D80-A33C7672D421}" presName="level2Shape" presStyleLbl="node4" presStyleIdx="3" presStyleCnt="7"/>
      <dgm:spPr/>
      <dgm:t>
        <a:bodyPr/>
        <a:lstStyle/>
        <a:p>
          <a:endParaRPr lang="zh-TW" altLang="en-US"/>
        </a:p>
      </dgm:t>
    </dgm:pt>
    <dgm:pt modelId="{CFDCC1A2-18BC-44F5-88A7-3F0CFF290967}" type="pres">
      <dgm:prSet presAssocID="{922AC1D6-3371-4E6A-8D80-A33C7672D421}" presName="hierChild3" presStyleCnt="0"/>
      <dgm:spPr/>
    </dgm:pt>
    <dgm:pt modelId="{4F68A7AF-CF4F-4650-9348-887E2E24E66E}" type="pres">
      <dgm:prSet presAssocID="{FA65D89F-EA60-479E-9795-385E79EE6041}" presName="Name19" presStyleLbl="parChTrans1D4" presStyleIdx="4" presStyleCnt="7"/>
      <dgm:spPr/>
      <dgm:t>
        <a:bodyPr/>
        <a:lstStyle/>
        <a:p>
          <a:endParaRPr lang="zh-TW" altLang="en-US"/>
        </a:p>
      </dgm:t>
    </dgm:pt>
    <dgm:pt modelId="{ED0B91A1-6F3D-41BC-9171-C4E635ECDDBA}" type="pres">
      <dgm:prSet presAssocID="{9C43F9B0-CF04-4055-91AD-EB853B2AE41B}" presName="Name21" presStyleCnt="0"/>
      <dgm:spPr/>
    </dgm:pt>
    <dgm:pt modelId="{B188B65E-BB08-469D-9A02-840AC40A01D6}" type="pres">
      <dgm:prSet presAssocID="{9C43F9B0-CF04-4055-91AD-EB853B2AE41B}" presName="level2Shape" presStyleLbl="node4" presStyleIdx="4" presStyleCnt="7"/>
      <dgm:spPr/>
      <dgm:t>
        <a:bodyPr/>
        <a:lstStyle/>
        <a:p>
          <a:endParaRPr lang="zh-TW" altLang="en-US"/>
        </a:p>
      </dgm:t>
    </dgm:pt>
    <dgm:pt modelId="{E13833F9-1DB1-4E5B-BBA0-2BB27529CDA1}" type="pres">
      <dgm:prSet presAssocID="{9C43F9B0-CF04-4055-91AD-EB853B2AE41B}" presName="hierChild3" presStyleCnt="0"/>
      <dgm:spPr/>
    </dgm:pt>
    <dgm:pt modelId="{B919D811-250A-4555-9A41-141132E881F1}" type="pres">
      <dgm:prSet presAssocID="{4782950F-482C-4A88-9250-50B661E8D7AD}" presName="Name19" presStyleLbl="parChTrans1D4" presStyleIdx="5" presStyleCnt="7"/>
      <dgm:spPr/>
      <dgm:t>
        <a:bodyPr/>
        <a:lstStyle/>
        <a:p>
          <a:endParaRPr lang="zh-TW" altLang="en-US"/>
        </a:p>
      </dgm:t>
    </dgm:pt>
    <dgm:pt modelId="{19482A98-550C-4437-BF37-839BEB11F632}" type="pres">
      <dgm:prSet presAssocID="{2A349974-EB98-4F0A-84AD-C30010A83481}" presName="Name21" presStyleCnt="0"/>
      <dgm:spPr/>
    </dgm:pt>
    <dgm:pt modelId="{75570542-90EC-455C-B13F-8B7ECA19CFC1}" type="pres">
      <dgm:prSet presAssocID="{2A349974-EB98-4F0A-84AD-C30010A83481}" presName="level2Shape" presStyleLbl="node4" presStyleIdx="5" presStyleCnt="7"/>
      <dgm:spPr/>
      <dgm:t>
        <a:bodyPr/>
        <a:lstStyle/>
        <a:p>
          <a:endParaRPr lang="zh-TW" altLang="en-US"/>
        </a:p>
      </dgm:t>
    </dgm:pt>
    <dgm:pt modelId="{77B3791F-9384-46AE-8818-9C9B372D9FA4}" type="pres">
      <dgm:prSet presAssocID="{2A349974-EB98-4F0A-84AD-C30010A83481}" presName="hierChild3" presStyleCnt="0"/>
      <dgm:spPr/>
    </dgm:pt>
    <dgm:pt modelId="{B10B700C-8602-490D-A369-FCDD4EEBF0FD}" type="pres">
      <dgm:prSet presAssocID="{46A7428F-9C87-4ABC-935E-F5CA6AAFAF42}" presName="Name19" presStyleLbl="parChTrans1D4" presStyleIdx="6" presStyleCnt="7"/>
      <dgm:spPr/>
      <dgm:t>
        <a:bodyPr/>
        <a:lstStyle/>
        <a:p>
          <a:endParaRPr lang="zh-TW" altLang="en-US"/>
        </a:p>
      </dgm:t>
    </dgm:pt>
    <dgm:pt modelId="{5BCCB858-D1CA-491E-B518-1383DB888E91}" type="pres">
      <dgm:prSet presAssocID="{5274AFE7-0520-4E98-AEA6-6F43DB0A01FF}" presName="Name21" presStyleCnt="0"/>
      <dgm:spPr/>
    </dgm:pt>
    <dgm:pt modelId="{19CB5C1F-AEF5-460A-B8DF-B1A3E8F81620}" type="pres">
      <dgm:prSet presAssocID="{5274AFE7-0520-4E98-AEA6-6F43DB0A01FF}" presName="level2Shape" presStyleLbl="node4" presStyleIdx="6" presStyleCnt="7"/>
      <dgm:spPr/>
      <dgm:t>
        <a:bodyPr/>
        <a:lstStyle/>
        <a:p>
          <a:endParaRPr lang="zh-TW" altLang="en-US"/>
        </a:p>
      </dgm:t>
    </dgm:pt>
    <dgm:pt modelId="{4879F951-4710-49ED-9063-5BACF10B7DB5}" type="pres">
      <dgm:prSet presAssocID="{5274AFE7-0520-4E98-AEA6-6F43DB0A01FF}" presName="hierChild3" presStyleCnt="0"/>
      <dgm:spPr/>
    </dgm:pt>
    <dgm:pt modelId="{A390FB86-5018-4A51-A056-1FA47B521A13}" type="pres">
      <dgm:prSet presAssocID="{1E4D3886-A3CA-41DE-B423-96C405D512D1}" presName="bgShapesFlow" presStyleCnt="0"/>
      <dgm:spPr/>
    </dgm:pt>
  </dgm:ptLst>
  <dgm:cxnLst>
    <dgm:cxn modelId="{E269AA8E-84AB-4D46-BFFF-0EA84B940566}" type="presOf" srcId="{073CF0C9-A15B-4348-8274-BFFC6CA73071}" destId="{10A5EA59-E795-427E-BA59-4E0F51DF2E2C}" srcOrd="0" destOrd="0" presId="urn:microsoft.com/office/officeart/2005/8/layout/hierarchy6"/>
    <dgm:cxn modelId="{23E008AE-B075-4BA1-A416-89E5F92BE5A4}" type="presOf" srcId="{5274AFE7-0520-4E98-AEA6-6F43DB0A01FF}" destId="{19CB5C1F-AEF5-460A-B8DF-B1A3E8F81620}" srcOrd="0" destOrd="0" presId="urn:microsoft.com/office/officeart/2005/8/layout/hierarchy6"/>
    <dgm:cxn modelId="{3D77A8EC-473D-4C35-97C2-55CBAD87A04D}" type="presOf" srcId="{9C43F9B0-CF04-4055-91AD-EB853B2AE41B}" destId="{B188B65E-BB08-469D-9A02-840AC40A01D6}" srcOrd="0" destOrd="0" presId="urn:microsoft.com/office/officeart/2005/8/layout/hierarchy6"/>
    <dgm:cxn modelId="{F8C99B3F-5E58-431C-842B-DB20D622D700}" type="presOf" srcId="{CC785372-39DA-45BF-9F3C-584C6DCF31C1}" destId="{8053FCB6-5740-4F2C-A757-EEEDFD6A6E96}" srcOrd="0" destOrd="0" presId="urn:microsoft.com/office/officeart/2005/8/layout/hierarchy6"/>
    <dgm:cxn modelId="{F828C239-4E7F-41CA-BB4B-C959E90C0376}" type="presOf" srcId="{2A349974-EB98-4F0A-84AD-C30010A83481}" destId="{75570542-90EC-455C-B13F-8B7ECA19CFC1}" srcOrd="0" destOrd="0" presId="urn:microsoft.com/office/officeart/2005/8/layout/hierarchy6"/>
    <dgm:cxn modelId="{0235096D-B3A1-4A82-9E12-EB1B9BC67FD8}" srcId="{B8FFE3C4-CC0C-436E-AE83-2DC8130CD26F}" destId="{922AC1D6-3371-4E6A-8D80-A33C7672D421}" srcOrd="1" destOrd="0" parTransId="{76763917-4CB3-47A7-B977-B861B090C000}" sibTransId="{03522515-98B7-4C2D-916F-E13E1B9F3F46}"/>
    <dgm:cxn modelId="{59D0E1E5-3AF6-4A09-9345-C9327DB93FDF}" srcId="{CE575BD7-D3B7-4528-B111-B2F32C984884}" destId="{3F7643E5-30AC-4257-BA5C-2E270813A7F0}" srcOrd="0" destOrd="0" parTransId="{00C1AB70-A146-4CAD-8755-49E7667DA963}" sibTransId="{9CD72A50-9200-46E1-A791-00867FE5C170}"/>
    <dgm:cxn modelId="{979093FE-0065-44C3-9D46-4105D64555FA}" type="presOf" srcId="{4782950F-482C-4A88-9250-50B661E8D7AD}" destId="{B919D811-250A-4555-9A41-141132E881F1}" srcOrd="0" destOrd="0" presId="urn:microsoft.com/office/officeart/2005/8/layout/hierarchy6"/>
    <dgm:cxn modelId="{7AE7FE04-265A-48AD-90F7-D9F6BF508B8A}" srcId="{2681A6AB-A8D4-403E-9E02-D23B55D3F7E4}" destId="{BFD37F3A-CD7A-408D-AA8F-62F4CE8561DA}" srcOrd="0" destOrd="0" parTransId="{CC785372-39DA-45BF-9F3C-584C6DCF31C1}" sibTransId="{3BC308B1-F54D-47A7-BF34-6B08E4544B20}"/>
    <dgm:cxn modelId="{FBAE81C0-2131-4F91-BFCD-76783F9A9D23}" type="presOf" srcId="{BAFC075D-2CEC-42C1-828E-10E0101EDE54}" destId="{0C6A4B52-D698-4558-B2A3-DF16315DDC93}" srcOrd="0" destOrd="0" presId="urn:microsoft.com/office/officeart/2005/8/layout/hierarchy6"/>
    <dgm:cxn modelId="{785D5951-A990-49B1-9A4A-7C54402DA1FD}" type="presOf" srcId="{FA65D89F-EA60-479E-9795-385E79EE6041}" destId="{4F68A7AF-CF4F-4650-9348-887E2E24E66E}" srcOrd="0" destOrd="0" presId="urn:microsoft.com/office/officeart/2005/8/layout/hierarchy6"/>
    <dgm:cxn modelId="{13BD1D7F-8B39-4A71-B646-9D2E34B48730}" type="presOf" srcId="{76763917-4CB3-47A7-B977-B861B090C000}" destId="{70243D98-9953-48D1-9E52-4DFED50EB327}" srcOrd="0" destOrd="0" presId="urn:microsoft.com/office/officeart/2005/8/layout/hierarchy6"/>
    <dgm:cxn modelId="{840FCF2E-BF7E-44D1-ABFD-866DDE85565A}" type="presOf" srcId="{32A255C9-63D6-4B5F-B5C6-8D6E472D2B45}" destId="{5C3A6725-1418-4358-941C-68CE8F47FD4B}" srcOrd="0" destOrd="0" presId="urn:microsoft.com/office/officeart/2005/8/layout/hierarchy6"/>
    <dgm:cxn modelId="{1D187983-98D0-4692-ACE8-DDD027CAAB17}" type="presOf" srcId="{6164FEA0-92A1-4ACD-B855-7453BA531FF1}" destId="{C9BBCE3C-20B9-46D1-B169-A9BA7523E802}" srcOrd="0" destOrd="0" presId="urn:microsoft.com/office/officeart/2005/8/layout/hierarchy6"/>
    <dgm:cxn modelId="{FF4B12D1-34CD-423F-AD1C-D9EA379596DF}" srcId="{3F7643E5-30AC-4257-BA5C-2E270813A7F0}" destId="{DC3B1786-A233-4A8C-8E73-0BE01B615064}" srcOrd="1" destOrd="0" parTransId="{AE8AA056-0F2C-41B3-9CFC-6CE8624D14F5}" sibTransId="{C0070067-33C0-4AE2-A3B7-3B3BC80354AB}"/>
    <dgm:cxn modelId="{DB14096F-F346-4F6D-A340-EB55CB662C19}" type="presOf" srcId="{CE575BD7-D3B7-4528-B111-B2F32C984884}" destId="{1D973842-7A44-4B59-9C92-3A3BD0A26097}" srcOrd="0" destOrd="0" presId="urn:microsoft.com/office/officeart/2005/8/layout/hierarchy6"/>
    <dgm:cxn modelId="{1DF80E97-9EF6-4CB5-A113-CEF70F3488C9}" srcId="{3F7643E5-30AC-4257-BA5C-2E270813A7F0}" destId="{7002D6C3-0446-455F-8114-BB9C329928FB}" srcOrd="0" destOrd="0" parTransId="{32A255C9-63D6-4B5F-B5C6-8D6E472D2B45}" sibTransId="{112485B1-85AC-4E80-A468-CE1AB4A3DD3D}"/>
    <dgm:cxn modelId="{348D6B33-9833-4957-8E18-FCD6E3489EE8}" type="presOf" srcId="{7002D6C3-0446-455F-8114-BB9C329928FB}" destId="{6A14A1A0-4712-4910-B4B4-3924A11CF42F}" srcOrd="0" destOrd="0" presId="urn:microsoft.com/office/officeart/2005/8/layout/hierarchy6"/>
    <dgm:cxn modelId="{6761BEF8-7822-4861-AB27-47D9B3DB6E42}" type="presOf" srcId="{922AC1D6-3371-4E6A-8D80-A33C7672D421}" destId="{955473F9-18C5-4425-B321-33C373E9A234}" srcOrd="0" destOrd="0" presId="urn:microsoft.com/office/officeart/2005/8/layout/hierarchy6"/>
    <dgm:cxn modelId="{6733CBA9-0725-460D-A7F7-122B0E27ACD1}" type="presOf" srcId="{2681A6AB-A8D4-403E-9E02-D23B55D3F7E4}" destId="{13CAEB4F-E4A4-455B-8FC3-E4FAD3CF2717}" srcOrd="0" destOrd="0" presId="urn:microsoft.com/office/officeart/2005/8/layout/hierarchy6"/>
    <dgm:cxn modelId="{9FF79173-F185-43DE-BA86-7A306E7ECE7B}" type="presOf" srcId="{AE8AA056-0F2C-41B3-9CFC-6CE8624D14F5}" destId="{A1A83963-C1F2-4589-9D5C-33738D111845}" srcOrd="0" destOrd="0" presId="urn:microsoft.com/office/officeart/2005/8/layout/hierarchy6"/>
    <dgm:cxn modelId="{C16C91B3-35A9-4569-9D2C-49F8EDA82107}" srcId="{3F7643E5-30AC-4257-BA5C-2E270813A7F0}" destId="{4C7906B3-3B84-400F-935E-4B38280AD442}" srcOrd="2" destOrd="0" parTransId="{CDC96CE2-B3A6-4DC7-ADCC-AFC88EC15DAC}" sibTransId="{2EC713C8-86D4-4E97-BBC0-CD0A346C39D5}"/>
    <dgm:cxn modelId="{4D429F8B-3F6E-40E6-8591-95C6A2BF5707}" type="presOf" srcId="{DC3B1786-A233-4A8C-8E73-0BE01B615064}" destId="{67A595B3-9C7E-4A1B-AF22-68883419B387}" srcOrd="0" destOrd="0" presId="urn:microsoft.com/office/officeart/2005/8/layout/hierarchy6"/>
    <dgm:cxn modelId="{94149F35-6C9C-4BB5-BF53-0FD82E87B5D8}" type="presOf" srcId="{3F7643E5-30AC-4257-BA5C-2E270813A7F0}" destId="{1F9B6856-B9C0-470F-8BF3-9D8501236E77}" srcOrd="0" destOrd="0" presId="urn:microsoft.com/office/officeart/2005/8/layout/hierarchy6"/>
    <dgm:cxn modelId="{1B154F13-41B5-47EF-A273-7C869F98AB49}" type="presOf" srcId="{4C7906B3-3B84-400F-935E-4B38280AD442}" destId="{72A0335A-6A6B-4088-BA3D-37FC94EC588D}" srcOrd="0" destOrd="0" presId="urn:microsoft.com/office/officeart/2005/8/layout/hierarchy6"/>
    <dgm:cxn modelId="{0272E600-F059-44F1-B2B9-BAB20B21A7B1}" srcId="{BAFC075D-2CEC-42C1-828E-10E0101EDE54}" destId="{B8FFE3C4-CC0C-436E-AE83-2DC8130CD26F}" srcOrd="0" destOrd="0" parTransId="{073CF0C9-A15B-4348-8274-BFFC6CA73071}" sibTransId="{4C2C96D3-EBBE-42B2-887E-A55798BEC875}"/>
    <dgm:cxn modelId="{881101D1-5629-470A-8100-6D585784CA66}" srcId="{922AC1D6-3371-4E6A-8D80-A33C7672D421}" destId="{2A349974-EB98-4F0A-84AD-C30010A83481}" srcOrd="1" destOrd="0" parTransId="{4782950F-482C-4A88-9250-50B661E8D7AD}" sibTransId="{38D25BCC-CCE4-4A22-94CE-CF59A847EAC8}"/>
    <dgm:cxn modelId="{8691546B-C758-4343-AB47-CB8FB8FA4466}" srcId="{2681A6AB-A8D4-403E-9E02-D23B55D3F7E4}" destId="{4EA7D95C-9868-418A-B086-8C312E8A8DCC}" srcOrd="1" destOrd="0" parTransId="{3321820D-7DBA-424C-A94A-43D44A289C66}" sibTransId="{5C697B4E-3671-42C8-B1B6-3AA92FDC1ECB}"/>
    <dgm:cxn modelId="{E96C7EC0-8F36-48D6-AED1-643E64DF8A4D}" type="presOf" srcId="{3321820D-7DBA-424C-A94A-43D44A289C66}" destId="{476F48BC-BD86-48DD-8A46-857E7AE3A009}" srcOrd="0" destOrd="0" presId="urn:microsoft.com/office/officeart/2005/8/layout/hierarchy6"/>
    <dgm:cxn modelId="{49180DBF-F4A0-4775-B302-A0CE26E77CAB}" srcId="{B8FFE3C4-CC0C-436E-AE83-2DC8130CD26F}" destId="{2681A6AB-A8D4-403E-9E02-D23B55D3F7E4}" srcOrd="0" destOrd="0" parTransId="{A8DC5D3B-3170-4E81-96BF-915728CE0B97}" sibTransId="{6F4B0E3E-51F2-40DB-BC08-0514C5FD7340}"/>
    <dgm:cxn modelId="{3B59379F-A928-462D-855F-B3783A8CFB80}" type="presOf" srcId="{00C1AB70-A146-4CAD-8755-49E7667DA963}" destId="{A943FB9D-4E7D-41AB-B8C1-519D61941915}" srcOrd="0" destOrd="0" presId="urn:microsoft.com/office/officeart/2005/8/layout/hierarchy6"/>
    <dgm:cxn modelId="{E1463D0B-3634-49B9-B402-F3007EF22CB8}" type="presOf" srcId="{1E4D3886-A3CA-41DE-B423-96C405D512D1}" destId="{50E8EA67-D8EF-4B09-A87D-0235B14A3700}" srcOrd="0" destOrd="0" presId="urn:microsoft.com/office/officeart/2005/8/layout/hierarchy6"/>
    <dgm:cxn modelId="{D5636448-E234-41EF-951C-B4DE348967B8}" srcId="{1E4D3886-A3CA-41DE-B423-96C405D512D1}" destId="{CE575BD7-D3B7-4528-B111-B2F32C984884}" srcOrd="0" destOrd="0" parTransId="{533F5085-1F45-416C-B208-B6924DCA346B}" sibTransId="{E6F95E43-AA32-4EAC-ADF8-75651BAF1349}"/>
    <dgm:cxn modelId="{B16EF4AE-49D2-4A0A-96E9-6050B1953402}" srcId="{CE575BD7-D3B7-4528-B111-B2F32C984884}" destId="{BAFC075D-2CEC-42C1-828E-10E0101EDE54}" srcOrd="1" destOrd="0" parTransId="{6164FEA0-92A1-4ACD-B855-7453BA531FF1}" sibTransId="{5E46503F-DE5A-493E-B147-B9633412A30D}"/>
    <dgm:cxn modelId="{C14AC7F0-7FB9-4F8F-963B-E7D13B08AA91}" type="presOf" srcId="{B8FFE3C4-CC0C-436E-AE83-2DC8130CD26F}" destId="{F3E7CEF7-2BB5-46D6-8F35-DC43B959C637}" srcOrd="0" destOrd="0" presId="urn:microsoft.com/office/officeart/2005/8/layout/hierarchy6"/>
    <dgm:cxn modelId="{CCE0E6BB-020E-46BE-86EA-2CBC069F33A7}" srcId="{922AC1D6-3371-4E6A-8D80-A33C7672D421}" destId="{9C43F9B0-CF04-4055-91AD-EB853B2AE41B}" srcOrd="0" destOrd="0" parTransId="{FA65D89F-EA60-479E-9795-385E79EE6041}" sibTransId="{CCF9DB84-4D5E-4AB9-BC62-A0367196A88F}"/>
    <dgm:cxn modelId="{AA38D146-1C42-4E2B-920D-7D494AF01F39}" type="presOf" srcId="{A8DC5D3B-3170-4E81-96BF-915728CE0B97}" destId="{EFC7CBE6-06CF-493D-B4E8-DE8C0D8C394C}" srcOrd="0" destOrd="0" presId="urn:microsoft.com/office/officeart/2005/8/layout/hierarchy6"/>
    <dgm:cxn modelId="{A29BB6A2-C926-48CC-9DCE-70588376E041}" type="presOf" srcId="{46A7428F-9C87-4ABC-935E-F5CA6AAFAF42}" destId="{B10B700C-8602-490D-A369-FCDD4EEBF0FD}" srcOrd="0" destOrd="0" presId="urn:microsoft.com/office/officeart/2005/8/layout/hierarchy6"/>
    <dgm:cxn modelId="{00903149-C0BF-46DD-8F8B-D6F618495502}" srcId="{922AC1D6-3371-4E6A-8D80-A33C7672D421}" destId="{5274AFE7-0520-4E98-AEA6-6F43DB0A01FF}" srcOrd="2" destOrd="0" parTransId="{46A7428F-9C87-4ABC-935E-F5CA6AAFAF42}" sibTransId="{25AB0270-EC97-4968-A621-648A1C8FEEF2}"/>
    <dgm:cxn modelId="{948D23BE-6796-4E47-8169-FDE86E2C06B8}" type="presOf" srcId="{CDC96CE2-B3A6-4DC7-ADCC-AFC88EC15DAC}" destId="{0F7674B1-4A68-49D2-B639-77307D38121C}" srcOrd="0" destOrd="0" presId="urn:microsoft.com/office/officeart/2005/8/layout/hierarchy6"/>
    <dgm:cxn modelId="{954B8E37-A35A-45CE-B8F9-DBE02645588B}" type="presOf" srcId="{4EA7D95C-9868-418A-B086-8C312E8A8DCC}" destId="{ACCAF611-8C63-4866-AB9B-ACFB2D98DFA5}" srcOrd="0" destOrd="0" presId="urn:microsoft.com/office/officeart/2005/8/layout/hierarchy6"/>
    <dgm:cxn modelId="{ADD82C40-D6C0-4412-B142-5212741C3806}" type="presOf" srcId="{BFD37F3A-CD7A-408D-AA8F-62F4CE8561DA}" destId="{2BA15AA1-D85F-4D19-9F7E-86293F60AD37}" srcOrd="0" destOrd="0" presId="urn:microsoft.com/office/officeart/2005/8/layout/hierarchy6"/>
    <dgm:cxn modelId="{DA0DDD54-BEE4-413D-8D17-408B132B994C}" type="presParOf" srcId="{50E8EA67-D8EF-4B09-A87D-0235B14A3700}" destId="{2A611A42-3392-43AD-A064-7881A78C8C24}" srcOrd="0" destOrd="0" presId="urn:microsoft.com/office/officeart/2005/8/layout/hierarchy6"/>
    <dgm:cxn modelId="{3E36FC9E-5515-40CF-9239-A336C4B227A4}" type="presParOf" srcId="{2A611A42-3392-43AD-A064-7881A78C8C24}" destId="{DE292709-AFF8-4B50-9DD8-41D2D0378A3A}" srcOrd="0" destOrd="0" presId="urn:microsoft.com/office/officeart/2005/8/layout/hierarchy6"/>
    <dgm:cxn modelId="{9C558707-AB7B-4F21-8098-F609A3419FB7}" type="presParOf" srcId="{DE292709-AFF8-4B50-9DD8-41D2D0378A3A}" destId="{42F00081-579C-480E-AC16-C6148C468782}" srcOrd="0" destOrd="0" presId="urn:microsoft.com/office/officeart/2005/8/layout/hierarchy6"/>
    <dgm:cxn modelId="{0499D33A-F51F-4F1E-8F33-37A456E04838}" type="presParOf" srcId="{42F00081-579C-480E-AC16-C6148C468782}" destId="{1D973842-7A44-4B59-9C92-3A3BD0A26097}" srcOrd="0" destOrd="0" presId="urn:microsoft.com/office/officeart/2005/8/layout/hierarchy6"/>
    <dgm:cxn modelId="{275FAAA3-D91D-42A6-8AE1-2FFFE8E24905}" type="presParOf" srcId="{42F00081-579C-480E-AC16-C6148C468782}" destId="{3CEB1334-4FC3-459F-BD04-72ED3D7AAC2A}" srcOrd="1" destOrd="0" presId="urn:microsoft.com/office/officeart/2005/8/layout/hierarchy6"/>
    <dgm:cxn modelId="{89BF5B6C-68E3-4502-8A58-336F01BF9F90}" type="presParOf" srcId="{3CEB1334-4FC3-459F-BD04-72ED3D7AAC2A}" destId="{A943FB9D-4E7D-41AB-B8C1-519D61941915}" srcOrd="0" destOrd="0" presId="urn:microsoft.com/office/officeart/2005/8/layout/hierarchy6"/>
    <dgm:cxn modelId="{71139B04-A47C-4317-AFF8-8233FBD2D3D3}" type="presParOf" srcId="{3CEB1334-4FC3-459F-BD04-72ED3D7AAC2A}" destId="{45DDF009-066B-401B-A4EC-092D2EAD4670}" srcOrd="1" destOrd="0" presId="urn:microsoft.com/office/officeart/2005/8/layout/hierarchy6"/>
    <dgm:cxn modelId="{3410AD49-2D4E-4418-A829-F226D066DB67}" type="presParOf" srcId="{45DDF009-066B-401B-A4EC-092D2EAD4670}" destId="{1F9B6856-B9C0-470F-8BF3-9D8501236E77}" srcOrd="0" destOrd="0" presId="urn:microsoft.com/office/officeart/2005/8/layout/hierarchy6"/>
    <dgm:cxn modelId="{6ED7C0F0-7477-4F75-8CFB-760C44A1020E}" type="presParOf" srcId="{45DDF009-066B-401B-A4EC-092D2EAD4670}" destId="{FE7A356A-2DC5-42DE-A63B-E3897BF57247}" srcOrd="1" destOrd="0" presId="urn:microsoft.com/office/officeart/2005/8/layout/hierarchy6"/>
    <dgm:cxn modelId="{3A9C940C-B4A0-4960-AA68-20F9CBAA0856}" type="presParOf" srcId="{FE7A356A-2DC5-42DE-A63B-E3897BF57247}" destId="{5C3A6725-1418-4358-941C-68CE8F47FD4B}" srcOrd="0" destOrd="0" presId="urn:microsoft.com/office/officeart/2005/8/layout/hierarchy6"/>
    <dgm:cxn modelId="{29F75653-9D32-4F46-92D0-E258DDC980B0}" type="presParOf" srcId="{FE7A356A-2DC5-42DE-A63B-E3897BF57247}" destId="{B4C5CB7D-E84B-4C88-8BEF-E63B81554FCF}" srcOrd="1" destOrd="0" presId="urn:microsoft.com/office/officeart/2005/8/layout/hierarchy6"/>
    <dgm:cxn modelId="{369DA3B1-6F7D-448A-A544-4D2448A70048}" type="presParOf" srcId="{B4C5CB7D-E84B-4C88-8BEF-E63B81554FCF}" destId="{6A14A1A0-4712-4910-B4B4-3924A11CF42F}" srcOrd="0" destOrd="0" presId="urn:microsoft.com/office/officeart/2005/8/layout/hierarchy6"/>
    <dgm:cxn modelId="{730FCBFB-E6F0-456F-A6FB-68340969AEE8}" type="presParOf" srcId="{B4C5CB7D-E84B-4C88-8BEF-E63B81554FCF}" destId="{3E11C33C-3A56-4488-8F9E-F60594AC8673}" srcOrd="1" destOrd="0" presId="urn:microsoft.com/office/officeart/2005/8/layout/hierarchy6"/>
    <dgm:cxn modelId="{9C8A821B-30D5-40C3-86B9-01A91A009958}" type="presParOf" srcId="{FE7A356A-2DC5-42DE-A63B-E3897BF57247}" destId="{A1A83963-C1F2-4589-9D5C-33738D111845}" srcOrd="2" destOrd="0" presId="urn:microsoft.com/office/officeart/2005/8/layout/hierarchy6"/>
    <dgm:cxn modelId="{C82BBA37-29CE-4476-A7E9-AD1C85B6B686}" type="presParOf" srcId="{FE7A356A-2DC5-42DE-A63B-E3897BF57247}" destId="{82D60AEB-63FC-4D66-9D28-8A9F6803F21A}" srcOrd="3" destOrd="0" presId="urn:microsoft.com/office/officeart/2005/8/layout/hierarchy6"/>
    <dgm:cxn modelId="{87D167FE-CDF5-4DE1-92EC-F77113415622}" type="presParOf" srcId="{82D60AEB-63FC-4D66-9D28-8A9F6803F21A}" destId="{67A595B3-9C7E-4A1B-AF22-68883419B387}" srcOrd="0" destOrd="0" presId="urn:microsoft.com/office/officeart/2005/8/layout/hierarchy6"/>
    <dgm:cxn modelId="{C91F870B-3439-46C3-B5E8-D5869C7B7238}" type="presParOf" srcId="{82D60AEB-63FC-4D66-9D28-8A9F6803F21A}" destId="{D17D54BC-482F-4838-86D4-72A2C810A6CE}" srcOrd="1" destOrd="0" presId="urn:microsoft.com/office/officeart/2005/8/layout/hierarchy6"/>
    <dgm:cxn modelId="{624D5E2D-27C2-4409-926B-A228574BAE96}" type="presParOf" srcId="{FE7A356A-2DC5-42DE-A63B-E3897BF57247}" destId="{0F7674B1-4A68-49D2-B639-77307D38121C}" srcOrd="4" destOrd="0" presId="urn:microsoft.com/office/officeart/2005/8/layout/hierarchy6"/>
    <dgm:cxn modelId="{949812A6-7CB8-4BCA-8686-D0A3B0C23579}" type="presParOf" srcId="{FE7A356A-2DC5-42DE-A63B-E3897BF57247}" destId="{0F251331-475D-4950-9104-38D69FD95B21}" srcOrd="5" destOrd="0" presId="urn:microsoft.com/office/officeart/2005/8/layout/hierarchy6"/>
    <dgm:cxn modelId="{0DD7FF87-EB0D-4C10-8F7E-5ADD9D725518}" type="presParOf" srcId="{0F251331-475D-4950-9104-38D69FD95B21}" destId="{72A0335A-6A6B-4088-BA3D-37FC94EC588D}" srcOrd="0" destOrd="0" presId="urn:microsoft.com/office/officeart/2005/8/layout/hierarchy6"/>
    <dgm:cxn modelId="{C6F9FA2E-3A15-441F-90EF-84B55239365A}" type="presParOf" srcId="{0F251331-475D-4950-9104-38D69FD95B21}" destId="{161F72C5-355B-47E7-B972-BACC39D1D10C}" srcOrd="1" destOrd="0" presId="urn:microsoft.com/office/officeart/2005/8/layout/hierarchy6"/>
    <dgm:cxn modelId="{C3690A57-976A-4F36-A42A-2AEE80F92C29}" type="presParOf" srcId="{3CEB1334-4FC3-459F-BD04-72ED3D7AAC2A}" destId="{C9BBCE3C-20B9-46D1-B169-A9BA7523E802}" srcOrd="2" destOrd="0" presId="urn:microsoft.com/office/officeart/2005/8/layout/hierarchy6"/>
    <dgm:cxn modelId="{D6E06D0C-4BB4-4416-9CF1-A3FD7AD0D793}" type="presParOf" srcId="{3CEB1334-4FC3-459F-BD04-72ED3D7AAC2A}" destId="{642CD48E-66F3-42FE-8C4D-BA886A50D055}" srcOrd="3" destOrd="0" presId="urn:microsoft.com/office/officeart/2005/8/layout/hierarchy6"/>
    <dgm:cxn modelId="{7E08C555-FA5D-443C-B17D-751B72D97FB5}" type="presParOf" srcId="{642CD48E-66F3-42FE-8C4D-BA886A50D055}" destId="{0C6A4B52-D698-4558-B2A3-DF16315DDC93}" srcOrd="0" destOrd="0" presId="urn:microsoft.com/office/officeart/2005/8/layout/hierarchy6"/>
    <dgm:cxn modelId="{6AA409E3-88D2-40AC-A4D1-62A402A8199A}" type="presParOf" srcId="{642CD48E-66F3-42FE-8C4D-BA886A50D055}" destId="{7971C575-2918-45B7-8F1F-D61F69A2176F}" srcOrd="1" destOrd="0" presId="urn:microsoft.com/office/officeart/2005/8/layout/hierarchy6"/>
    <dgm:cxn modelId="{7CC813CC-508B-42AF-9C79-1F21EE745A2D}" type="presParOf" srcId="{7971C575-2918-45B7-8F1F-D61F69A2176F}" destId="{10A5EA59-E795-427E-BA59-4E0F51DF2E2C}" srcOrd="0" destOrd="0" presId="urn:microsoft.com/office/officeart/2005/8/layout/hierarchy6"/>
    <dgm:cxn modelId="{30046FFE-8ED1-4D67-BE1F-57741F17AB8B}" type="presParOf" srcId="{7971C575-2918-45B7-8F1F-D61F69A2176F}" destId="{73AE2F89-A0EA-4BF2-9159-AAD88D74464E}" srcOrd="1" destOrd="0" presId="urn:microsoft.com/office/officeart/2005/8/layout/hierarchy6"/>
    <dgm:cxn modelId="{E88FC1C2-5155-4E04-B08E-D274AA5C80D8}" type="presParOf" srcId="{73AE2F89-A0EA-4BF2-9159-AAD88D74464E}" destId="{F3E7CEF7-2BB5-46D6-8F35-DC43B959C637}" srcOrd="0" destOrd="0" presId="urn:microsoft.com/office/officeart/2005/8/layout/hierarchy6"/>
    <dgm:cxn modelId="{5F7301D1-F87C-4D1F-B24A-7231441E6758}" type="presParOf" srcId="{73AE2F89-A0EA-4BF2-9159-AAD88D74464E}" destId="{59FC9325-63B2-465D-9FCA-1D282BDFF0E7}" srcOrd="1" destOrd="0" presId="urn:microsoft.com/office/officeart/2005/8/layout/hierarchy6"/>
    <dgm:cxn modelId="{5538B902-F4D2-438A-898E-0C1213D73178}" type="presParOf" srcId="{59FC9325-63B2-465D-9FCA-1D282BDFF0E7}" destId="{EFC7CBE6-06CF-493D-B4E8-DE8C0D8C394C}" srcOrd="0" destOrd="0" presId="urn:microsoft.com/office/officeart/2005/8/layout/hierarchy6"/>
    <dgm:cxn modelId="{8E55150C-5971-407D-A7B5-5BABE53D505F}" type="presParOf" srcId="{59FC9325-63B2-465D-9FCA-1D282BDFF0E7}" destId="{94F79E93-022B-46B2-9E97-CC2D7A8D72B6}" srcOrd="1" destOrd="0" presId="urn:microsoft.com/office/officeart/2005/8/layout/hierarchy6"/>
    <dgm:cxn modelId="{DDD1A345-A63B-48FC-8E3C-46DBC57CC528}" type="presParOf" srcId="{94F79E93-022B-46B2-9E97-CC2D7A8D72B6}" destId="{13CAEB4F-E4A4-455B-8FC3-E4FAD3CF2717}" srcOrd="0" destOrd="0" presId="urn:microsoft.com/office/officeart/2005/8/layout/hierarchy6"/>
    <dgm:cxn modelId="{ACE26147-9154-4A66-9F68-8CA7957F0817}" type="presParOf" srcId="{94F79E93-022B-46B2-9E97-CC2D7A8D72B6}" destId="{F2263341-CF9E-44BE-A418-97D7DAD4F96A}" srcOrd="1" destOrd="0" presId="urn:microsoft.com/office/officeart/2005/8/layout/hierarchy6"/>
    <dgm:cxn modelId="{35599097-2E2C-43D9-92C5-C99E9CDA0C0D}" type="presParOf" srcId="{F2263341-CF9E-44BE-A418-97D7DAD4F96A}" destId="{8053FCB6-5740-4F2C-A757-EEEDFD6A6E96}" srcOrd="0" destOrd="0" presId="urn:microsoft.com/office/officeart/2005/8/layout/hierarchy6"/>
    <dgm:cxn modelId="{E249C396-5E9C-4B4A-A415-CD9AF1F1BE79}" type="presParOf" srcId="{F2263341-CF9E-44BE-A418-97D7DAD4F96A}" destId="{C85D77F2-0B75-4284-8007-C02EA928D33F}" srcOrd="1" destOrd="0" presId="urn:microsoft.com/office/officeart/2005/8/layout/hierarchy6"/>
    <dgm:cxn modelId="{7C7B3B81-36A5-4AE5-9952-D0C3C90C9855}" type="presParOf" srcId="{C85D77F2-0B75-4284-8007-C02EA928D33F}" destId="{2BA15AA1-D85F-4D19-9F7E-86293F60AD37}" srcOrd="0" destOrd="0" presId="urn:microsoft.com/office/officeart/2005/8/layout/hierarchy6"/>
    <dgm:cxn modelId="{CA7647D6-7142-4AD1-8CA0-5DBBAA2B0557}" type="presParOf" srcId="{C85D77F2-0B75-4284-8007-C02EA928D33F}" destId="{736030BF-54BD-4F75-8146-AB4E9E7B6974}" srcOrd="1" destOrd="0" presId="urn:microsoft.com/office/officeart/2005/8/layout/hierarchy6"/>
    <dgm:cxn modelId="{6E47ACEB-8956-4416-A627-8B797A823CBD}" type="presParOf" srcId="{F2263341-CF9E-44BE-A418-97D7DAD4F96A}" destId="{476F48BC-BD86-48DD-8A46-857E7AE3A009}" srcOrd="2" destOrd="0" presId="urn:microsoft.com/office/officeart/2005/8/layout/hierarchy6"/>
    <dgm:cxn modelId="{DC221E6A-DFE6-42A4-829D-94B2A0AD49D5}" type="presParOf" srcId="{F2263341-CF9E-44BE-A418-97D7DAD4F96A}" destId="{A1F7F11A-C79F-4BE8-85BF-9A15EE3B929E}" srcOrd="3" destOrd="0" presId="urn:microsoft.com/office/officeart/2005/8/layout/hierarchy6"/>
    <dgm:cxn modelId="{E61A574D-44EA-40D1-99FD-7C33EABA0196}" type="presParOf" srcId="{A1F7F11A-C79F-4BE8-85BF-9A15EE3B929E}" destId="{ACCAF611-8C63-4866-AB9B-ACFB2D98DFA5}" srcOrd="0" destOrd="0" presId="urn:microsoft.com/office/officeart/2005/8/layout/hierarchy6"/>
    <dgm:cxn modelId="{5D2A5224-EBFB-49C3-85A2-C612C062AC21}" type="presParOf" srcId="{A1F7F11A-C79F-4BE8-85BF-9A15EE3B929E}" destId="{BA2169FB-862B-4589-B944-368372EDC024}" srcOrd="1" destOrd="0" presId="urn:microsoft.com/office/officeart/2005/8/layout/hierarchy6"/>
    <dgm:cxn modelId="{1E29D527-8DE1-4870-9098-DC56008A9C40}" type="presParOf" srcId="{59FC9325-63B2-465D-9FCA-1D282BDFF0E7}" destId="{70243D98-9953-48D1-9E52-4DFED50EB327}" srcOrd="2" destOrd="0" presId="urn:microsoft.com/office/officeart/2005/8/layout/hierarchy6"/>
    <dgm:cxn modelId="{7890C0D4-A417-4A7A-BBB3-E520F3269FF5}" type="presParOf" srcId="{59FC9325-63B2-465D-9FCA-1D282BDFF0E7}" destId="{E90621C3-6C07-4D5E-8078-DE1E35FF0ADB}" srcOrd="3" destOrd="0" presId="urn:microsoft.com/office/officeart/2005/8/layout/hierarchy6"/>
    <dgm:cxn modelId="{911C14AA-DA61-4E9C-ADC3-3B49001893EB}" type="presParOf" srcId="{E90621C3-6C07-4D5E-8078-DE1E35FF0ADB}" destId="{955473F9-18C5-4425-B321-33C373E9A234}" srcOrd="0" destOrd="0" presId="urn:microsoft.com/office/officeart/2005/8/layout/hierarchy6"/>
    <dgm:cxn modelId="{4CCD9645-D3A9-4FA7-9BE4-4B4CCE6003CF}" type="presParOf" srcId="{E90621C3-6C07-4D5E-8078-DE1E35FF0ADB}" destId="{CFDCC1A2-18BC-44F5-88A7-3F0CFF290967}" srcOrd="1" destOrd="0" presId="urn:microsoft.com/office/officeart/2005/8/layout/hierarchy6"/>
    <dgm:cxn modelId="{07F9C443-F984-4FAC-8EF3-C3C8C558986C}" type="presParOf" srcId="{CFDCC1A2-18BC-44F5-88A7-3F0CFF290967}" destId="{4F68A7AF-CF4F-4650-9348-887E2E24E66E}" srcOrd="0" destOrd="0" presId="urn:microsoft.com/office/officeart/2005/8/layout/hierarchy6"/>
    <dgm:cxn modelId="{66C8643C-C73E-411F-A10A-34C938D6ED75}" type="presParOf" srcId="{CFDCC1A2-18BC-44F5-88A7-3F0CFF290967}" destId="{ED0B91A1-6F3D-41BC-9171-C4E635ECDDBA}" srcOrd="1" destOrd="0" presId="urn:microsoft.com/office/officeart/2005/8/layout/hierarchy6"/>
    <dgm:cxn modelId="{E91B2058-5BA4-4431-844C-809F864FCD80}" type="presParOf" srcId="{ED0B91A1-6F3D-41BC-9171-C4E635ECDDBA}" destId="{B188B65E-BB08-469D-9A02-840AC40A01D6}" srcOrd="0" destOrd="0" presId="urn:microsoft.com/office/officeart/2005/8/layout/hierarchy6"/>
    <dgm:cxn modelId="{FBFEC236-481B-44B3-A08D-A02DB8575E07}" type="presParOf" srcId="{ED0B91A1-6F3D-41BC-9171-C4E635ECDDBA}" destId="{E13833F9-1DB1-4E5B-BBA0-2BB27529CDA1}" srcOrd="1" destOrd="0" presId="urn:microsoft.com/office/officeart/2005/8/layout/hierarchy6"/>
    <dgm:cxn modelId="{A7FC2D55-1A5C-4345-A7E5-6806FF02137B}" type="presParOf" srcId="{CFDCC1A2-18BC-44F5-88A7-3F0CFF290967}" destId="{B919D811-250A-4555-9A41-141132E881F1}" srcOrd="2" destOrd="0" presId="urn:microsoft.com/office/officeart/2005/8/layout/hierarchy6"/>
    <dgm:cxn modelId="{8464CEDE-599B-4428-84AD-4BF0CA40C939}" type="presParOf" srcId="{CFDCC1A2-18BC-44F5-88A7-3F0CFF290967}" destId="{19482A98-550C-4437-BF37-839BEB11F632}" srcOrd="3" destOrd="0" presId="urn:microsoft.com/office/officeart/2005/8/layout/hierarchy6"/>
    <dgm:cxn modelId="{04005081-631B-4908-8F4F-A46C2715A25D}" type="presParOf" srcId="{19482A98-550C-4437-BF37-839BEB11F632}" destId="{75570542-90EC-455C-B13F-8B7ECA19CFC1}" srcOrd="0" destOrd="0" presId="urn:microsoft.com/office/officeart/2005/8/layout/hierarchy6"/>
    <dgm:cxn modelId="{9BFD1304-658F-4059-B66E-D08997DCB69F}" type="presParOf" srcId="{19482A98-550C-4437-BF37-839BEB11F632}" destId="{77B3791F-9384-46AE-8818-9C9B372D9FA4}" srcOrd="1" destOrd="0" presId="urn:microsoft.com/office/officeart/2005/8/layout/hierarchy6"/>
    <dgm:cxn modelId="{9DE865B7-6C97-4218-862E-C9D1CBAB5CD1}" type="presParOf" srcId="{CFDCC1A2-18BC-44F5-88A7-3F0CFF290967}" destId="{B10B700C-8602-490D-A369-FCDD4EEBF0FD}" srcOrd="4" destOrd="0" presId="urn:microsoft.com/office/officeart/2005/8/layout/hierarchy6"/>
    <dgm:cxn modelId="{227A66B9-22D7-432B-8069-76A43FC352EB}" type="presParOf" srcId="{CFDCC1A2-18BC-44F5-88A7-3F0CFF290967}" destId="{5BCCB858-D1CA-491E-B518-1383DB888E91}" srcOrd="5" destOrd="0" presId="urn:microsoft.com/office/officeart/2005/8/layout/hierarchy6"/>
    <dgm:cxn modelId="{356CC487-F9CF-407F-A82E-A968DAAB2728}" type="presParOf" srcId="{5BCCB858-D1CA-491E-B518-1383DB888E91}" destId="{19CB5C1F-AEF5-460A-B8DF-B1A3E8F81620}" srcOrd="0" destOrd="0" presId="urn:microsoft.com/office/officeart/2005/8/layout/hierarchy6"/>
    <dgm:cxn modelId="{B681785F-0A75-42B0-B980-52B3915A912F}" type="presParOf" srcId="{5BCCB858-D1CA-491E-B518-1383DB888E91}" destId="{4879F951-4710-49ED-9063-5BACF10B7DB5}" srcOrd="1" destOrd="0" presId="urn:microsoft.com/office/officeart/2005/8/layout/hierarchy6"/>
    <dgm:cxn modelId="{0F61CDB4-83B2-4BDC-B65E-4976853DCF55}" type="presParOf" srcId="{50E8EA67-D8EF-4B09-A87D-0235B14A3700}" destId="{A390FB86-5018-4A51-A056-1FA47B521A1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73842-7A44-4B59-9C92-3A3BD0A26097}">
      <dsp:nvSpPr>
        <dsp:cNvPr id="0" name=""/>
        <dsp:cNvSpPr/>
      </dsp:nvSpPr>
      <dsp:spPr>
        <a:xfrm>
          <a:off x="2977547" y="0"/>
          <a:ext cx="796550" cy="5310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HTML</a:t>
          </a:r>
          <a:endParaRPr lang="zh-TW" altLang="en-US" sz="1100" kern="1200" dirty="0"/>
        </a:p>
      </dsp:txBody>
      <dsp:txXfrm>
        <a:off x="2993100" y="15553"/>
        <a:ext cx="765444" cy="499927"/>
      </dsp:txXfrm>
    </dsp:sp>
    <dsp:sp modelId="{A943FB9D-4E7D-41AB-B8C1-519D61941915}">
      <dsp:nvSpPr>
        <dsp:cNvPr id="0" name=""/>
        <dsp:cNvSpPr/>
      </dsp:nvSpPr>
      <dsp:spPr>
        <a:xfrm>
          <a:off x="1434231" y="531033"/>
          <a:ext cx="1941590" cy="212413"/>
        </a:xfrm>
        <a:custGeom>
          <a:avLst/>
          <a:gdLst/>
          <a:ahLst/>
          <a:cxnLst/>
          <a:rect l="0" t="0" r="0" b="0"/>
          <a:pathLst>
            <a:path>
              <a:moveTo>
                <a:pt x="1941590" y="0"/>
              </a:moveTo>
              <a:lnTo>
                <a:pt x="1941590" y="106206"/>
              </a:lnTo>
              <a:lnTo>
                <a:pt x="0" y="106206"/>
              </a:lnTo>
              <a:lnTo>
                <a:pt x="0" y="21241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B6856-B9C0-470F-8BF3-9D8501236E77}">
      <dsp:nvSpPr>
        <dsp:cNvPr id="0" name=""/>
        <dsp:cNvSpPr/>
      </dsp:nvSpPr>
      <dsp:spPr>
        <a:xfrm>
          <a:off x="1035956" y="743446"/>
          <a:ext cx="796550" cy="531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Header</a:t>
          </a:r>
          <a:endParaRPr lang="zh-TW" altLang="en-US" sz="1100" kern="1200" dirty="0"/>
        </a:p>
      </dsp:txBody>
      <dsp:txXfrm>
        <a:off x="1051509" y="758999"/>
        <a:ext cx="765444" cy="499927"/>
      </dsp:txXfrm>
    </dsp:sp>
    <dsp:sp modelId="{5C3A6725-1418-4358-941C-68CE8F47FD4B}">
      <dsp:nvSpPr>
        <dsp:cNvPr id="0" name=""/>
        <dsp:cNvSpPr/>
      </dsp:nvSpPr>
      <dsp:spPr>
        <a:xfrm>
          <a:off x="398716" y="1274480"/>
          <a:ext cx="1035515" cy="212413"/>
        </a:xfrm>
        <a:custGeom>
          <a:avLst/>
          <a:gdLst/>
          <a:ahLst/>
          <a:cxnLst/>
          <a:rect l="0" t="0" r="0" b="0"/>
          <a:pathLst>
            <a:path>
              <a:moveTo>
                <a:pt x="1035515" y="0"/>
              </a:moveTo>
              <a:lnTo>
                <a:pt x="1035515" y="106206"/>
              </a:lnTo>
              <a:lnTo>
                <a:pt x="0" y="106206"/>
              </a:lnTo>
              <a:lnTo>
                <a:pt x="0" y="21241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4A1A0-4712-4910-B4B4-3924A11CF42F}">
      <dsp:nvSpPr>
        <dsp:cNvPr id="0" name=""/>
        <dsp:cNvSpPr/>
      </dsp:nvSpPr>
      <dsp:spPr>
        <a:xfrm>
          <a:off x="441" y="1486893"/>
          <a:ext cx="796550" cy="531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Script</a:t>
          </a:r>
          <a:endParaRPr lang="zh-TW" altLang="en-US" sz="1100" kern="1200" dirty="0"/>
        </a:p>
      </dsp:txBody>
      <dsp:txXfrm>
        <a:off x="15994" y="1502446"/>
        <a:ext cx="765444" cy="499927"/>
      </dsp:txXfrm>
    </dsp:sp>
    <dsp:sp modelId="{A1A83963-C1F2-4589-9D5C-33738D111845}">
      <dsp:nvSpPr>
        <dsp:cNvPr id="0" name=""/>
        <dsp:cNvSpPr/>
      </dsp:nvSpPr>
      <dsp:spPr>
        <a:xfrm>
          <a:off x="1388511" y="1274480"/>
          <a:ext cx="91440" cy="2124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41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595B3-9C7E-4A1B-AF22-68883419B387}">
      <dsp:nvSpPr>
        <dsp:cNvPr id="0" name=""/>
        <dsp:cNvSpPr/>
      </dsp:nvSpPr>
      <dsp:spPr>
        <a:xfrm>
          <a:off x="1035956" y="1486893"/>
          <a:ext cx="796550" cy="531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CSS</a:t>
          </a:r>
          <a:endParaRPr lang="zh-TW" altLang="en-US" sz="1100" kern="1200" dirty="0"/>
        </a:p>
      </dsp:txBody>
      <dsp:txXfrm>
        <a:off x="1051509" y="1502446"/>
        <a:ext cx="765444" cy="499927"/>
      </dsp:txXfrm>
    </dsp:sp>
    <dsp:sp modelId="{0F7674B1-4A68-49D2-B639-77307D38121C}">
      <dsp:nvSpPr>
        <dsp:cNvPr id="0" name=""/>
        <dsp:cNvSpPr/>
      </dsp:nvSpPr>
      <dsp:spPr>
        <a:xfrm>
          <a:off x="1434231" y="1274480"/>
          <a:ext cx="1035515" cy="212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06"/>
              </a:lnTo>
              <a:lnTo>
                <a:pt x="1035515" y="106206"/>
              </a:lnTo>
              <a:lnTo>
                <a:pt x="1035515" y="21241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0335A-6A6B-4088-BA3D-37FC94EC588D}">
      <dsp:nvSpPr>
        <dsp:cNvPr id="0" name=""/>
        <dsp:cNvSpPr/>
      </dsp:nvSpPr>
      <dsp:spPr>
        <a:xfrm>
          <a:off x="2071471" y="1486893"/>
          <a:ext cx="796550" cy="531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Meta Data</a:t>
          </a:r>
          <a:endParaRPr lang="zh-TW" altLang="en-US" sz="1100" kern="1200" dirty="0"/>
        </a:p>
      </dsp:txBody>
      <dsp:txXfrm>
        <a:off x="2087024" y="1502446"/>
        <a:ext cx="765444" cy="499927"/>
      </dsp:txXfrm>
    </dsp:sp>
    <dsp:sp modelId="{C9BBCE3C-20B9-46D1-B169-A9BA7523E802}">
      <dsp:nvSpPr>
        <dsp:cNvPr id="0" name=""/>
        <dsp:cNvSpPr/>
      </dsp:nvSpPr>
      <dsp:spPr>
        <a:xfrm>
          <a:off x="3375822" y="531033"/>
          <a:ext cx="1941590" cy="212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06"/>
              </a:lnTo>
              <a:lnTo>
                <a:pt x="1941590" y="106206"/>
              </a:lnTo>
              <a:lnTo>
                <a:pt x="1941590" y="212413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A4B52-D698-4558-B2A3-DF16315DDC93}">
      <dsp:nvSpPr>
        <dsp:cNvPr id="0" name=""/>
        <dsp:cNvSpPr/>
      </dsp:nvSpPr>
      <dsp:spPr>
        <a:xfrm>
          <a:off x="4919138" y="743446"/>
          <a:ext cx="796550" cy="53103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Body</a:t>
          </a:r>
          <a:endParaRPr lang="zh-TW" altLang="en-US" sz="1100" kern="1200" dirty="0"/>
        </a:p>
      </dsp:txBody>
      <dsp:txXfrm>
        <a:off x="4934691" y="758999"/>
        <a:ext cx="765444" cy="499927"/>
      </dsp:txXfrm>
    </dsp:sp>
    <dsp:sp modelId="{10A5EA59-E795-427E-BA59-4E0F51DF2E2C}">
      <dsp:nvSpPr>
        <dsp:cNvPr id="0" name=""/>
        <dsp:cNvSpPr/>
      </dsp:nvSpPr>
      <dsp:spPr>
        <a:xfrm>
          <a:off x="5271693" y="1274480"/>
          <a:ext cx="91440" cy="2124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413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7CEF7-2BB5-46D6-8F35-DC43B959C637}">
      <dsp:nvSpPr>
        <dsp:cNvPr id="0" name=""/>
        <dsp:cNvSpPr/>
      </dsp:nvSpPr>
      <dsp:spPr>
        <a:xfrm>
          <a:off x="4919138" y="1486893"/>
          <a:ext cx="796550" cy="531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Class=“Container”</a:t>
          </a:r>
          <a:endParaRPr lang="zh-TW" altLang="en-US" sz="1100" kern="1200" dirty="0"/>
        </a:p>
      </dsp:txBody>
      <dsp:txXfrm>
        <a:off x="4934691" y="1502446"/>
        <a:ext cx="765444" cy="499927"/>
      </dsp:txXfrm>
    </dsp:sp>
    <dsp:sp modelId="{EFC7CBE6-06CF-493D-B4E8-DE8C0D8C394C}">
      <dsp:nvSpPr>
        <dsp:cNvPr id="0" name=""/>
        <dsp:cNvSpPr/>
      </dsp:nvSpPr>
      <dsp:spPr>
        <a:xfrm>
          <a:off x="4023019" y="2017926"/>
          <a:ext cx="1294393" cy="212413"/>
        </a:xfrm>
        <a:custGeom>
          <a:avLst/>
          <a:gdLst/>
          <a:ahLst/>
          <a:cxnLst/>
          <a:rect l="0" t="0" r="0" b="0"/>
          <a:pathLst>
            <a:path>
              <a:moveTo>
                <a:pt x="1294393" y="0"/>
              </a:moveTo>
              <a:lnTo>
                <a:pt x="1294393" y="106206"/>
              </a:lnTo>
              <a:lnTo>
                <a:pt x="0" y="106206"/>
              </a:lnTo>
              <a:lnTo>
                <a:pt x="0" y="2124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AEB4F-E4A4-455B-8FC3-E4FAD3CF2717}">
      <dsp:nvSpPr>
        <dsp:cNvPr id="0" name=""/>
        <dsp:cNvSpPr/>
      </dsp:nvSpPr>
      <dsp:spPr>
        <a:xfrm>
          <a:off x="3624744" y="2230340"/>
          <a:ext cx="796550" cy="53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class=“row”</a:t>
          </a:r>
          <a:endParaRPr lang="zh-TW" altLang="en-US" sz="1100" kern="1200" dirty="0"/>
        </a:p>
      </dsp:txBody>
      <dsp:txXfrm>
        <a:off x="3640297" y="2245893"/>
        <a:ext cx="765444" cy="499927"/>
      </dsp:txXfrm>
    </dsp:sp>
    <dsp:sp modelId="{8053FCB6-5740-4F2C-A757-EEEDFD6A6E96}">
      <dsp:nvSpPr>
        <dsp:cNvPr id="0" name=""/>
        <dsp:cNvSpPr/>
      </dsp:nvSpPr>
      <dsp:spPr>
        <a:xfrm>
          <a:off x="3505261" y="2761373"/>
          <a:ext cx="517757" cy="212413"/>
        </a:xfrm>
        <a:custGeom>
          <a:avLst/>
          <a:gdLst/>
          <a:ahLst/>
          <a:cxnLst/>
          <a:rect l="0" t="0" r="0" b="0"/>
          <a:pathLst>
            <a:path>
              <a:moveTo>
                <a:pt x="517757" y="0"/>
              </a:moveTo>
              <a:lnTo>
                <a:pt x="517757" y="106206"/>
              </a:lnTo>
              <a:lnTo>
                <a:pt x="0" y="106206"/>
              </a:lnTo>
              <a:lnTo>
                <a:pt x="0" y="2124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15AA1-D85F-4D19-9F7E-86293F60AD37}">
      <dsp:nvSpPr>
        <dsp:cNvPr id="0" name=""/>
        <dsp:cNvSpPr/>
      </dsp:nvSpPr>
      <dsp:spPr>
        <a:xfrm>
          <a:off x="3106986" y="2973786"/>
          <a:ext cx="796550" cy="53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“col-md-6”</a:t>
          </a:r>
          <a:endParaRPr lang="zh-TW" altLang="en-US" sz="1100" kern="1200" dirty="0"/>
        </a:p>
      </dsp:txBody>
      <dsp:txXfrm>
        <a:off x="3122539" y="2989339"/>
        <a:ext cx="765444" cy="499927"/>
      </dsp:txXfrm>
    </dsp:sp>
    <dsp:sp modelId="{476F48BC-BD86-48DD-8A46-857E7AE3A009}">
      <dsp:nvSpPr>
        <dsp:cNvPr id="0" name=""/>
        <dsp:cNvSpPr/>
      </dsp:nvSpPr>
      <dsp:spPr>
        <a:xfrm>
          <a:off x="4023019" y="2761373"/>
          <a:ext cx="517757" cy="212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06"/>
              </a:lnTo>
              <a:lnTo>
                <a:pt x="517757" y="106206"/>
              </a:lnTo>
              <a:lnTo>
                <a:pt x="517757" y="2124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AF611-8C63-4866-AB9B-ACFB2D98DFA5}">
      <dsp:nvSpPr>
        <dsp:cNvPr id="0" name=""/>
        <dsp:cNvSpPr/>
      </dsp:nvSpPr>
      <dsp:spPr>
        <a:xfrm>
          <a:off x="4142502" y="2973786"/>
          <a:ext cx="796550" cy="53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“col-md-6”</a:t>
          </a:r>
          <a:endParaRPr lang="zh-TW" altLang="en-US" sz="1100" kern="1200" dirty="0"/>
        </a:p>
      </dsp:txBody>
      <dsp:txXfrm>
        <a:off x="4158055" y="2989339"/>
        <a:ext cx="765444" cy="499927"/>
      </dsp:txXfrm>
    </dsp:sp>
    <dsp:sp modelId="{70243D98-9953-48D1-9E52-4DFED50EB327}">
      <dsp:nvSpPr>
        <dsp:cNvPr id="0" name=""/>
        <dsp:cNvSpPr/>
      </dsp:nvSpPr>
      <dsp:spPr>
        <a:xfrm>
          <a:off x="5317413" y="2017926"/>
          <a:ext cx="1294393" cy="212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06"/>
              </a:lnTo>
              <a:lnTo>
                <a:pt x="1294393" y="106206"/>
              </a:lnTo>
              <a:lnTo>
                <a:pt x="1294393" y="2124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473F9-18C5-4425-B321-33C373E9A234}">
      <dsp:nvSpPr>
        <dsp:cNvPr id="0" name=""/>
        <dsp:cNvSpPr/>
      </dsp:nvSpPr>
      <dsp:spPr>
        <a:xfrm>
          <a:off x="6213532" y="2230340"/>
          <a:ext cx="796550" cy="53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class=“row”</a:t>
          </a:r>
          <a:endParaRPr lang="zh-TW" altLang="en-US" sz="1100" kern="1200" dirty="0"/>
        </a:p>
      </dsp:txBody>
      <dsp:txXfrm>
        <a:off x="6229085" y="2245893"/>
        <a:ext cx="765444" cy="499927"/>
      </dsp:txXfrm>
    </dsp:sp>
    <dsp:sp modelId="{4F68A7AF-CF4F-4650-9348-887E2E24E66E}">
      <dsp:nvSpPr>
        <dsp:cNvPr id="0" name=""/>
        <dsp:cNvSpPr/>
      </dsp:nvSpPr>
      <dsp:spPr>
        <a:xfrm>
          <a:off x="5576292" y="2761373"/>
          <a:ext cx="1035515" cy="212413"/>
        </a:xfrm>
        <a:custGeom>
          <a:avLst/>
          <a:gdLst/>
          <a:ahLst/>
          <a:cxnLst/>
          <a:rect l="0" t="0" r="0" b="0"/>
          <a:pathLst>
            <a:path>
              <a:moveTo>
                <a:pt x="1035515" y="0"/>
              </a:moveTo>
              <a:lnTo>
                <a:pt x="1035515" y="106206"/>
              </a:lnTo>
              <a:lnTo>
                <a:pt x="0" y="106206"/>
              </a:lnTo>
              <a:lnTo>
                <a:pt x="0" y="2124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8B65E-BB08-469D-9A02-840AC40A01D6}">
      <dsp:nvSpPr>
        <dsp:cNvPr id="0" name=""/>
        <dsp:cNvSpPr/>
      </dsp:nvSpPr>
      <dsp:spPr>
        <a:xfrm>
          <a:off x="5178017" y="2973786"/>
          <a:ext cx="796550" cy="53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5193570" y="2989339"/>
        <a:ext cx="765444" cy="499927"/>
      </dsp:txXfrm>
    </dsp:sp>
    <dsp:sp modelId="{B919D811-250A-4555-9A41-141132E881F1}">
      <dsp:nvSpPr>
        <dsp:cNvPr id="0" name=""/>
        <dsp:cNvSpPr/>
      </dsp:nvSpPr>
      <dsp:spPr>
        <a:xfrm>
          <a:off x="6566087" y="2761373"/>
          <a:ext cx="91440" cy="2124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24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70542-90EC-455C-B13F-8B7ECA19CFC1}">
      <dsp:nvSpPr>
        <dsp:cNvPr id="0" name=""/>
        <dsp:cNvSpPr/>
      </dsp:nvSpPr>
      <dsp:spPr>
        <a:xfrm>
          <a:off x="6213532" y="2973786"/>
          <a:ext cx="796550" cy="53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6229085" y="2989339"/>
        <a:ext cx="765444" cy="499927"/>
      </dsp:txXfrm>
    </dsp:sp>
    <dsp:sp modelId="{B10B700C-8602-490D-A369-FCDD4EEBF0FD}">
      <dsp:nvSpPr>
        <dsp:cNvPr id="0" name=""/>
        <dsp:cNvSpPr/>
      </dsp:nvSpPr>
      <dsp:spPr>
        <a:xfrm>
          <a:off x="6611807" y="2761373"/>
          <a:ext cx="1035515" cy="2124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206"/>
              </a:lnTo>
              <a:lnTo>
                <a:pt x="1035515" y="106206"/>
              </a:lnTo>
              <a:lnTo>
                <a:pt x="1035515" y="212413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B5C1F-AEF5-460A-B8DF-B1A3E8F81620}">
      <dsp:nvSpPr>
        <dsp:cNvPr id="0" name=""/>
        <dsp:cNvSpPr/>
      </dsp:nvSpPr>
      <dsp:spPr>
        <a:xfrm>
          <a:off x="7249047" y="2973786"/>
          <a:ext cx="796550" cy="53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7264600" y="2989339"/>
        <a:ext cx="765444" cy="499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F127A-E651-4E61-90C0-526A1B354B71}">
      <dsp:nvSpPr>
        <dsp:cNvPr id="0" name=""/>
        <dsp:cNvSpPr/>
      </dsp:nvSpPr>
      <dsp:spPr>
        <a:xfrm>
          <a:off x="5757120" y="3113636"/>
          <a:ext cx="255102" cy="4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51" y="0"/>
              </a:lnTo>
              <a:lnTo>
                <a:pt x="127551" y="486094"/>
              </a:lnTo>
              <a:lnTo>
                <a:pt x="255102" y="486094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870947" y="3342959"/>
        <a:ext cx="27448" cy="27448"/>
      </dsp:txXfrm>
    </dsp:sp>
    <dsp:sp modelId="{56021B27-F953-4DDD-BA14-C150B3B1D13B}">
      <dsp:nvSpPr>
        <dsp:cNvPr id="0" name=""/>
        <dsp:cNvSpPr/>
      </dsp:nvSpPr>
      <dsp:spPr>
        <a:xfrm>
          <a:off x="5757120" y="3067916"/>
          <a:ext cx="2551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102" y="4572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878293" y="3107258"/>
        <a:ext cx="12755" cy="12755"/>
      </dsp:txXfrm>
    </dsp:sp>
    <dsp:sp modelId="{1E29AD33-6DE2-4495-A40E-3904564914FB}">
      <dsp:nvSpPr>
        <dsp:cNvPr id="0" name=""/>
        <dsp:cNvSpPr/>
      </dsp:nvSpPr>
      <dsp:spPr>
        <a:xfrm>
          <a:off x="5757120" y="2627542"/>
          <a:ext cx="255102" cy="486094"/>
        </a:xfrm>
        <a:custGeom>
          <a:avLst/>
          <a:gdLst/>
          <a:ahLst/>
          <a:cxnLst/>
          <a:rect l="0" t="0" r="0" b="0"/>
          <a:pathLst>
            <a:path>
              <a:moveTo>
                <a:pt x="0" y="486094"/>
              </a:moveTo>
              <a:lnTo>
                <a:pt x="127551" y="486094"/>
              </a:lnTo>
              <a:lnTo>
                <a:pt x="127551" y="0"/>
              </a:lnTo>
              <a:lnTo>
                <a:pt x="255102" y="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870947" y="2856865"/>
        <a:ext cx="27448" cy="27448"/>
      </dsp:txXfrm>
    </dsp:sp>
    <dsp:sp modelId="{9171A2FC-54E9-43BD-8BD2-7E5F5EBD2263}">
      <dsp:nvSpPr>
        <dsp:cNvPr id="0" name=""/>
        <dsp:cNvSpPr/>
      </dsp:nvSpPr>
      <dsp:spPr>
        <a:xfrm>
          <a:off x="4226506" y="2506018"/>
          <a:ext cx="255102" cy="6076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51" y="0"/>
              </a:lnTo>
              <a:lnTo>
                <a:pt x="127551" y="607617"/>
              </a:lnTo>
              <a:lnTo>
                <a:pt x="255102" y="607617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337582" y="2793352"/>
        <a:ext cx="32949" cy="32949"/>
      </dsp:txXfrm>
    </dsp:sp>
    <dsp:sp modelId="{383A0324-6C2B-4B06-8BBB-145707968BFC}">
      <dsp:nvSpPr>
        <dsp:cNvPr id="0" name=""/>
        <dsp:cNvSpPr/>
      </dsp:nvSpPr>
      <dsp:spPr>
        <a:xfrm>
          <a:off x="5757120" y="1898400"/>
          <a:ext cx="255102" cy="2430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51" y="0"/>
              </a:lnTo>
              <a:lnTo>
                <a:pt x="127551" y="243047"/>
              </a:lnTo>
              <a:lnTo>
                <a:pt x="255102" y="243047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875862" y="2011115"/>
        <a:ext cx="17617" cy="17617"/>
      </dsp:txXfrm>
    </dsp:sp>
    <dsp:sp modelId="{FC912908-D0DB-4A0E-AC31-698B90A70A7A}">
      <dsp:nvSpPr>
        <dsp:cNvPr id="0" name=""/>
        <dsp:cNvSpPr/>
      </dsp:nvSpPr>
      <dsp:spPr>
        <a:xfrm>
          <a:off x="5757120" y="1655353"/>
          <a:ext cx="255102" cy="243047"/>
        </a:xfrm>
        <a:custGeom>
          <a:avLst/>
          <a:gdLst/>
          <a:ahLst/>
          <a:cxnLst/>
          <a:rect l="0" t="0" r="0" b="0"/>
          <a:pathLst>
            <a:path>
              <a:moveTo>
                <a:pt x="0" y="243047"/>
              </a:moveTo>
              <a:lnTo>
                <a:pt x="127551" y="243047"/>
              </a:lnTo>
              <a:lnTo>
                <a:pt x="127551" y="0"/>
              </a:lnTo>
              <a:lnTo>
                <a:pt x="255102" y="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875862" y="1768068"/>
        <a:ext cx="17617" cy="17617"/>
      </dsp:txXfrm>
    </dsp:sp>
    <dsp:sp modelId="{796E8AA7-F0F4-4316-BA7E-94C19296B43C}">
      <dsp:nvSpPr>
        <dsp:cNvPr id="0" name=""/>
        <dsp:cNvSpPr/>
      </dsp:nvSpPr>
      <dsp:spPr>
        <a:xfrm>
          <a:off x="4226506" y="1898400"/>
          <a:ext cx="255102" cy="607617"/>
        </a:xfrm>
        <a:custGeom>
          <a:avLst/>
          <a:gdLst/>
          <a:ahLst/>
          <a:cxnLst/>
          <a:rect l="0" t="0" r="0" b="0"/>
          <a:pathLst>
            <a:path>
              <a:moveTo>
                <a:pt x="0" y="607617"/>
              </a:moveTo>
              <a:lnTo>
                <a:pt x="127551" y="607617"/>
              </a:lnTo>
              <a:lnTo>
                <a:pt x="127551" y="0"/>
              </a:lnTo>
              <a:lnTo>
                <a:pt x="255102" y="0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337582" y="2185734"/>
        <a:ext cx="32949" cy="32949"/>
      </dsp:txXfrm>
    </dsp:sp>
    <dsp:sp modelId="{349885DA-8D50-4815-AA43-932A0B00534C}">
      <dsp:nvSpPr>
        <dsp:cNvPr id="0" name=""/>
        <dsp:cNvSpPr/>
      </dsp:nvSpPr>
      <dsp:spPr>
        <a:xfrm>
          <a:off x="2695892" y="2460298"/>
          <a:ext cx="2551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102" y="4572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817065" y="2499640"/>
        <a:ext cx="12755" cy="12755"/>
      </dsp:txXfrm>
    </dsp:sp>
    <dsp:sp modelId="{7BD2682C-007E-42DF-8CD0-F083C087C46A}">
      <dsp:nvSpPr>
        <dsp:cNvPr id="0" name=""/>
        <dsp:cNvSpPr/>
      </dsp:nvSpPr>
      <dsp:spPr>
        <a:xfrm>
          <a:off x="1165278" y="1594591"/>
          <a:ext cx="255102" cy="911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51" y="0"/>
              </a:lnTo>
              <a:lnTo>
                <a:pt x="127551" y="911426"/>
              </a:lnTo>
              <a:lnTo>
                <a:pt x="255102" y="911426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269168" y="2026643"/>
        <a:ext cx="47322" cy="47322"/>
      </dsp:txXfrm>
    </dsp:sp>
    <dsp:sp modelId="{F57583C1-0D62-4638-B9F4-A6B327910AE1}">
      <dsp:nvSpPr>
        <dsp:cNvPr id="0" name=""/>
        <dsp:cNvSpPr/>
      </dsp:nvSpPr>
      <dsp:spPr>
        <a:xfrm>
          <a:off x="2695892" y="683164"/>
          <a:ext cx="255102" cy="4860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7551" y="0"/>
              </a:lnTo>
              <a:lnTo>
                <a:pt x="127551" y="486094"/>
              </a:lnTo>
              <a:lnTo>
                <a:pt x="255102" y="486094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809719" y="912487"/>
        <a:ext cx="27448" cy="27448"/>
      </dsp:txXfrm>
    </dsp:sp>
    <dsp:sp modelId="{3D6B38A0-3E98-4C68-A115-55B323BD50A2}">
      <dsp:nvSpPr>
        <dsp:cNvPr id="0" name=""/>
        <dsp:cNvSpPr/>
      </dsp:nvSpPr>
      <dsp:spPr>
        <a:xfrm>
          <a:off x="2695892" y="637444"/>
          <a:ext cx="2551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5102" y="4572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817065" y="676787"/>
        <a:ext cx="12755" cy="12755"/>
      </dsp:txXfrm>
    </dsp:sp>
    <dsp:sp modelId="{09964569-B8F5-46AD-8596-B9724519F801}">
      <dsp:nvSpPr>
        <dsp:cNvPr id="0" name=""/>
        <dsp:cNvSpPr/>
      </dsp:nvSpPr>
      <dsp:spPr>
        <a:xfrm>
          <a:off x="2695892" y="197070"/>
          <a:ext cx="255102" cy="486094"/>
        </a:xfrm>
        <a:custGeom>
          <a:avLst/>
          <a:gdLst/>
          <a:ahLst/>
          <a:cxnLst/>
          <a:rect l="0" t="0" r="0" b="0"/>
          <a:pathLst>
            <a:path>
              <a:moveTo>
                <a:pt x="0" y="486094"/>
              </a:moveTo>
              <a:lnTo>
                <a:pt x="127551" y="486094"/>
              </a:lnTo>
              <a:lnTo>
                <a:pt x="127551" y="0"/>
              </a:lnTo>
              <a:lnTo>
                <a:pt x="255102" y="0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809719" y="426393"/>
        <a:ext cx="27448" cy="27448"/>
      </dsp:txXfrm>
    </dsp:sp>
    <dsp:sp modelId="{A3ED6770-A665-4887-BE42-54D176FB8711}">
      <dsp:nvSpPr>
        <dsp:cNvPr id="0" name=""/>
        <dsp:cNvSpPr/>
      </dsp:nvSpPr>
      <dsp:spPr>
        <a:xfrm>
          <a:off x="1165278" y="683164"/>
          <a:ext cx="255102" cy="911426"/>
        </a:xfrm>
        <a:custGeom>
          <a:avLst/>
          <a:gdLst/>
          <a:ahLst/>
          <a:cxnLst/>
          <a:rect l="0" t="0" r="0" b="0"/>
          <a:pathLst>
            <a:path>
              <a:moveTo>
                <a:pt x="0" y="911426"/>
              </a:moveTo>
              <a:lnTo>
                <a:pt x="127551" y="911426"/>
              </a:lnTo>
              <a:lnTo>
                <a:pt x="127551" y="0"/>
              </a:lnTo>
              <a:lnTo>
                <a:pt x="255102" y="0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1269168" y="1115216"/>
        <a:ext cx="47322" cy="47322"/>
      </dsp:txXfrm>
    </dsp:sp>
    <dsp:sp modelId="{A18C1587-1373-4D3D-B4BB-68B72224EA5E}">
      <dsp:nvSpPr>
        <dsp:cNvPr id="0" name=""/>
        <dsp:cNvSpPr/>
      </dsp:nvSpPr>
      <dsp:spPr>
        <a:xfrm rot="16200000">
          <a:off x="-52515" y="1400153"/>
          <a:ext cx="2046713" cy="3888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HTML</a:t>
          </a:r>
          <a:endParaRPr lang="zh-TW" altLang="en-US" sz="1100" kern="1200" dirty="0"/>
        </a:p>
      </dsp:txBody>
      <dsp:txXfrm>
        <a:off x="-52515" y="1400153"/>
        <a:ext cx="2046713" cy="388875"/>
      </dsp:txXfrm>
    </dsp:sp>
    <dsp:sp modelId="{29B4A7E8-24E1-4C71-A721-3E1B3E254894}">
      <dsp:nvSpPr>
        <dsp:cNvPr id="0" name=""/>
        <dsp:cNvSpPr/>
      </dsp:nvSpPr>
      <dsp:spPr>
        <a:xfrm>
          <a:off x="1420380" y="488726"/>
          <a:ext cx="1275511" cy="388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Header</a:t>
          </a:r>
          <a:endParaRPr lang="zh-TW" altLang="en-US" sz="1100" kern="1200" dirty="0"/>
        </a:p>
      </dsp:txBody>
      <dsp:txXfrm>
        <a:off x="1420380" y="488726"/>
        <a:ext cx="1275511" cy="388875"/>
      </dsp:txXfrm>
    </dsp:sp>
    <dsp:sp modelId="{D4BB192B-57F2-427C-AED9-1CD694C19846}">
      <dsp:nvSpPr>
        <dsp:cNvPr id="0" name=""/>
        <dsp:cNvSpPr/>
      </dsp:nvSpPr>
      <dsp:spPr>
        <a:xfrm>
          <a:off x="2950994" y="2632"/>
          <a:ext cx="1275511" cy="388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Script</a:t>
          </a:r>
          <a:endParaRPr lang="zh-TW" altLang="en-US" sz="1100" kern="1200" dirty="0"/>
        </a:p>
      </dsp:txBody>
      <dsp:txXfrm>
        <a:off x="2950994" y="2632"/>
        <a:ext cx="1275511" cy="388875"/>
      </dsp:txXfrm>
    </dsp:sp>
    <dsp:sp modelId="{9B5D27B3-A515-4A31-929F-5004F157175F}">
      <dsp:nvSpPr>
        <dsp:cNvPr id="0" name=""/>
        <dsp:cNvSpPr/>
      </dsp:nvSpPr>
      <dsp:spPr>
        <a:xfrm>
          <a:off x="2950994" y="488726"/>
          <a:ext cx="1275511" cy="388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CSS</a:t>
          </a:r>
          <a:endParaRPr lang="zh-TW" altLang="en-US" sz="1100" kern="1200" dirty="0"/>
        </a:p>
      </dsp:txBody>
      <dsp:txXfrm>
        <a:off x="2950994" y="488726"/>
        <a:ext cx="1275511" cy="388875"/>
      </dsp:txXfrm>
    </dsp:sp>
    <dsp:sp modelId="{9FC7307A-CB43-4AA9-A1B2-59BE5446AA72}">
      <dsp:nvSpPr>
        <dsp:cNvPr id="0" name=""/>
        <dsp:cNvSpPr/>
      </dsp:nvSpPr>
      <dsp:spPr>
        <a:xfrm>
          <a:off x="2950994" y="974821"/>
          <a:ext cx="1275511" cy="388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Meta Data</a:t>
          </a:r>
          <a:endParaRPr lang="zh-TW" altLang="en-US" sz="1100" kern="1200" dirty="0"/>
        </a:p>
      </dsp:txBody>
      <dsp:txXfrm>
        <a:off x="2950994" y="974821"/>
        <a:ext cx="1275511" cy="388875"/>
      </dsp:txXfrm>
    </dsp:sp>
    <dsp:sp modelId="{33BF5FFB-80AB-4CBA-BE68-F2740D18B63B}">
      <dsp:nvSpPr>
        <dsp:cNvPr id="0" name=""/>
        <dsp:cNvSpPr/>
      </dsp:nvSpPr>
      <dsp:spPr>
        <a:xfrm>
          <a:off x="1420380" y="2311580"/>
          <a:ext cx="1275511" cy="3888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Body</a:t>
          </a:r>
          <a:endParaRPr lang="zh-TW" altLang="en-US" sz="1100" kern="1200" dirty="0"/>
        </a:p>
      </dsp:txBody>
      <dsp:txXfrm>
        <a:off x="1420380" y="2311580"/>
        <a:ext cx="1275511" cy="388875"/>
      </dsp:txXfrm>
    </dsp:sp>
    <dsp:sp modelId="{CCC6CC06-DA12-4395-9BAF-7F3FEB348CDB}">
      <dsp:nvSpPr>
        <dsp:cNvPr id="0" name=""/>
        <dsp:cNvSpPr/>
      </dsp:nvSpPr>
      <dsp:spPr>
        <a:xfrm>
          <a:off x="2950994" y="2311580"/>
          <a:ext cx="1275511" cy="388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Class=“Container”</a:t>
          </a:r>
          <a:endParaRPr lang="zh-TW" altLang="en-US" sz="1100" kern="1200" dirty="0"/>
        </a:p>
      </dsp:txBody>
      <dsp:txXfrm>
        <a:off x="2950994" y="2311580"/>
        <a:ext cx="1275511" cy="388875"/>
      </dsp:txXfrm>
    </dsp:sp>
    <dsp:sp modelId="{3E80C92B-736B-4A6F-96A0-C8277EDD29E2}">
      <dsp:nvSpPr>
        <dsp:cNvPr id="0" name=""/>
        <dsp:cNvSpPr/>
      </dsp:nvSpPr>
      <dsp:spPr>
        <a:xfrm>
          <a:off x="4481608" y="1703962"/>
          <a:ext cx="1275511" cy="388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class=“row”</a:t>
          </a:r>
          <a:endParaRPr lang="zh-TW" altLang="en-US" sz="1100" kern="1200" dirty="0"/>
        </a:p>
      </dsp:txBody>
      <dsp:txXfrm>
        <a:off x="4481608" y="1703962"/>
        <a:ext cx="1275511" cy="388875"/>
      </dsp:txXfrm>
    </dsp:sp>
    <dsp:sp modelId="{4C2580C4-44DF-4BFB-BBF9-6D9A9DDA480A}">
      <dsp:nvSpPr>
        <dsp:cNvPr id="0" name=""/>
        <dsp:cNvSpPr/>
      </dsp:nvSpPr>
      <dsp:spPr>
        <a:xfrm>
          <a:off x="6012222" y="1460915"/>
          <a:ext cx="1275511" cy="388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“col-md-6”</a:t>
          </a:r>
          <a:endParaRPr lang="zh-TW" altLang="en-US" sz="1100" kern="1200" dirty="0"/>
        </a:p>
      </dsp:txBody>
      <dsp:txXfrm>
        <a:off x="6012222" y="1460915"/>
        <a:ext cx="1275511" cy="388875"/>
      </dsp:txXfrm>
    </dsp:sp>
    <dsp:sp modelId="{D02199CD-1F87-49E8-AEDA-DD8F472B2F27}">
      <dsp:nvSpPr>
        <dsp:cNvPr id="0" name=""/>
        <dsp:cNvSpPr/>
      </dsp:nvSpPr>
      <dsp:spPr>
        <a:xfrm>
          <a:off x="6012222" y="1947009"/>
          <a:ext cx="1275511" cy="388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“col-md-6”</a:t>
          </a:r>
          <a:endParaRPr lang="zh-TW" altLang="en-US" sz="1100" kern="1200" dirty="0"/>
        </a:p>
      </dsp:txBody>
      <dsp:txXfrm>
        <a:off x="6012222" y="1947009"/>
        <a:ext cx="1275511" cy="388875"/>
      </dsp:txXfrm>
    </dsp:sp>
    <dsp:sp modelId="{846EF4DE-2070-4B2B-B3C7-968FA94BEB09}">
      <dsp:nvSpPr>
        <dsp:cNvPr id="0" name=""/>
        <dsp:cNvSpPr/>
      </dsp:nvSpPr>
      <dsp:spPr>
        <a:xfrm>
          <a:off x="4481608" y="2919198"/>
          <a:ext cx="1275511" cy="388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class=“row”</a:t>
          </a:r>
          <a:endParaRPr lang="zh-TW" altLang="en-US" sz="1100" kern="1200" dirty="0"/>
        </a:p>
      </dsp:txBody>
      <dsp:txXfrm>
        <a:off x="4481608" y="2919198"/>
        <a:ext cx="1275511" cy="388875"/>
      </dsp:txXfrm>
    </dsp:sp>
    <dsp:sp modelId="{8F499739-4F8D-40D0-8D95-4A8C20E46E9F}">
      <dsp:nvSpPr>
        <dsp:cNvPr id="0" name=""/>
        <dsp:cNvSpPr/>
      </dsp:nvSpPr>
      <dsp:spPr>
        <a:xfrm>
          <a:off x="6012222" y="2433104"/>
          <a:ext cx="1275511" cy="388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6012222" y="2433104"/>
        <a:ext cx="1275511" cy="388875"/>
      </dsp:txXfrm>
    </dsp:sp>
    <dsp:sp modelId="{61B8E056-5DFC-41A6-A588-2FEA7347C1E7}">
      <dsp:nvSpPr>
        <dsp:cNvPr id="0" name=""/>
        <dsp:cNvSpPr/>
      </dsp:nvSpPr>
      <dsp:spPr>
        <a:xfrm>
          <a:off x="6012222" y="2919198"/>
          <a:ext cx="1275511" cy="388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6012222" y="2919198"/>
        <a:ext cx="1275511" cy="388875"/>
      </dsp:txXfrm>
    </dsp:sp>
    <dsp:sp modelId="{35F57B15-9370-4AD6-BBF7-029D95924FE4}">
      <dsp:nvSpPr>
        <dsp:cNvPr id="0" name=""/>
        <dsp:cNvSpPr/>
      </dsp:nvSpPr>
      <dsp:spPr>
        <a:xfrm>
          <a:off x="6012222" y="3405292"/>
          <a:ext cx="1275511" cy="3888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6012222" y="3405292"/>
        <a:ext cx="1275511" cy="388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73842-7A44-4B59-9C92-3A3BD0A26097}">
      <dsp:nvSpPr>
        <dsp:cNvPr id="0" name=""/>
        <dsp:cNvSpPr/>
      </dsp:nvSpPr>
      <dsp:spPr>
        <a:xfrm>
          <a:off x="2516160" y="0"/>
          <a:ext cx="673120" cy="44874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HTML</a:t>
          </a:r>
          <a:endParaRPr lang="zh-TW" altLang="en-US" sz="1100" kern="1200" dirty="0"/>
        </a:p>
      </dsp:txBody>
      <dsp:txXfrm>
        <a:off x="2529303" y="13143"/>
        <a:ext cx="646834" cy="422460"/>
      </dsp:txXfrm>
    </dsp:sp>
    <dsp:sp modelId="{A943FB9D-4E7D-41AB-B8C1-519D61941915}">
      <dsp:nvSpPr>
        <dsp:cNvPr id="0" name=""/>
        <dsp:cNvSpPr/>
      </dsp:nvSpPr>
      <dsp:spPr>
        <a:xfrm>
          <a:off x="1211990" y="448746"/>
          <a:ext cx="1640730" cy="179498"/>
        </a:xfrm>
        <a:custGeom>
          <a:avLst/>
          <a:gdLst/>
          <a:ahLst/>
          <a:cxnLst/>
          <a:rect l="0" t="0" r="0" b="0"/>
          <a:pathLst>
            <a:path>
              <a:moveTo>
                <a:pt x="1640730" y="0"/>
              </a:moveTo>
              <a:lnTo>
                <a:pt x="1640730" y="89749"/>
              </a:lnTo>
              <a:lnTo>
                <a:pt x="0" y="89749"/>
              </a:lnTo>
              <a:lnTo>
                <a:pt x="0" y="17949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B6856-B9C0-470F-8BF3-9D8501236E77}">
      <dsp:nvSpPr>
        <dsp:cNvPr id="0" name=""/>
        <dsp:cNvSpPr/>
      </dsp:nvSpPr>
      <dsp:spPr>
        <a:xfrm>
          <a:off x="875429" y="628245"/>
          <a:ext cx="673120" cy="4487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Header</a:t>
          </a:r>
          <a:endParaRPr lang="zh-TW" altLang="en-US" sz="1100" kern="1200" dirty="0"/>
        </a:p>
      </dsp:txBody>
      <dsp:txXfrm>
        <a:off x="888572" y="641388"/>
        <a:ext cx="646834" cy="422460"/>
      </dsp:txXfrm>
    </dsp:sp>
    <dsp:sp modelId="{5C3A6725-1418-4358-941C-68CE8F47FD4B}">
      <dsp:nvSpPr>
        <dsp:cNvPr id="0" name=""/>
        <dsp:cNvSpPr/>
      </dsp:nvSpPr>
      <dsp:spPr>
        <a:xfrm>
          <a:off x="336933" y="1076992"/>
          <a:ext cx="875056" cy="179498"/>
        </a:xfrm>
        <a:custGeom>
          <a:avLst/>
          <a:gdLst/>
          <a:ahLst/>
          <a:cxnLst/>
          <a:rect l="0" t="0" r="0" b="0"/>
          <a:pathLst>
            <a:path>
              <a:moveTo>
                <a:pt x="875056" y="0"/>
              </a:moveTo>
              <a:lnTo>
                <a:pt x="875056" y="89749"/>
              </a:lnTo>
              <a:lnTo>
                <a:pt x="0" y="89749"/>
              </a:lnTo>
              <a:lnTo>
                <a:pt x="0" y="179498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14A1A0-4712-4910-B4B4-3924A11CF42F}">
      <dsp:nvSpPr>
        <dsp:cNvPr id="0" name=""/>
        <dsp:cNvSpPr/>
      </dsp:nvSpPr>
      <dsp:spPr>
        <a:xfrm>
          <a:off x="373" y="1256491"/>
          <a:ext cx="673120" cy="448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Script</a:t>
          </a:r>
          <a:endParaRPr lang="zh-TW" altLang="en-US" sz="1100" kern="1200" dirty="0"/>
        </a:p>
      </dsp:txBody>
      <dsp:txXfrm>
        <a:off x="13516" y="1269634"/>
        <a:ext cx="646834" cy="422460"/>
      </dsp:txXfrm>
    </dsp:sp>
    <dsp:sp modelId="{A1A83963-C1F2-4589-9D5C-33738D111845}">
      <dsp:nvSpPr>
        <dsp:cNvPr id="0" name=""/>
        <dsp:cNvSpPr/>
      </dsp:nvSpPr>
      <dsp:spPr>
        <a:xfrm>
          <a:off x="1166270" y="1076992"/>
          <a:ext cx="91440" cy="17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498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A595B3-9C7E-4A1B-AF22-68883419B387}">
      <dsp:nvSpPr>
        <dsp:cNvPr id="0" name=""/>
        <dsp:cNvSpPr/>
      </dsp:nvSpPr>
      <dsp:spPr>
        <a:xfrm>
          <a:off x="875429" y="1256491"/>
          <a:ext cx="673120" cy="448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CSS</a:t>
          </a:r>
          <a:endParaRPr lang="zh-TW" altLang="en-US" sz="1100" kern="1200" dirty="0"/>
        </a:p>
      </dsp:txBody>
      <dsp:txXfrm>
        <a:off x="888572" y="1269634"/>
        <a:ext cx="646834" cy="422460"/>
      </dsp:txXfrm>
    </dsp:sp>
    <dsp:sp modelId="{0F7674B1-4A68-49D2-B639-77307D38121C}">
      <dsp:nvSpPr>
        <dsp:cNvPr id="0" name=""/>
        <dsp:cNvSpPr/>
      </dsp:nvSpPr>
      <dsp:spPr>
        <a:xfrm>
          <a:off x="1211990" y="1076992"/>
          <a:ext cx="875056" cy="17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9"/>
              </a:lnTo>
              <a:lnTo>
                <a:pt x="875056" y="89749"/>
              </a:lnTo>
              <a:lnTo>
                <a:pt x="875056" y="179498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0335A-6A6B-4088-BA3D-37FC94EC588D}">
      <dsp:nvSpPr>
        <dsp:cNvPr id="0" name=""/>
        <dsp:cNvSpPr/>
      </dsp:nvSpPr>
      <dsp:spPr>
        <a:xfrm>
          <a:off x="1750486" y="1256491"/>
          <a:ext cx="673120" cy="448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Meta Data</a:t>
          </a:r>
          <a:endParaRPr lang="zh-TW" altLang="en-US" sz="1100" kern="1200" dirty="0"/>
        </a:p>
      </dsp:txBody>
      <dsp:txXfrm>
        <a:off x="1763629" y="1269634"/>
        <a:ext cx="646834" cy="422460"/>
      </dsp:txXfrm>
    </dsp:sp>
    <dsp:sp modelId="{C9BBCE3C-20B9-46D1-B169-A9BA7523E802}">
      <dsp:nvSpPr>
        <dsp:cNvPr id="0" name=""/>
        <dsp:cNvSpPr/>
      </dsp:nvSpPr>
      <dsp:spPr>
        <a:xfrm>
          <a:off x="2852720" y="448746"/>
          <a:ext cx="1640730" cy="17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9"/>
              </a:lnTo>
              <a:lnTo>
                <a:pt x="1640730" y="89749"/>
              </a:lnTo>
              <a:lnTo>
                <a:pt x="1640730" y="17949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6A4B52-D698-4558-B2A3-DF16315DDC93}">
      <dsp:nvSpPr>
        <dsp:cNvPr id="0" name=""/>
        <dsp:cNvSpPr/>
      </dsp:nvSpPr>
      <dsp:spPr>
        <a:xfrm>
          <a:off x="4156891" y="628245"/>
          <a:ext cx="673120" cy="44874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Body</a:t>
          </a:r>
          <a:endParaRPr lang="zh-TW" altLang="en-US" sz="1100" kern="1200" dirty="0"/>
        </a:p>
      </dsp:txBody>
      <dsp:txXfrm>
        <a:off x="4170034" y="641388"/>
        <a:ext cx="646834" cy="422460"/>
      </dsp:txXfrm>
    </dsp:sp>
    <dsp:sp modelId="{10A5EA59-E795-427E-BA59-4E0F51DF2E2C}">
      <dsp:nvSpPr>
        <dsp:cNvPr id="0" name=""/>
        <dsp:cNvSpPr/>
      </dsp:nvSpPr>
      <dsp:spPr>
        <a:xfrm>
          <a:off x="4447731" y="1076992"/>
          <a:ext cx="91440" cy="17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498"/>
              </a:lnTo>
            </a:path>
          </a:pathLst>
        </a:custGeom>
        <a:noFill/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E7CEF7-2BB5-46D6-8F35-DC43B959C637}">
      <dsp:nvSpPr>
        <dsp:cNvPr id="0" name=""/>
        <dsp:cNvSpPr/>
      </dsp:nvSpPr>
      <dsp:spPr>
        <a:xfrm>
          <a:off x="4156891" y="1256491"/>
          <a:ext cx="673120" cy="4487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Class=“Container”</a:t>
          </a:r>
          <a:endParaRPr lang="zh-TW" altLang="en-US" sz="1100" kern="1200" dirty="0"/>
        </a:p>
      </dsp:txBody>
      <dsp:txXfrm>
        <a:off x="4170034" y="1269634"/>
        <a:ext cx="646834" cy="422460"/>
      </dsp:txXfrm>
    </dsp:sp>
    <dsp:sp modelId="{EFC7CBE6-06CF-493D-B4E8-DE8C0D8C394C}">
      <dsp:nvSpPr>
        <dsp:cNvPr id="0" name=""/>
        <dsp:cNvSpPr/>
      </dsp:nvSpPr>
      <dsp:spPr>
        <a:xfrm>
          <a:off x="3399631" y="1705238"/>
          <a:ext cx="1093820" cy="179498"/>
        </a:xfrm>
        <a:custGeom>
          <a:avLst/>
          <a:gdLst/>
          <a:ahLst/>
          <a:cxnLst/>
          <a:rect l="0" t="0" r="0" b="0"/>
          <a:pathLst>
            <a:path>
              <a:moveTo>
                <a:pt x="1093820" y="0"/>
              </a:moveTo>
              <a:lnTo>
                <a:pt x="1093820" y="89749"/>
              </a:lnTo>
              <a:lnTo>
                <a:pt x="0" y="89749"/>
              </a:lnTo>
              <a:lnTo>
                <a:pt x="0" y="1794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CAEB4F-E4A4-455B-8FC3-E4FAD3CF2717}">
      <dsp:nvSpPr>
        <dsp:cNvPr id="0" name=""/>
        <dsp:cNvSpPr/>
      </dsp:nvSpPr>
      <dsp:spPr>
        <a:xfrm>
          <a:off x="3063070" y="1884736"/>
          <a:ext cx="673120" cy="448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class=“row”</a:t>
          </a:r>
          <a:endParaRPr lang="zh-TW" altLang="en-US" sz="1100" kern="1200" dirty="0"/>
        </a:p>
      </dsp:txBody>
      <dsp:txXfrm>
        <a:off x="3076213" y="1897879"/>
        <a:ext cx="646834" cy="422460"/>
      </dsp:txXfrm>
    </dsp:sp>
    <dsp:sp modelId="{8053FCB6-5740-4F2C-A757-EEEDFD6A6E96}">
      <dsp:nvSpPr>
        <dsp:cNvPr id="0" name=""/>
        <dsp:cNvSpPr/>
      </dsp:nvSpPr>
      <dsp:spPr>
        <a:xfrm>
          <a:off x="2962102" y="2333483"/>
          <a:ext cx="437528" cy="179498"/>
        </a:xfrm>
        <a:custGeom>
          <a:avLst/>
          <a:gdLst/>
          <a:ahLst/>
          <a:cxnLst/>
          <a:rect l="0" t="0" r="0" b="0"/>
          <a:pathLst>
            <a:path>
              <a:moveTo>
                <a:pt x="437528" y="0"/>
              </a:moveTo>
              <a:lnTo>
                <a:pt x="437528" y="89749"/>
              </a:lnTo>
              <a:lnTo>
                <a:pt x="0" y="89749"/>
              </a:lnTo>
              <a:lnTo>
                <a:pt x="0" y="1794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15AA1-D85F-4D19-9F7E-86293F60AD37}">
      <dsp:nvSpPr>
        <dsp:cNvPr id="0" name=""/>
        <dsp:cNvSpPr/>
      </dsp:nvSpPr>
      <dsp:spPr>
        <a:xfrm>
          <a:off x="2625542" y="2512982"/>
          <a:ext cx="673120" cy="448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“col-md-6”</a:t>
          </a:r>
          <a:endParaRPr lang="zh-TW" altLang="en-US" sz="1100" kern="1200" dirty="0"/>
        </a:p>
      </dsp:txBody>
      <dsp:txXfrm>
        <a:off x="2638685" y="2526125"/>
        <a:ext cx="646834" cy="422460"/>
      </dsp:txXfrm>
    </dsp:sp>
    <dsp:sp modelId="{476F48BC-BD86-48DD-8A46-857E7AE3A009}">
      <dsp:nvSpPr>
        <dsp:cNvPr id="0" name=""/>
        <dsp:cNvSpPr/>
      </dsp:nvSpPr>
      <dsp:spPr>
        <a:xfrm>
          <a:off x="3399631" y="2333483"/>
          <a:ext cx="437528" cy="17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9"/>
              </a:lnTo>
              <a:lnTo>
                <a:pt x="437528" y="89749"/>
              </a:lnTo>
              <a:lnTo>
                <a:pt x="437528" y="1794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CAF611-8C63-4866-AB9B-ACFB2D98DFA5}">
      <dsp:nvSpPr>
        <dsp:cNvPr id="0" name=""/>
        <dsp:cNvSpPr/>
      </dsp:nvSpPr>
      <dsp:spPr>
        <a:xfrm>
          <a:off x="3500599" y="2512982"/>
          <a:ext cx="673120" cy="4487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“col-md-6”</a:t>
          </a:r>
          <a:endParaRPr lang="zh-TW" altLang="en-US" sz="1100" kern="1200" dirty="0"/>
        </a:p>
      </dsp:txBody>
      <dsp:txXfrm>
        <a:off x="3513742" y="2526125"/>
        <a:ext cx="646834" cy="422460"/>
      </dsp:txXfrm>
    </dsp:sp>
    <dsp:sp modelId="{70243D98-9953-48D1-9E52-4DFED50EB327}">
      <dsp:nvSpPr>
        <dsp:cNvPr id="0" name=""/>
        <dsp:cNvSpPr/>
      </dsp:nvSpPr>
      <dsp:spPr>
        <a:xfrm>
          <a:off x="4493451" y="1705238"/>
          <a:ext cx="1093820" cy="17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9"/>
              </a:lnTo>
              <a:lnTo>
                <a:pt x="1093820" y="89749"/>
              </a:lnTo>
              <a:lnTo>
                <a:pt x="1093820" y="1794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473F9-18C5-4425-B321-33C373E9A234}">
      <dsp:nvSpPr>
        <dsp:cNvPr id="0" name=""/>
        <dsp:cNvSpPr/>
      </dsp:nvSpPr>
      <dsp:spPr>
        <a:xfrm>
          <a:off x="5250711" y="1884736"/>
          <a:ext cx="673120" cy="4487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2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smtClean="0"/>
            <a:t>DIV class=“row”</a:t>
          </a:r>
          <a:endParaRPr lang="zh-TW" altLang="en-US" sz="1100" kern="1200" dirty="0"/>
        </a:p>
      </dsp:txBody>
      <dsp:txXfrm>
        <a:off x="5263854" y="1897879"/>
        <a:ext cx="646834" cy="422460"/>
      </dsp:txXfrm>
    </dsp:sp>
    <dsp:sp modelId="{4F68A7AF-CF4F-4650-9348-887E2E24E66E}">
      <dsp:nvSpPr>
        <dsp:cNvPr id="0" name=""/>
        <dsp:cNvSpPr/>
      </dsp:nvSpPr>
      <dsp:spPr>
        <a:xfrm>
          <a:off x="4712215" y="2333483"/>
          <a:ext cx="875056" cy="179498"/>
        </a:xfrm>
        <a:custGeom>
          <a:avLst/>
          <a:gdLst/>
          <a:ahLst/>
          <a:cxnLst/>
          <a:rect l="0" t="0" r="0" b="0"/>
          <a:pathLst>
            <a:path>
              <a:moveTo>
                <a:pt x="875056" y="0"/>
              </a:moveTo>
              <a:lnTo>
                <a:pt x="875056" y="89749"/>
              </a:lnTo>
              <a:lnTo>
                <a:pt x="0" y="89749"/>
              </a:lnTo>
              <a:lnTo>
                <a:pt x="0" y="1794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8B65E-BB08-469D-9A02-840AC40A01D6}">
      <dsp:nvSpPr>
        <dsp:cNvPr id="0" name=""/>
        <dsp:cNvSpPr/>
      </dsp:nvSpPr>
      <dsp:spPr>
        <a:xfrm>
          <a:off x="4375655" y="2512982"/>
          <a:ext cx="673120" cy="4487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2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4388798" y="2526125"/>
        <a:ext cx="646834" cy="422460"/>
      </dsp:txXfrm>
    </dsp:sp>
    <dsp:sp modelId="{B919D811-250A-4555-9A41-141132E881F1}">
      <dsp:nvSpPr>
        <dsp:cNvPr id="0" name=""/>
        <dsp:cNvSpPr/>
      </dsp:nvSpPr>
      <dsp:spPr>
        <a:xfrm>
          <a:off x="5541551" y="2333483"/>
          <a:ext cx="91440" cy="1794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94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570542-90EC-455C-B13F-8B7ECA19CFC1}">
      <dsp:nvSpPr>
        <dsp:cNvPr id="0" name=""/>
        <dsp:cNvSpPr/>
      </dsp:nvSpPr>
      <dsp:spPr>
        <a:xfrm>
          <a:off x="5250711" y="2512982"/>
          <a:ext cx="673120" cy="4487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2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5263854" y="2526125"/>
        <a:ext cx="646834" cy="422460"/>
      </dsp:txXfrm>
    </dsp:sp>
    <dsp:sp modelId="{B10B700C-8602-490D-A369-FCDD4EEBF0FD}">
      <dsp:nvSpPr>
        <dsp:cNvPr id="0" name=""/>
        <dsp:cNvSpPr/>
      </dsp:nvSpPr>
      <dsp:spPr>
        <a:xfrm>
          <a:off x="5587271" y="2333483"/>
          <a:ext cx="875056" cy="17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9"/>
              </a:lnTo>
              <a:lnTo>
                <a:pt x="875056" y="89749"/>
              </a:lnTo>
              <a:lnTo>
                <a:pt x="875056" y="179498"/>
              </a:lnTo>
            </a:path>
          </a:pathLst>
        </a:custGeom>
        <a:noFill/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CB5C1F-AEF5-460A-B8DF-B1A3E8F81620}">
      <dsp:nvSpPr>
        <dsp:cNvPr id="0" name=""/>
        <dsp:cNvSpPr/>
      </dsp:nvSpPr>
      <dsp:spPr>
        <a:xfrm>
          <a:off x="6125768" y="2512982"/>
          <a:ext cx="673120" cy="44874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tint val="60000"/>
                <a:lumMod val="110000"/>
              </a:schemeClr>
            </a:gs>
            <a:gs pos="100000">
              <a:schemeClr val="dk1">
                <a:tint val="82000"/>
              </a:schemeClr>
            </a:gs>
          </a:gsLst>
          <a:lin ang="5400000" scaled="0"/>
        </a:gradFill>
        <a:ln w="9525" cap="rnd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100" kern="1200" dirty="0" err="1" smtClean="0"/>
            <a:t>Div</a:t>
          </a:r>
          <a:r>
            <a:rPr lang="en-US" altLang="zh-TW" sz="1100" kern="1200" dirty="0" smtClean="0"/>
            <a:t> class= “col-md-4”</a:t>
          </a:r>
          <a:endParaRPr lang="zh-TW" altLang="en-US" sz="1100" kern="1200" dirty="0"/>
        </a:p>
      </dsp:txBody>
      <dsp:txXfrm>
        <a:off x="6138911" y="2526125"/>
        <a:ext cx="646834" cy="422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6EFC9-803F-4409-848A-761DF59DAB18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C546E4-05F8-497A-B202-F74212E88C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051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68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05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header('Access-Control-Allow-Origin: *');</a:t>
            </a:r>
          </a:p>
          <a:p>
            <a:r>
              <a:rPr lang="en-US" altLang="zh-TW" dirty="0" smtClean="0"/>
              <a:t>header('Access-Control-Allow-Methods: GET, POST');</a:t>
            </a:r>
          </a:p>
          <a:p>
            <a:r>
              <a:rPr lang="en-US" altLang="zh-TW" dirty="0" smtClean="0"/>
              <a:t>?&gt;</a:t>
            </a:r>
          </a:p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&lt;html&gt;</a:t>
            </a:r>
          </a:p>
          <a:p>
            <a:r>
              <a:rPr lang="en-US" altLang="zh-TW" dirty="0" smtClean="0"/>
              <a:t>    &lt;head&gt;</a:t>
            </a:r>
          </a:p>
          <a:p>
            <a:r>
              <a:rPr lang="en-US" altLang="zh-TW" dirty="0" smtClean="0"/>
              <a:t>        &lt;meta charset="UTF-8"&gt;</a:t>
            </a:r>
          </a:p>
          <a:p>
            <a:r>
              <a:rPr lang="en-US" altLang="zh-TW" dirty="0" smtClean="0"/>
              <a:t>        &lt;title&gt;Form Test&lt;/title&gt;</a:t>
            </a:r>
          </a:p>
          <a:p>
            <a:r>
              <a:rPr lang="en-US" altLang="zh-TW" dirty="0" smtClean="0"/>
              <a:t>    &lt;/head&gt;</a:t>
            </a:r>
          </a:p>
          <a:p>
            <a:r>
              <a:rPr lang="en-US" altLang="zh-TW" dirty="0" smtClean="0"/>
              <a:t>    &lt;body&gt;</a:t>
            </a:r>
          </a:p>
          <a:p>
            <a:r>
              <a:rPr lang="en-US" altLang="zh-TW" dirty="0" smtClean="0"/>
              <a:t>        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        echo'&lt;h1&gt;Server Side&lt;/h1&gt;';</a:t>
            </a:r>
          </a:p>
          <a:p>
            <a:r>
              <a:rPr lang="en-US" altLang="zh-TW" dirty="0" smtClean="0"/>
              <a:t>        echo'&lt;table class="table table-bordered table-striped "&gt;';</a:t>
            </a:r>
          </a:p>
          <a:p>
            <a:r>
              <a:rPr lang="en-US" altLang="zh-TW" dirty="0" smtClean="0"/>
              <a:t>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&gt;&lt;td&gt;&lt;/td&gt;&lt;td&gt;GET</a:t>
            </a:r>
            <a:r>
              <a:rPr lang="zh-TW" altLang="en-US" dirty="0" smtClean="0"/>
              <a:t>的結果</a:t>
            </a:r>
            <a:r>
              <a:rPr lang="en-US" altLang="zh-TW" dirty="0" smtClean="0"/>
              <a:t>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foreach</a:t>
            </a:r>
            <a:r>
              <a:rPr lang="en-US" altLang="zh-TW" dirty="0" smtClean="0"/>
              <a:t> ($_GET as $key =&gt; $value) {</a:t>
            </a:r>
          </a:p>
          <a:p>
            <a:r>
              <a:rPr lang="en-US" altLang="zh-TW" dirty="0" smtClean="0"/>
              <a:t>    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&gt;&lt;td&gt;' . $key . '&lt;/td&gt;&lt;td&gt;' . $value . '&lt;/td&gt;&lt;/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echo'&lt;/table&gt;';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echo'&lt;table class="table table-bordered"&gt;';</a:t>
            </a:r>
          </a:p>
          <a:p>
            <a:r>
              <a:rPr lang="en-US" altLang="zh-TW" dirty="0" smtClean="0"/>
              <a:t>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&gt;&lt;td&gt;&lt;/td&gt;&lt;td&gt;POST</a:t>
            </a:r>
            <a:r>
              <a:rPr lang="zh-TW" altLang="en-US" dirty="0" smtClean="0"/>
              <a:t>的結果</a:t>
            </a:r>
            <a:r>
              <a:rPr lang="en-US" altLang="zh-TW" dirty="0" smtClean="0"/>
              <a:t>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foreach</a:t>
            </a:r>
            <a:r>
              <a:rPr lang="en-US" altLang="zh-TW" dirty="0" smtClean="0"/>
              <a:t> ($_POST as $key =&gt; $value) {</a:t>
            </a:r>
          </a:p>
          <a:p>
            <a:r>
              <a:rPr lang="en-US" altLang="zh-TW" dirty="0" smtClean="0"/>
              <a:t>    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&gt;&lt;td&gt;' . $key . '&lt;/td&gt;&lt;td&gt;' . $value . '&lt;/td&gt;&lt;/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echo'&lt;/table&gt;';</a:t>
            </a:r>
          </a:p>
          <a:p>
            <a:r>
              <a:rPr lang="en-US" altLang="zh-TW" dirty="0" smtClean="0"/>
              <a:t>        ?&gt;</a:t>
            </a:r>
          </a:p>
          <a:p>
            <a:r>
              <a:rPr lang="en-US" altLang="zh-TW" dirty="0" smtClean="0"/>
              <a:t>    &lt;/body&gt;</a:t>
            </a:r>
          </a:p>
          <a:p>
            <a:r>
              <a:rPr lang="en-US" altLang="zh-TW" dirty="0" smtClean="0"/>
              <a:t>&lt;/html&gt;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934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&lt;div class="container-fluid" id="container"&gt;</a:t>
            </a:r>
          </a:p>
          <a:p>
            <a:r>
              <a:rPr lang="en-US" altLang="zh-TW" dirty="0" smtClean="0"/>
              <a:t>    &lt;div class="row"&gt;</a:t>
            </a:r>
          </a:p>
          <a:p>
            <a:r>
              <a:rPr lang="en-US" altLang="zh-TW" dirty="0" smtClean="0"/>
              <a:t>      &lt;div class="col-md-6"&gt;</a:t>
            </a:r>
          </a:p>
          <a:p>
            <a:r>
              <a:rPr lang="en-US" altLang="zh-TW" dirty="0" smtClean="0"/>
              <a:t>        &lt;div class="panel panel-primary"&gt;</a:t>
            </a:r>
          </a:p>
          <a:p>
            <a:r>
              <a:rPr lang="en-US" altLang="zh-TW" dirty="0" smtClean="0"/>
              <a:t>          &lt;div class="panel-heading"&gt;</a:t>
            </a:r>
            <a:r>
              <a:rPr lang="zh-TW" altLang="en-US" dirty="0" smtClean="0"/>
              <a:t>請填寫以下資訊</a:t>
            </a:r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          &lt;div class="panel-body"&gt;</a:t>
            </a:r>
          </a:p>
          <a:p>
            <a:r>
              <a:rPr lang="en-US" altLang="zh-TW" dirty="0" smtClean="0"/>
              <a:t>            &lt;h1&gt;Client Side&lt;/h1&gt;</a:t>
            </a:r>
          </a:p>
          <a:p>
            <a:r>
              <a:rPr lang="en-US" altLang="zh-TW" dirty="0" smtClean="0"/>
              <a:t>            &lt;form role="form" method="GET" action="http://localhost/TODO/index.php" id="form"&gt;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 for="exampleInputEmail1"&gt;</a:t>
            </a:r>
            <a:r>
              <a:rPr lang="zh-TW" altLang="en-US" dirty="0" smtClean="0"/>
              <a:t>電子郵件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&lt;input name='email' type="email" class="form-control" placeholder="</a:t>
            </a:r>
            <a:r>
              <a:rPr lang="zh-TW" altLang="en-US" dirty="0" smtClean="0"/>
              <a:t>輸入電子郵件</a:t>
            </a:r>
            <a:r>
              <a:rPr lang="en-US" altLang="zh-TW" dirty="0" smtClean="0"/>
              <a:t>" value="ABC@bbc.com"&gt;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 for="exampleInputPassword1"&gt;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&lt;input name='password' type="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" class="form-control" placeholder="Password" value=""&gt;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class="checkbox"&gt;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name="</a:t>
            </a:r>
            <a:r>
              <a:rPr lang="en-US" altLang="zh-TW" dirty="0" err="1" smtClean="0"/>
              <a:t>is_Vagetable</a:t>
            </a:r>
            <a:r>
              <a:rPr lang="en-US" altLang="zh-TW" dirty="0" smtClean="0"/>
              <a:t>" type="checkbox" value='true'&gt; </a:t>
            </a:r>
            <a:r>
              <a:rPr lang="zh-TW" altLang="en-US" dirty="0" smtClean="0"/>
              <a:t>吃素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class="radio"&gt;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type="radio" name="</a:t>
            </a:r>
            <a:r>
              <a:rPr lang="en-US" altLang="zh-TW" dirty="0" err="1" smtClean="0"/>
              <a:t>is_married</a:t>
            </a:r>
            <a:r>
              <a:rPr lang="en-US" altLang="zh-TW" dirty="0" smtClean="0"/>
              <a:t>" value="Y"&gt; </a:t>
            </a:r>
            <a:r>
              <a:rPr lang="zh-TW" altLang="en-US" dirty="0" smtClean="0"/>
              <a:t>已婚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class="radio"&gt;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type="radio" name="</a:t>
            </a:r>
            <a:r>
              <a:rPr lang="en-US" altLang="zh-TW" dirty="0" err="1" smtClean="0"/>
              <a:t>is_married</a:t>
            </a:r>
            <a:r>
              <a:rPr lang="en-US" altLang="zh-TW" dirty="0" smtClean="0"/>
              <a:t>" value="N" checked&gt; </a:t>
            </a:r>
            <a:r>
              <a:rPr lang="zh-TW" altLang="en-US" dirty="0" smtClean="0"/>
              <a:t>未婚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</a:t>
            </a:r>
            <a:r>
              <a:rPr lang="zh-TW" altLang="en-US" dirty="0" smtClean="0"/>
              <a:t>教育程度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&lt;select name="Education" class="form-control"&gt;</a:t>
            </a:r>
          </a:p>
          <a:p>
            <a:r>
              <a:rPr lang="en-US" altLang="zh-TW" dirty="0" smtClean="0"/>
              <a:t>                  &lt;option selected&gt;</a:t>
            </a:r>
            <a:r>
              <a:rPr lang="zh-TW" altLang="en-US" dirty="0" smtClean="0"/>
              <a:t>請選擇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國中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高中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大學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研究所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&lt;/select&gt;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&lt;button type="button"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 id="send"&gt;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              &lt;button type="reset"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清空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            &lt;/form&gt;</a:t>
            </a:r>
          </a:p>
          <a:p>
            <a:r>
              <a:rPr lang="en-US" altLang="zh-TW" dirty="0" smtClean="0"/>
              <a:t>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  &lt;div class="col-md-6" id="result"&gt;</a:t>
            </a:r>
          </a:p>
          <a:p>
            <a:r>
              <a:rPr lang="en-US" altLang="zh-TW" dirty="0" smtClean="0"/>
              <a:t>        &lt;div class="panel panel-primary"&gt;</a:t>
            </a:r>
          </a:p>
          <a:p>
            <a:r>
              <a:rPr lang="en-US" altLang="zh-TW" dirty="0" smtClean="0"/>
              <a:t>          &lt;div class="panel-heading"&gt;Server</a:t>
            </a:r>
            <a:r>
              <a:rPr lang="zh-TW" altLang="en-US" dirty="0" smtClean="0"/>
              <a:t>的結果</a:t>
            </a:r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          &lt;div class="panel-body" id="content"&gt;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  &lt;/div&gt;</a:t>
            </a:r>
          </a:p>
          <a:p>
            <a:r>
              <a:rPr lang="en-US" altLang="zh-TW" dirty="0" smtClean="0"/>
              <a:t>          &lt;div class="panel-body </a:t>
            </a:r>
            <a:r>
              <a:rPr lang="en-US" altLang="zh-TW" dirty="0" err="1" smtClean="0"/>
              <a:t>bg</a:t>
            </a:r>
            <a:r>
              <a:rPr lang="en-US" altLang="zh-TW" dirty="0" smtClean="0"/>
              <a:t>-info" style="height:400px;opacity: 0.75;" id="ad"&gt;</a:t>
            </a:r>
          </a:p>
          <a:p>
            <a:r>
              <a:rPr lang="en-US" altLang="zh-TW" dirty="0" smtClean="0"/>
              <a:t>            &lt;h1&gt;</a:t>
            </a:r>
            <a:r>
              <a:rPr lang="zh-TW" altLang="en-US" dirty="0" smtClean="0"/>
              <a:t>廣告時間</a:t>
            </a:r>
            <a:r>
              <a:rPr lang="en-US" altLang="zh-TW" dirty="0" smtClean="0"/>
              <a:t>&lt;/h1&gt;</a:t>
            </a:r>
          </a:p>
          <a:p>
            <a:r>
              <a:rPr lang="en-US" altLang="zh-TW" dirty="0" smtClean="0"/>
              <a:t>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  &lt;/div&gt;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466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'use strict';</a:t>
            </a:r>
          </a:p>
          <a:p>
            <a:r>
              <a:rPr lang="en-US" altLang="zh-TW" dirty="0" smtClean="0"/>
              <a:t>$(function () {</a:t>
            </a:r>
          </a:p>
          <a:p>
            <a:r>
              <a:rPr lang="en-US" altLang="zh-TW" dirty="0" smtClean="0"/>
              <a:t>	$('#content').hide();</a:t>
            </a:r>
          </a:p>
          <a:p>
            <a:r>
              <a:rPr lang="en-US" altLang="zh-TW" dirty="0" smtClean="0"/>
              <a:t>});</a:t>
            </a:r>
          </a:p>
          <a:p>
            <a:r>
              <a:rPr lang="en-US" altLang="zh-TW" dirty="0" smtClean="0"/>
              <a:t>$('#send').click(function () {</a:t>
            </a:r>
          </a:p>
          <a:p>
            <a:r>
              <a:rPr lang="en-US" altLang="zh-TW" dirty="0" smtClean="0"/>
              <a:t>	$('#content').hide();</a:t>
            </a:r>
          </a:p>
          <a:p>
            <a:r>
              <a:rPr lang="en-US" altLang="zh-TW" dirty="0" smtClean="0"/>
              <a:t>	$('#content').load(</a:t>
            </a:r>
          </a:p>
          <a:p>
            <a:r>
              <a:rPr lang="en-US" altLang="zh-TW" dirty="0" smtClean="0"/>
              <a:t>		'http://localhost/TODO/index.php',</a:t>
            </a:r>
          </a:p>
          <a:p>
            <a:r>
              <a:rPr lang="en-US" altLang="zh-TW" dirty="0" smtClean="0"/>
              <a:t>		$('#form').</a:t>
            </a:r>
            <a:r>
              <a:rPr lang="en-US" altLang="zh-TW" dirty="0" err="1" smtClean="0"/>
              <a:t>serializeArray</a:t>
            </a:r>
            <a:r>
              <a:rPr lang="en-US" altLang="zh-TW" dirty="0" smtClean="0"/>
              <a:t>(),</a:t>
            </a:r>
          </a:p>
          <a:p>
            <a:r>
              <a:rPr lang="en-US" altLang="zh-TW" dirty="0" smtClean="0"/>
              <a:t>		function () {</a:t>
            </a:r>
          </a:p>
          <a:p>
            <a:r>
              <a:rPr lang="en-US" altLang="zh-TW" dirty="0" smtClean="0"/>
              <a:t>			$('#content').animate({ opacity: 1.0 }, 200);</a:t>
            </a:r>
          </a:p>
          <a:p>
            <a:r>
              <a:rPr lang="en-US" altLang="zh-TW" dirty="0" smtClean="0"/>
              <a:t>			$('#content').</a:t>
            </a:r>
            <a:r>
              <a:rPr lang="en-US" altLang="zh-TW" dirty="0" err="1" smtClean="0"/>
              <a:t>slideDown</a:t>
            </a:r>
            <a:r>
              <a:rPr lang="en-US" altLang="zh-TW" dirty="0" smtClean="0"/>
              <a:t>();</a:t>
            </a:r>
          </a:p>
          <a:p>
            <a:r>
              <a:rPr lang="en-US" altLang="zh-TW" dirty="0" smtClean="0"/>
              <a:t>		})</a:t>
            </a:r>
          </a:p>
          <a:p>
            <a:r>
              <a:rPr lang="en-US" altLang="zh-TW" dirty="0" smtClean="0"/>
              <a:t>});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92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靜態頁面就是已經打好的草稿，照稿演出，而動態語言則是腦袋裡面想出來再直接說出，但是說的都是人話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361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我們需要將文字檔案，轉換成電腦看得懂的資料結構，他才有辦法進行處理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66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&lt;div class="container" id="container"&gt;</a:t>
            </a:r>
          </a:p>
          <a:p>
            <a:r>
              <a:rPr lang="en-US" altLang="zh-TW" dirty="0" smtClean="0"/>
              <a:t>    &lt;div class="row"&gt;</a:t>
            </a:r>
          </a:p>
          <a:p>
            <a:r>
              <a:rPr lang="en-US" altLang="zh-TW" dirty="0" smtClean="0"/>
              <a:t>      &lt;div class="col-md-12"&gt;</a:t>
            </a:r>
          </a:p>
          <a:p>
            <a:r>
              <a:rPr lang="en-US" altLang="zh-TW" dirty="0" smtClean="0"/>
              <a:t>        &lt;div class="panel panel-primary"&gt;</a:t>
            </a:r>
          </a:p>
          <a:p>
            <a:r>
              <a:rPr lang="en-US" altLang="zh-TW" dirty="0" smtClean="0"/>
              <a:t>          &lt;div class="panel-heading"&gt;</a:t>
            </a:r>
            <a:r>
              <a:rPr lang="zh-TW" altLang="en-US" dirty="0" smtClean="0"/>
              <a:t>請填寫以下資訊</a:t>
            </a:r>
            <a:r>
              <a:rPr lang="en-US" altLang="zh-TW" dirty="0" smtClean="0"/>
              <a:t>&lt;/div&gt;</a:t>
            </a:r>
          </a:p>
          <a:p>
            <a:r>
              <a:rPr lang="en-US" altLang="zh-TW" dirty="0" smtClean="0"/>
              <a:t>          &lt;div class="panel-body"&gt;</a:t>
            </a:r>
          </a:p>
          <a:p>
            <a:r>
              <a:rPr lang="en-US" altLang="zh-TW" dirty="0" smtClean="0"/>
              <a:t>            &lt;form role="form" method="GET" action="http://localhost/TODO/index.php" id="form"&gt;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 for="exampleInputEmail1"&gt;</a:t>
            </a:r>
            <a:r>
              <a:rPr lang="zh-TW" altLang="en-US" dirty="0" smtClean="0"/>
              <a:t>電子郵件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&lt;input name='email' type="email" class="form-control" placeholder="</a:t>
            </a:r>
            <a:r>
              <a:rPr lang="zh-TW" altLang="en-US" dirty="0" smtClean="0"/>
              <a:t>輸入電子郵件</a:t>
            </a:r>
            <a:r>
              <a:rPr lang="en-US" altLang="zh-TW" dirty="0" smtClean="0"/>
              <a:t>" value="ABC@bbc.com"&gt;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 for="exampleInputPassword1"&gt;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&lt;input name='password' type="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" class="form-control" placeholder="Password" value=""&gt;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class="checkbox"&gt;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name="</a:t>
            </a:r>
            <a:r>
              <a:rPr lang="en-US" altLang="zh-TW" dirty="0" err="1" smtClean="0"/>
              <a:t>is_Vagetable</a:t>
            </a:r>
            <a:r>
              <a:rPr lang="en-US" altLang="zh-TW" dirty="0" smtClean="0"/>
              <a:t>" type="checkbox" value='true'&gt; </a:t>
            </a:r>
            <a:r>
              <a:rPr lang="zh-TW" altLang="en-US" dirty="0" smtClean="0"/>
              <a:t>吃素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class="radio"&gt;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type="radio" name="</a:t>
            </a:r>
            <a:r>
              <a:rPr lang="en-US" altLang="zh-TW" dirty="0" err="1" smtClean="0"/>
              <a:t>is_married</a:t>
            </a:r>
            <a:r>
              <a:rPr lang="en-US" altLang="zh-TW" dirty="0" smtClean="0"/>
              <a:t>" value="Y"&gt; </a:t>
            </a:r>
            <a:r>
              <a:rPr lang="zh-TW" altLang="en-US" dirty="0" smtClean="0"/>
              <a:t>已婚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class="radio"&gt;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&lt;input type="radio" name="</a:t>
            </a:r>
            <a:r>
              <a:rPr lang="en-US" altLang="zh-TW" dirty="0" err="1" smtClean="0"/>
              <a:t>is_married</a:t>
            </a:r>
            <a:r>
              <a:rPr lang="en-US" altLang="zh-TW" dirty="0" smtClean="0"/>
              <a:t>" value="N" checked&gt; </a:t>
            </a:r>
            <a:r>
              <a:rPr lang="zh-TW" altLang="en-US" dirty="0" smtClean="0"/>
              <a:t>未婚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&lt;div class="form-group"&gt;</a:t>
            </a:r>
          </a:p>
          <a:p>
            <a:r>
              <a:rPr lang="en-US" altLang="zh-TW" dirty="0" smtClean="0"/>
              <a:t>                &lt;label&gt;</a:t>
            </a:r>
          </a:p>
          <a:p>
            <a:r>
              <a:rPr lang="en-US" altLang="zh-TW" dirty="0" smtClean="0"/>
              <a:t>                  </a:t>
            </a:r>
            <a:r>
              <a:rPr lang="zh-TW" altLang="en-US" dirty="0" smtClean="0"/>
              <a:t>教育程度</a:t>
            </a:r>
          </a:p>
          <a:p>
            <a:r>
              <a:rPr lang="zh-TW" altLang="en-US" dirty="0" smtClean="0"/>
              <a:t>                </a:t>
            </a:r>
            <a:r>
              <a:rPr lang="en-US" altLang="zh-TW" dirty="0" smtClean="0"/>
              <a:t>&lt;/label&gt;</a:t>
            </a:r>
          </a:p>
          <a:p>
            <a:r>
              <a:rPr lang="en-US" altLang="zh-TW" dirty="0" smtClean="0"/>
              <a:t>                &lt;select name="Education" class="form-control"&gt;</a:t>
            </a:r>
          </a:p>
          <a:p>
            <a:r>
              <a:rPr lang="en-US" altLang="zh-TW" dirty="0" smtClean="0"/>
              <a:t>                  &lt;option selected&gt;</a:t>
            </a:r>
            <a:r>
              <a:rPr lang="zh-TW" altLang="en-US" dirty="0" smtClean="0"/>
              <a:t>請選擇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國中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高中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大學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  &lt;option&gt;</a:t>
            </a:r>
            <a:r>
              <a:rPr lang="zh-TW" altLang="en-US" dirty="0" smtClean="0"/>
              <a:t>研究所</a:t>
            </a:r>
            <a:r>
              <a:rPr lang="en-US" altLang="zh-TW" dirty="0" smtClean="0"/>
              <a:t>&lt;/option&gt;</a:t>
            </a:r>
          </a:p>
          <a:p>
            <a:r>
              <a:rPr lang="en-US" altLang="zh-TW" dirty="0" smtClean="0"/>
              <a:t>                &lt;/select&gt;</a:t>
            </a:r>
          </a:p>
          <a:p>
            <a:r>
              <a:rPr lang="en-US" altLang="zh-TW" dirty="0" smtClean="0"/>
              <a:t>              &lt;/div&gt;</a:t>
            </a:r>
          </a:p>
          <a:p>
            <a:r>
              <a:rPr lang="en-US" altLang="zh-TW" dirty="0" smtClean="0"/>
              <a:t>              &lt;button type="submit"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-primary"&gt;</a:t>
            </a:r>
            <a:r>
              <a:rPr lang="zh-TW" altLang="en-US" dirty="0" smtClean="0"/>
              <a:t>送出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              &lt;button type="reset" class="</a:t>
            </a:r>
            <a:r>
              <a:rPr lang="en-US" altLang="zh-TW" dirty="0" err="1" smtClean="0"/>
              <a:t>btn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btn-defalut</a:t>
            </a:r>
            <a:r>
              <a:rPr lang="en-US" altLang="zh-TW" dirty="0" smtClean="0"/>
              <a:t>"&gt;</a:t>
            </a:r>
            <a:r>
              <a:rPr lang="zh-TW" altLang="en-US" dirty="0" smtClean="0"/>
              <a:t>清空</a:t>
            </a:r>
            <a:r>
              <a:rPr lang="en-US" altLang="zh-TW" dirty="0" smtClean="0"/>
              <a:t>&lt;/button&gt;</a:t>
            </a:r>
          </a:p>
          <a:p>
            <a:r>
              <a:rPr lang="en-US" altLang="zh-TW" dirty="0" smtClean="0"/>
              <a:t>            &lt;/form&gt;</a:t>
            </a:r>
          </a:p>
          <a:p>
            <a:r>
              <a:rPr lang="en-US" altLang="zh-TW" dirty="0" smtClean="0"/>
              <a:t>          &lt;/div&gt;</a:t>
            </a:r>
          </a:p>
          <a:p>
            <a:r>
              <a:rPr lang="en-US" altLang="zh-TW" dirty="0" smtClean="0"/>
              <a:t>        &lt;/div&gt;</a:t>
            </a:r>
          </a:p>
          <a:p>
            <a:r>
              <a:rPr lang="en-US" altLang="zh-TW" dirty="0" smtClean="0"/>
              <a:t>      &lt;/div&gt;</a:t>
            </a:r>
          </a:p>
          <a:p>
            <a:r>
              <a:rPr lang="en-US" altLang="zh-TW" dirty="0" smtClean="0"/>
              <a:t>    &lt;/div&gt;</a:t>
            </a:r>
          </a:p>
          <a:p>
            <a:r>
              <a:rPr lang="en-US" altLang="zh-TW" dirty="0" smtClean="0"/>
              <a:t>&lt;/div&gt;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723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&lt;!DOCTYPE html&gt;</a:t>
            </a:r>
          </a:p>
          <a:p>
            <a:r>
              <a:rPr lang="en-US" altLang="zh-TW" dirty="0" smtClean="0"/>
              <a:t>&lt;html&gt;</a:t>
            </a:r>
          </a:p>
          <a:p>
            <a:r>
              <a:rPr lang="en-US" altLang="zh-TW" dirty="0" smtClean="0"/>
              <a:t>    &lt;head&gt;</a:t>
            </a:r>
          </a:p>
          <a:p>
            <a:r>
              <a:rPr lang="en-US" altLang="zh-TW" dirty="0" smtClean="0"/>
              <a:t>        &lt;meta charset="UTF-8"&gt;</a:t>
            </a:r>
          </a:p>
          <a:p>
            <a:r>
              <a:rPr lang="en-US" altLang="zh-TW" dirty="0" smtClean="0"/>
              <a:t>        &lt;title&gt;Form Test&lt;/title&gt;</a:t>
            </a:r>
          </a:p>
          <a:p>
            <a:r>
              <a:rPr lang="en-US" altLang="zh-TW" dirty="0" smtClean="0"/>
              <a:t>    &lt;/head&gt;</a:t>
            </a:r>
          </a:p>
          <a:p>
            <a:r>
              <a:rPr lang="en-US" altLang="zh-TW" dirty="0" smtClean="0"/>
              <a:t>    &lt;body&gt;</a:t>
            </a:r>
          </a:p>
          <a:p>
            <a:r>
              <a:rPr lang="en-US" altLang="zh-TW" dirty="0" smtClean="0"/>
              <a:t>        &lt;?</a:t>
            </a:r>
            <a:r>
              <a:rPr lang="en-US" altLang="zh-TW" dirty="0" err="1" smtClean="0"/>
              <a:t>php</a:t>
            </a:r>
            <a:endParaRPr lang="en-US" altLang="zh-TW" dirty="0" smtClean="0"/>
          </a:p>
          <a:p>
            <a:r>
              <a:rPr lang="en-US" altLang="zh-TW" dirty="0" smtClean="0"/>
              <a:t>        echo'&lt;table class="table table-bordered"&gt;';</a:t>
            </a:r>
          </a:p>
          <a:p>
            <a:r>
              <a:rPr lang="en-US" altLang="zh-TW" dirty="0" smtClean="0"/>
              <a:t>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&gt;&lt;td&gt;&lt;/td&gt;&lt;td&gt;GET</a:t>
            </a:r>
            <a:r>
              <a:rPr lang="zh-TW" altLang="en-US" dirty="0" smtClean="0"/>
              <a:t>的結果</a:t>
            </a:r>
            <a:r>
              <a:rPr lang="en-US" altLang="zh-TW" dirty="0" smtClean="0"/>
              <a:t>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foreach</a:t>
            </a:r>
            <a:r>
              <a:rPr lang="en-US" altLang="zh-TW" dirty="0" smtClean="0"/>
              <a:t> ($_GET as $key =&gt; $value) {</a:t>
            </a:r>
          </a:p>
          <a:p>
            <a:r>
              <a:rPr lang="en-US" altLang="zh-TW" dirty="0" smtClean="0"/>
              <a:t>    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&gt;&lt;td&gt;' . $key . '&lt;/td&gt;&lt;td&gt;' . $value . '&lt;/td&gt;&lt;/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echo'&lt;/table&gt;';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      echo'&lt;table class="table table-bordered"&gt;';</a:t>
            </a:r>
          </a:p>
          <a:p>
            <a:r>
              <a:rPr lang="en-US" altLang="zh-TW" dirty="0" smtClean="0"/>
              <a:t>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&gt;&lt;td&gt;&lt;/td&gt;&lt;td&gt;POST</a:t>
            </a:r>
            <a:r>
              <a:rPr lang="zh-TW" altLang="en-US" dirty="0" smtClean="0"/>
              <a:t>的結果</a:t>
            </a:r>
            <a:r>
              <a:rPr lang="en-US" altLang="zh-TW" dirty="0" smtClean="0"/>
              <a:t>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</a:t>
            </a:r>
            <a:r>
              <a:rPr lang="en-US" altLang="zh-TW" dirty="0" err="1" smtClean="0"/>
              <a:t>foreach</a:t>
            </a:r>
            <a:r>
              <a:rPr lang="en-US" altLang="zh-TW" dirty="0" smtClean="0"/>
              <a:t> ($_POST as $key =&gt; $value) {</a:t>
            </a:r>
          </a:p>
          <a:p>
            <a:r>
              <a:rPr lang="en-US" altLang="zh-TW" dirty="0" smtClean="0"/>
              <a:t>            echo'&lt;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&gt;&lt;td&gt;' . $key . '&lt;/td&gt;&lt;td&gt;' . $value . '&lt;/td&gt;&lt;/</a:t>
            </a:r>
            <a:r>
              <a:rPr lang="en-US" altLang="zh-TW" dirty="0" err="1" smtClean="0"/>
              <a:t>tr</a:t>
            </a:r>
            <a:r>
              <a:rPr lang="en-US" altLang="zh-TW" dirty="0" smtClean="0"/>
              <a:t>&gt;';</a:t>
            </a:r>
          </a:p>
          <a:p>
            <a:r>
              <a:rPr lang="en-US" altLang="zh-TW" dirty="0" smtClean="0"/>
              <a:t>        }</a:t>
            </a:r>
          </a:p>
          <a:p>
            <a:r>
              <a:rPr lang="en-US" altLang="zh-TW" dirty="0" smtClean="0"/>
              <a:t>        echo'&lt;/table&gt;';</a:t>
            </a:r>
          </a:p>
          <a:p>
            <a:r>
              <a:rPr lang="en-US" altLang="zh-TW" dirty="0" smtClean="0"/>
              <a:t>        ?&gt;</a:t>
            </a:r>
          </a:p>
          <a:p>
            <a:r>
              <a:rPr lang="en-US" altLang="zh-TW" dirty="0" smtClean="0"/>
              <a:t>    &lt;/body&gt;</a:t>
            </a:r>
          </a:p>
          <a:p>
            <a:r>
              <a:rPr lang="en-US" altLang="zh-TW" dirty="0" smtClean="0"/>
              <a:t>&lt;/html&gt;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43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097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982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92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CSS </a:t>
            </a:r>
            <a:r>
              <a:rPr lang="zh-TW" altLang="en-US" dirty="0" smtClean="0"/>
              <a:t>叫做串列樣式表，代表同一個元素可能會被很多的設定影響，最後一個發生效果的會蓋掉前面的效果。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C546E4-05F8-497A-B202-F74212E88C71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11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82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31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64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737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783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027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38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644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1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20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48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06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41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26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030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01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82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2754C9E-1658-4B13-BA77-A45BD6A53271}" type="datetimeFigureOut">
              <a:rPr lang="zh-TW" altLang="en-US" smtClean="0"/>
              <a:t>2015/11/15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84EB7FC-250E-436E-9554-1E168ACE67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9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Web App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Alex 2015/11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30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研究人員如何分享及更新訊息</a:t>
            </a:r>
            <a:r>
              <a:rPr lang="en-US" altLang="zh-TW" sz="3600" dirty="0"/>
              <a:t>?</a:t>
            </a:r>
            <a:endParaRPr lang="zh-TW" altLang="en-US" sz="36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歐洲核子研究所裏面有很多物理學家，他們的研究項目，通常都會涵蓋別人研究的主題，他們希望一個人更新了一部分</a:t>
            </a:r>
            <a:r>
              <a:rPr lang="zh-TW" altLang="en-US" dirty="0"/>
              <a:t>的</a:t>
            </a:r>
            <a:r>
              <a:rPr lang="zh-TW" altLang="en-US" dirty="0" smtClean="0"/>
              <a:t>資訊後，其他人馬上就可以看的到。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9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研究人員如何分享</a:t>
            </a:r>
            <a:r>
              <a:rPr lang="zh-TW" altLang="en-US" dirty="0"/>
              <a:t>及更新</a:t>
            </a:r>
            <a:r>
              <a:rPr lang="zh-TW" altLang="en-US" dirty="0" smtClean="0"/>
              <a:t>訊息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pic>
        <p:nvPicPr>
          <p:cNvPr id="6" name="Picture 2" descr="Tim Berners-Lee 201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8594" y="2686844"/>
            <a:ext cx="279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內容版面配置區 3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025" y="3154680"/>
            <a:ext cx="3336925" cy="2724626"/>
          </a:xfrm>
        </p:spPr>
      </p:pic>
      <p:sp>
        <p:nvSpPr>
          <p:cNvPr id="8" name="文字方塊 7"/>
          <p:cNvSpPr txBox="1"/>
          <p:nvPr/>
        </p:nvSpPr>
        <p:spPr>
          <a:xfrm>
            <a:off x="4645025" y="2686844"/>
            <a:ext cx="3336925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zh-TW" dirty="0"/>
              <a:t>超</a:t>
            </a:r>
            <a:r>
              <a:rPr lang="zh-TW" altLang="zh-TW" dirty="0" smtClean="0"/>
              <a:t>文字</a:t>
            </a:r>
            <a:r>
              <a:rPr lang="zh-TW" altLang="en-US" dirty="0" smtClean="0"/>
              <a:t> </a:t>
            </a:r>
            <a:r>
              <a:rPr lang="en-US" altLang="zh-TW" b="1" dirty="0" err="1"/>
              <a:t>HyperText</a:t>
            </a:r>
            <a:r>
              <a:rPr lang="en-US" altLang="zh-TW" b="1" dirty="0"/>
              <a:t> </a:t>
            </a:r>
            <a:endParaRPr lang="zh-TW" altLang="zh-TW" dirty="0"/>
          </a:p>
        </p:txBody>
      </p:sp>
    </p:spTree>
    <p:extLst>
      <p:ext uri="{BB962C8B-B14F-4D97-AF65-F5344CB8AC3E}">
        <p14:creationId xmlns:p14="http://schemas.microsoft.com/office/powerpoint/2010/main" val="289425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簡單來講就像是</a:t>
            </a:r>
            <a:r>
              <a:rPr lang="en-US" altLang="zh-TW" dirty="0" smtClean="0"/>
              <a:t>Wiki</a:t>
            </a:r>
            <a:r>
              <a:rPr lang="zh-TW" altLang="en-US" dirty="0" smtClean="0"/>
              <a:t>的東西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9612" y="2490788"/>
            <a:ext cx="6492713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4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超文字</a:t>
            </a:r>
            <a:r>
              <a:rPr lang="zh-TW" altLang="en-US" dirty="0"/>
              <a:t> </a:t>
            </a:r>
            <a:r>
              <a:rPr lang="en-US" altLang="zh-TW" b="1" dirty="0" err="1"/>
              <a:t>HyperText</a:t>
            </a:r>
            <a:r>
              <a:rPr lang="en-US" altLang="zh-TW" b="1" dirty="0"/>
              <a:t> 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就兩個主要的功能而已</a:t>
            </a:r>
            <a:r>
              <a:rPr lang="en-US" altLang="zh-TW" sz="3200" dirty="0" smtClean="0"/>
              <a:t>!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800" dirty="0" smtClean="0"/>
              <a:t>給電腦一個我們給他的標籤</a:t>
            </a:r>
            <a:r>
              <a:rPr lang="en-US" altLang="zh-TW" sz="2800" dirty="0" smtClean="0"/>
              <a:t>&lt;TAG&gt;</a:t>
            </a:r>
            <a:r>
              <a:rPr lang="zh-TW" altLang="en-US" sz="2800" dirty="0" smtClean="0"/>
              <a:t>他必須能夠顯示出我們大家定義好應該有的長相。</a:t>
            </a:r>
            <a:endParaRPr lang="en-US" altLang="zh-TW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800" dirty="0" smtClean="0"/>
              <a:t>這個標籤的所組合而成的檔案必須可以跟其他東西做連結，點了</a:t>
            </a:r>
            <a:r>
              <a:rPr lang="en-US" altLang="zh-TW" sz="2800" dirty="0" smtClean="0"/>
              <a:t>A</a:t>
            </a:r>
            <a:r>
              <a:rPr lang="zh-TW" altLang="en-US" sz="2800" dirty="0" smtClean="0"/>
              <a:t>可以跳到</a:t>
            </a:r>
            <a:r>
              <a:rPr lang="en-US" altLang="zh-TW" sz="2800" dirty="0" smtClean="0"/>
              <a:t>B</a:t>
            </a:r>
            <a:r>
              <a:rPr lang="zh-TW" altLang="en-US" sz="2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962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SGML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866" y="2316168"/>
            <a:ext cx="3718560" cy="4229863"/>
          </a:xfrm>
        </p:spPr>
      </p:pic>
      <p:sp>
        <p:nvSpPr>
          <p:cNvPr id="5" name="文字方塊 4"/>
          <p:cNvSpPr txBox="1"/>
          <p:nvPr/>
        </p:nvSpPr>
        <p:spPr>
          <a:xfrm>
            <a:off x="4762500" y="2399774"/>
            <a:ext cx="34061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標準通用標記式語言（</a:t>
            </a:r>
            <a:r>
              <a:rPr lang="en-US" altLang="zh-TW" sz="2000" dirty="0" smtClean="0"/>
              <a:t>Standard Generalized Markup Language</a:t>
            </a:r>
            <a:r>
              <a:rPr lang="zh-TW" altLang="en-US" sz="2000" dirty="0" smtClean="0"/>
              <a:t>，</a:t>
            </a:r>
            <a:r>
              <a:rPr lang="en-US" altLang="zh-TW" sz="2000" dirty="0" smtClean="0"/>
              <a:t>SGML</a:t>
            </a:r>
            <a:r>
              <a:rPr lang="zh-TW" altLang="en-US" sz="2000" dirty="0" smtClean="0"/>
              <a:t>）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是現時常用的超文字格式的最高層次標準，是可以定義標記式語言的元語言，甚至可以定義不必採用</a:t>
            </a:r>
            <a:r>
              <a:rPr lang="en-US" altLang="zh-TW" sz="2000" dirty="0" smtClean="0"/>
              <a:t>&lt; &gt;</a:t>
            </a:r>
            <a:r>
              <a:rPr lang="zh-TW" altLang="en-US" sz="2000" dirty="0" smtClean="0"/>
              <a:t>的常規方式。</a:t>
            </a:r>
            <a:endParaRPr lang="en-US" altLang="zh-TW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 smtClean="0"/>
              <a:t>由於它的複雜，因而難以普及。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4792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</a:t>
            </a:r>
            <a:r>
              <a:rPr lang="zh-TW" altLang="en-US" dirty="0"/>
              <a:t>出現了</a:t>
            </a:r>
          </a:p>
        </p:txBody>
      </p:sp>
      <p:pic>
        <p:nvPicPr>
          <p:cNvPr id="6" name="Picture 2" descr="Tim Berners-Lee 201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8594" y="2686844"/>
            <a:ext cx="279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1527" y="2487613"/>
            <a:ext cx="2503921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7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第一版中的範例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sz="half" idx="2"/>
          </p:nvPr>
        </p:nvSpPr>
        <p:spPr>
          <a:xfrm>
            <a:off x="4645151" y="2487168"/>
            <a:ext cx="3723785" cy="3447288"/>
          </a:xfrm>
        </p:spPr>
        <p:txBody>
          <a:bodyPr/>
          <a:lstStyle/>
          <a:p>
            <a:r>
              <a:rPr lang="zh-TW" altLang="en-US" dirty="0" smtClean="0"/>
              <a:t>只有定義了一些基礎</a:t>
            </a:r>
            <a:r>
              <a:rPr lang="en-US" altLang="zh-TW" dirty="0" smtClean="0"/>
              <a:t>Tag</a:t>
            </a:r>
          </a:p>
          <a:p>
            <a:r>
              <a:rPr lang="zh-TW" altLang="en-US" dirty="0" smtClean="0"/>
              <a:t>這個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是成對出現的</a:t>
            </a:r>
            <a:endParaRPr lang="en-US" altLang="zh-TW" dirty="0" smtClean="0"/>
          </a:p>
          <a:p>
            <a:r>
              <a:rPr lang="zh-TW" altLang="en-US" dirty="0" smtClean="0"/>
              <a:t>那時候連</a:t>
            </a:r>
            <a:r>
              <a:rPr lang="en-US" altLang="zh-TW" dirty="0" smtClean="0"/>
              <a:t>HEAD</a:t>
            </a:r>
            <a:r>
              <a:rPr lang="zh-TW" altLang="en-US" dirty="0" smtClean="0"/>
              <a:t>跟</a:t>
            </a:r>
            <a:r>
              <a:rPr lang="en-US" altLang="zh-TW" dirty="0" smtClean="0"/>
              <a:t>BODY</a:t>
            </a:r>
            <a:r>
              <a:rPr lang="zh-TW" altLang="en-US" dirty="0" smtClean="0"/>
              <a:t>都可以不一定要有</a:t>
            </a:r>
            <a:endParaRPr lang="zh-TW" altLang="en-US" dirty="0"/>
          </a:p>
        </p:txBody>
      </p:sp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2974" y="2487613"/>
            <a:ext cx="2505240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35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呈現的結</a:t>
            </a:r>
            <a:r>
              <a:rPr lang="zh-TW" altLang="en-US" dirty="0"/>
              <a:t>果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6338" y="2542794"/>
            <a:ext cx="6799262" cy="33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內容有了，那如何溝通呢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跳回來剛剛記住的，電腦</a:t>
            </a:r>
            <a:r>
              <a:rPr lang="zh-TW" altLang="en-US" dirty="0"/>
              <a:t>溝通的媒介是</a:t>
            </a:r>
            <a:r>
              <a:rPr lang="zh-TW" altLang="en-US" b="1" dirty="0"/>
              <a:t>協定</a:t>
            </a:r>
          </a:p>
        </p:txBody>
      </p:sp>
    </p:spTree>
    <p:extLst>
      <p:ext uri="{BB962C8B-B14F-4D97-AF65-F5344CB8AC3E}">
        <p14:creationId xmlns:p14="http://schemas.microsoft.com/office/powerpoint/2010/main" val="113462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HTTP</a:t>
            </a:r>
            <a:endParaRPr lang="zh-TW" altLang="en-US" dirty="0"/>
          </a:p>
        </p:txBody>
      </p:sp>
      <p:pic>
        <p:nvPicPr>
          <p:cNvPr id="6" name="Picture 2" descr="Tim Berners-Lee 201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8594" y="2686844"/>
            <a:ext cx="279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超文字傳輸協定（英文：</a:t>
            </a:r>
            <a:r>
              <a:rPr lang="en-US" altLang="zh-TW" dirty="0" err="1"/>
              <a:t>HyperText</a:t>
            </a:r>
            <a:r>
              <a:rPr lang="en-US" altLang="zh-TW" dirty="0"/>
              <a:t> Transfer Protocol</a:t>
            </a:r>
            <a:r>
              <a:rPr lang="zh-TW" altLang="en-US" dirty="0"/>
              <a:t>，縮寫：</a:t>
            </a:r>
            <a:r>
              <a:rPr lang="en-US" altLang="zh-TW" dirty="0"/>
              <a:t>HTTP</a:t>
            </a:r>
            <a:r>
              <a:rPr lang="zh-TW" altLang="en-US" dirty="0"/>
              <a:t>）是網際網路上應用最為廣泛的一種網路協議。設計</a:t>
            </a:r>
            <a:r>
              <a:rPr lang="en-US" altLang="zh-TW" dirty="0"/>
              <a:t>HTTP</a:t>
            </a:r>
            <a:r>
              <a:rPr lang="zh-TW" altLang="en-US" dirty="0"/>
              <a:t>最初的目的是為了提供一種發布和接收</a:t>
            </a:r>
            <a:r>
              <a:rPr lang="en-US" altLang="zh-TW" dirty="0"/>
              <a:t>HTML</a:t>
            </a:r>
            <a:r>
              <a:rPr lang="zh-TW" altLang="en-US" dirty="0"/>
              <a:t>頁面的方法。通過</a:t>
            </a:r>
            <a:r>
              <a:rPr lang="en-US" altLang="zh-TW" dirty="0"/>
              <a:t>HTTP</a:t>
            </a:r>
            <a:r>
              <a:rPr lang="zh-TW" altLang="en-US" dirty="0"/>
              <a:t>或者</a:t>
            </a:r>
            <a:r>
              <a:rPr lang="en-US" altLang="zh-TW" dirty="0"/>
              <a:t>HTTPS</a:t>
            </a:r>
            <a:r>
              <a:rPr lang="zh-TW" altLang="en-US" dirty="0"/>
              <a:t>協定請求的資源由統一資源識別元（</a:t>
            </a:r>
            <a:r>
              <a:rPr lang="en-US" altLang="zh-TW" dirty="0"/>
              <a:t>Uniform Resource Identifiers</a:t>
            </a:r>
            <a:r>
              <a:rPr lang="zh-TW" altLang="en-US" dirty="0"/>
              <a:t>，</a:t>
            </a:r>
            <a:r>
              <a:rPr lang="en-US" altLang="zh-TW" dirty="0"/>
              <a:t>URI</a:t>
            </a:r>
            <a:r>
              <a:rPr lang="zh-TW" altLang="en-US" dirty="0"/>
              <a:t>）來標識。</a:t>
            </a:r>
          </a:p>
        </p:txBody>
      </p:sp>
    </p:spTree>
    <p:extLst>
      <p:ext uri="{BB962C8B-B14F-4D97-AF65-F5344CB8AC3E}">
        <p14:creationId xmlns:p14="http://schemas.microsoft.com/office/powerpoint/2010/main" val="194651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網路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當兩台電腦連在一起，要如何溝通呢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26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URI VS URL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176865" y="2507553"/>
            <a:ext cx="6798736" cy="3806162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2900" dirty="0"/>
              <a:t>URI</a:t>
            </a:r>
            <a:r>
              <a:rPr lang="zh-TW" altLang="en-US" sz="2900" dirty="0"/>
              <a:t>：</a:t>
            </a:r>
            <a:r>
              <a:rPr lang="en-US" altLang="zh-TW" sz="2900" dirty="0"/>
              <a:t>Uniform Resource </a:t>
            </a:r>
            <a:r>
              <a:rPr lang="en-US" altLang="zh-TW" sz="2900" dirty="0" smtClean="0"/>
              <a:t>Identifier</a:t>
            </a:r>
            <a:r>
              <a:rPr lang="zh-TW" altLang="en-US" sz="2900" dirty="0"/>
              <a:t>的</a:t>
            </a:r>
            <a:r>
              <a:rPr lang="zh-TW" altLang="en-US" sz="2900" dirty="0" smtClean="0"/>
              <a:t>縮寫</a:t>
            </a:r>
            <a:endParaRPr lang="en-US" altLang="zh-TW" sz="2900" dirty="0" smtClean="0"/>
          </a:p>
          <a:p>
            <a:r>
              <a:rPr lang="en-US" altLang="zh-TW" sz="2900" dirty="0" smtClean="0"/>
              <a:t>URL</a:t>
            </a:r>
            <a:r>
              <a:rPr lang="zh-TW" altLang="en-US" sz="2900" dirty="0" smtClean="0"/>
              <a:t>：</a:t>
            </a:r>
            <a:r>
              <a:rPr lang="en-US" altLang="zh-TW" sz="2900" dirty="0" smtClean="0"/>
              <a:t>Uniform </a:t>
            </a:r>
            <a:r>
              <a:rPr lang="en-US" altLang="zh-TW" sz="2900" dirty="0"/>
              <a:t>Resource Location</a:t>
            </a:r>
            <a:r>
              <a:rPr lang="zh-TW" altLang="en-US" sz="2900" dirty="0"/>
              <a:t>的</a:t>
            </a:r>
            <a:r>
              <a:rPr lang="zh-TW" altLang="en-US" sz="2900" dirty="0" smtClean="0"/>
              <a:t>縮寫</a:t>
            </a:r>
            <a:endParaRPr lang="en-US" altLang="zh-TW" sz="2900" dirty="0" smtClean="0"/>
          </a:p>
          <a:p>
            <a:r>
              <a:rPr lang="en-US" altLang="zh-TW" sz="2900" dirty="0" smtClean="0"/>
              <a:t>URI</a:t>
            </a:r>
            <a:r>
              <a:rPr lang="zh-TW" altLang="en-US" sz="2900" dirty="0" smtClean="0"/>
              <a:t> 定義了網路上的唯一的資源，例如</a:t>
            </a:r>
            <a:r>
              <a:rPr lang="en-US" altLang="zh-TW" sz="2900" dirty="0" smtClean="0"/>
              <a:t>HTML</a:t>
            </a:r>
            <a:r>
              <a:rPr lang="zh-TW" altLang="en-US" sz="2900" dirty="0" smtClean="0"/>
              <a:t>檔案，圖片檔</a:t>
            </a:r>
            <a:r>
              <a:rPr lang="en-US" altLang="zh-TW" sz="2900" dirty="0" smtClean="0"/>
              <a:t>…</a:t>
            </a:r>
            <a:r>
              <a:rPr lang="zh-TW" altLang="en-US" sz="2900" dirty="0" smtClean="0"/>
              <a:t>等等。</a:t>
            </a:r>
            <a:endParaRPr lang="en-US" altLang="zh-TW" sz="2900" dirty="0" smtClean="0"/>
          </a:p>
          <a:p>
            <a:r>
              <a:rPr lang="en-US" altLang="zh-TW" sz="2900" dirty="0" smtClean="0"/>
              <a:t>URL</a:t>
            </a:r>
            <a:r>
              <a:rPr lang="zh-TW" altLang="en-US" sz="2900" dirty="0" smtClean="0"/>
              <a:t>則是</a:t>
            </a:r>
            <a:r>
              <a:rPr lang="en-US" altLang="zh-TW" sz="2900" dirty="0" smtClean="0"/>
              <a:t>URI</a:t>
            </a:r>
            <a:r>
              <a:rPr lang="zh-TW" altLang="en-US" sz="2900" dirty="0" smtClean="0"/>
              <a:t>的子集合，專門描述包含協定的網路資源。</a:t>
            </a:r>
            <a:endParaRPr lang="en-US" altLang="zh-TW" sz="2900" dirty="0" smtClean="0"/>
          </a:p>
          <a:p>
            <a:r>
              <a:rPr lang="zh-TW" altLang="en-US" sz="2900" dirty="0" smtClean="0"/>
              <a:t>絕對路徑</a:t>
            </a:r>
            <a:r>
              <a:rPr lang="en-US" altLang="zh-TW" sz="2900" dirty="0" smtClean="0"/>
              <a:t>:</a:t>
            </a:r>
            <a:r>
              <a:rPr lang="en-US" altLang="zh-TW" sz="2900" dirty="0"/>
              <a:t> http://</a:t>
            </a:r>
            <a:r>
              <a:rPr lang="en-US" altLang="zh-TW" sz="2900" dirty="0" smtClean="0"/>
              <a:t>www.acme.com/support/intro.htm</a:t>
            </a:r>
          </a:p>
          <a:p>
            <a:r>
              <a:rPr lang="zh-TW" altLang="en-US" sz="2900" dirty="0" smtClean="0"/>
              <a:t>相對路徑</a:t>
            </a:r>
            <a:r>
              <a:rPr lang="en-US" altLang="zh-TW" sz="2900" dirty="0" smtClean="0"/>
              <a:t>:</a:t>
            </a:r>
            <a:r>
              <a:rPr lang="en-US" altLang="zh-TW" sz="2900" dirty="0"/>
              <a:t> &lt;A </a:t>
            </a:r>
            <a:r>
              <a:rPr lang="en-US" altLang="zh-TW" sz="2900" dirty="0" err="1"/>
              <a:t>href</a:t>
            </a:r>
            <a:r>
              <a:rPr lang="en-US" altLang="zh-TW" sz="2900" dirty="0"/>
              <a:t>="suppliers.htm"&gt;Suppliers&lt;/A</a:t>
            </a:r>
            <a:r>
              <a:rPr lang="en-US" altLang="zh-TW" sz="2900" dirty="0" smtClean="0"/>
              <a:t>&gt;</a:t>
            </a:r>
          </a:p>
          <a:p>
            <a:pPr marL="0" indent="0">
              <a:buNone/>
            </a:pPr>
            <a:r>
              <a:rPr lang="en-US" altLang="zh-TW" sz="2900" dirty="0"/>
              <a:t>	</a:t>
            </a:r>
            <a:r>
              <a:rPr lang="en-US" altLang="zh-TW" sz="2900" dirty="0" smtClean="0"/>
              <a:t>http</a:t>
            </a:r>
            <a:r>
              <a:rPr lang="en-US" altLang="zh-TW" sz="2900" dirty="0"/>
              <a:t>://</a:t>
            </a:r>
            <a:r>
              <a:rPr lang="en-US" altLang="zh-TW" sz="2900" dirty="0" smtClean="0"/>
              <a:t>www.acme.com/support/suppliers.</a:t>
            </a:r>
            <a:r>
              <a:rPr lang="da-DK" altLang="zh-TW" sz="2900" dirty="0"/>
              <a:t> </a:t>
            </a:r>
            <a:endParaRPr lang="da-DK" altLang="zh-TW" sz="2900" dirty="0" smtClean="0"/>
          </a:p>
          <a:p>
            <a:r>
              <a:rPr lang="zh-TW" altLang="en-US" sz="2900" dirty="0"/>
              <a:t>相對路徑</a:t>
            </a:r>
            <a:r>
              <a:rPr lang="en-US" altLang="zh-TW" sz="2900" dirty="0"/>
              <a:t>: </a:t>
            </a:r>
            <a:r>
              <a:rPr lang="da-DK" altLang="zh-TW" sz="2900" dirty="0" smtClean="0"/>
              <a:t>&lt;</a:t>
            </a:r>
            <a:r>
              <a:rPr lang="da-DK" altLang="zh-TW" sz="2900" dirty="0"/>
              <a:t>IMG src="../icons/logo.gif" alt="logo</a:t>
            </a:r>
            <a:r>
              <a:rPr lang="da-DK" altLang="zh-TW" sz="2900" dirty="0" smtClean="0"/>
              <a:t>"&gt;</a:t>
            </a:r>
            <a:endParaRPr lang="en-US" altLang="zh-TW" sz="2900" dirty="0"/>
          </a:p>
          <a:p>
            <a:pPr marL="457200" lvl="1" indent="0">
              <a:buNone/>
            </a:pPr>
            <a:r>
              <a:rPr lang="en-US" altLang="zh-TW" sz="2600" dirty="0"/>
              <a:t>http://www.acme.com/icons/logo.gif</a:t>
            </a:r>
            <a:endParaRPr lang="en-US" altLang="zh-TW" sz="2600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79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HTTP</a:t>
            </a:r>
            <a:r>
              <a:rPr lang="zh-TW" altLang="en-US" dirty="0" smtClean="0"/>
              <a:t>的四</a:t>
            </a:r>
            <a:r>
              <a:rPr lang="zh-TW" altLang="en-US" strike="sngStrike" dirty="0" smtClean="0"/>
              <a:t>八</a:t>
            </a:r>
            <a:r>
              <a:rPr lang="zh-TW" altLang="en-US" dirty="0" smtClean="0"/>
              <a:t>種重要的方法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b="1" dirty="0" smtClean="0">
                <a:solidFill>
                  <a:schemeClr val="tx1"/>
                </a:solidFill>
              </a:rPr>
              <a:t>GET(Read)</a:t>
            </a:r>
            <a:r>
              <a:rPr lang="zh-TW" altLang="en-US" b="1" dirty="0" smtClean="0">
                <a:solidFill>
                  <a:schemeClr val="tx1"/>
                </a:solidFill>
              </a:rPr>
              <a:t>：</a:t>
            </a:r>
            <a:r>
              <a:rPr lang="zh-TW" altLang="en-US" b="1" dirty="0">
                <a:solidFill>
                  <a:schemeClr val="tx1"/>
                </a:solidFill>
              </a:rPr>
              <a:t>向指定的資源發出「顯示」請求。使用</a:t>
            </a:r>
            <a:r>
              <a:rPr lang="en-US" altLang="zh-TW" b="1" dirty="0">
                <a:solidFill>
                  <a:schemeClr val="tx1"/>
                </a:solidFill>
              </a:rPr>
              <a:t>GET</a:t>
            </a:r>
            <a:r>
              <a:rPr lang="zh-TW" altLang="en-US" b="1" dirty="0">
                <a:solidFill>
                  <a:schemeClr val="tx1"/>
                </a:solidFill>
              </a:rPr>
              <a:t>方法應該只用在讀取資料，而不應當被用於產生「副作用」的操作中，例如在</a:t>
            </a:r>
            <a:r>
              <a:rPr lang="en-US" altLang="zh-TW" b="1" dirty="0">
                <a:solidFill>
                  <a:schemeClr val="tx1"/>
                </a:solidFill>
              </a:rPr>
              <a:t>Web Application</a:t>
            </a:r>
            <a:r>
              <a:rPr lang="zh-TW" altLang="en-US" b="1" dirty="0">
                <a:solidFill>
                  <a:schemeClr val="tx1"/>
                </a:solidFill>
              </a:rPr>
              <a:t>中。其中一個原因是</a:t>
            </a:r>
            <a:r>
              <a:rPr lang="en-US" altLang="zh-TW" b="1" dirty="0">
                <a:solidFill>
                  <a:schemeClr val="tx1"/>
                </a:solidFill>
              </a:rPr>
              <a:t>GET</a:t>
            </a:r>
            <a:r>
              <a:rPr lang="zh-TW" altLang="en-US" b="1" dirty="0">
                <a:solidFill>
                  <a:schemeClr val="tx1"/>
                </a:solidFill>
              </a:rPr>
              <a:t>可能會被網路蜘蛛等隨意存取。參見安全方法</a:t>
            </a:r>
          </a:p>
          <a:p>
            <a:r>
              <a:rPr lang="en-US" altLang="zh-TW" b="1" dirty="0" smtClean="0">
                <a:solidFill>
                  <a:schemeClr val="tx1"/>
                </a:solidFill>
              </a:rPr>
              <a:t>POST(Create)</a:t>
            </a:r>
            <a:r>
              <a:rPr lang="zh-TW" altLang="en-US" b="1" dirty="0" smtClean="0">
                <a:solidFill>
                  <a:schemeClr val="tx1"/>
                </a:solidFill>
              </a:rPr>
              <a:t>：</a:t>
            </a:r>
            <a:r>
              <a:rPr lang="zh-TW" altLang="en-US" b="1" dirty="0">
                <a:solidFill>
                  <a:schemeClr val="tx1"/>
                </a:solidFill>
              </a:rPr>
              <a:t>向指定資源提交資料，請求伺服器進行處理（例如提交表單或者上傳檔案）。資料被包含在請求本文中。這個請求可能會建立新的資源或修改現有資源，或二者皆有。</a:t>
            </a:r>
          </a:p>
          <a:p>
            <a:r>
              <a:rPr lang="en-US" altLang="zh-TW" dirty="0" smtClean="0"/>
              <a:t>PUT(Update)</a:t>
            </a:r>
            <a:r>
              <a:rPr lang="zh-TW" altLang="en-US" dirty="0" smtClean="0"/>
              <a:t>：</a:t>
            </a:r>
            <a:r>
              <a:rPr lang="zh-TW" altLang="en-US" dirty="0"/>
              <a:t>向指定資源位置上傳其最新內容。</a:t>
            </a:r>
          </a:p>
          <a:p>
            <a:r>
              <a:rPr lang="en-US" altLang="zh-TW" dirty="0" smtClean="0"/>
              <a:t>DELETE(Delete)</a:t>
            </a:r>
            <a:r>
              <a:rPr lang="zh-TW" altLang="en-US" dirty="0" smtClean="0"/>
              <a:t>：</a:t>
            </a:r>
            <a:r>
              <a:rPr lang="zh-TW" altLang="en-US" dirty="0"/>
              <a:t>請求伺服器刪除</a:t>
            </a:r>
            <a:r>
              <a:rPr lang="en-US" altLang="zh-TW" dirty="0"/>
              <a:t>Request-URI</a:t>
            </a:r>
            <a:r>
              <a:rPr lang="zh-TW" altLang="en-US" dirty="0"/>
              <a:t>所標識的資源。</a:t>
            </a:r>
          </a:p>
        </p:txBody>
      </p:sp>
    </p:spTree>
    <p:extLst>
      <p:ext uri="{BB962C8B-B14F-4D97-AF65-F5344CB8AC3E}">
        <p14:creationId xmlns:p14="http://schemas.microsoft.com/office/powerpoint/2010/main" val="7248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WWW</a:t>
            </a:r>
            <a:r>
              <a:rPr lang="zh-TW" altLang="en-US" b="1" dirty="0" smtClean="0"/>
              <a:t> 之父</a:t>
            </a:r>
            <a:endParaRPr lang="zh-TW" altLang="en-US" dirty="0"/>
          </a:p>
        </p:txBody>
      </p:sp>
      <p:pic>
        <p:nvPicPr>
          <p:cNvPr id="1026" name="Picture 2" descr="Tim Berners-Lee 2012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448594" y="2686844"/>
            <a:ext cx="279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b="1" dirty="0"/>
              <a:t>提姆</a:t>
            </a:r>
            <a:r>
              <a:rPr lang="en-US" altLang="zh-TW" b="1" dirty="0"/>
              <a:t>·</a:t>
            </a:r>
            <a:r>
              <a:rPr lang="zh-TW" altLang="en-US" b="1" dirty="0"/>
              <a:t>約翰</a:t>
            </a:r>
            <a:r>
              <a:rPr lang="en-US" altLang="zh-TW" b="1" dirty="0"/>
              <a:t>·</a:t>
            </a:r>
            <a:r>
              <a:rPr lang="zh-TW" altLang="en-US" b="1" dirty="0"/>
              <a:t>柏納</a:t>
            </a:r>
            <a:r>
              <a:rPr lang="en-US" altLang="zh-TW" b="1" dirty="0"/>
              <a:t>-</a:t>
            </a:r>
            <a:r>
              <a:rPr lang="zh-TW" altLang="en-US" b="1" dirty="0"/>
              <a:t>李爵士</a:t>
            </a:r>
            <a:r>
              <a:rPr lang="zh-TW" altLang="en-US" b="1" dirty="0" smtClean="0"/>
              <a:t>，</a:t>
            </a:r>
            <a:r>
              <a:rPr lang="en-US" altLang="zh-TW" b="1" dirty="0" smtClean="0"/>
              <a:t>Sir </a:t>
            </a:r>
            <a:r>
              <a:rPr lang="en-US" altLang="zh-TW" b="1" dirty="0"/>
              <a:t>Timothy John Berners-Lee</a:t>
            </a:r>
            <a:r>
              <a:rPr lang="zh-TW" altLang="en-US" b="1" dirty="0"/>
              <a:t>，</a:t>
            </a:r>
            <a:r>
              <a:rPr lang="en-US" altLang="zh-TW" b="1" dirty="0"/>
              <a:t>1955</a:t>
            </a:r>
            <a:r>
              <a:rPr lang="zh-TW" altLang="en-US" b="1" dirty="0"/>
              <a:t>年</a:t>
            </a:r>
            <a:r>
              <a:rPr lang="en-US" altLang="zh-TW" b="1" dirty="0"/>
              <a:t>6</a:t>
            </a:r>
            <a:r>
              <a:rPr lang="zh-TW" altLang="en-US" b="1" dirty="0"/>
              <a:t>月</a:t>
            </a:r>
            <a:r>
              <a:rPr lang="en-US" altLang="zh-TW" b="1" dirty="0"/>
              <a:t>8</a:t>
            </a:r>
            <a:r>
              <a:rPr lang="zh-TW" altLang="en-US" b="1" dirty="0"/>
              <a:t>日－），暱稱為提姆</a:t>
            </a:r>
            <a:r>
              <a:rPr lang="en-US" altLang="zh-TW" b="1" dirty="0"/>
              <a:t>·</a:t>
            </a:r>
            <a:r>
              <a:rPr lang="zh-TW" altLang="en-US" b="1" dirty="0"/>
              <a:t>柏納</a:t>
            </a:r>
            <a:r>
              <a:rPr lang="en-US" altLang="zh-TW" b="1" dirty="0"/>
              <a:t>-</a:t>
            </a:r>
            <a:r>
              <a:rPr lang="zh-TW" altLang="en-US" b="1" dirty="0"/>
              <a:t>李（</a:t>
            </a:r>
            <a:r>
              <a:rPr lang="en-US" altLang="zh-TW" b="1" dirty="0"/>
              <a:t>Tim Berners-Lee</a:t>
            </a:r>
            <a:r>
              <a:rPr lang="zh-TW" altLang="en-US" b="1" dirty="0"/>
              <a:t>），英國電腦科學家。他是全球資訊網的發明者，麻省理工學院教授。</a:t>
            </a:r>
            <a:r>
              <a:rPr lang="en-US" altLang="zh-TW" b="1" dirty="0"/>
              <a:t>1990</a:t>
            </a:r>
            <a:r>
              <a:rPr lang="zh-TW" altLang="en-US" b="1" dirty="0"/>
              <a:t>年</a:t>
            </a:r>
            <a:r>
              <a:rPr lang="en-US" altLang="zh-TW" b="1" dirty="0"/>
              <a:t>12</a:t>
            </a:r>
            <a:r>
              <a:rPr lang="zh-TW" altLang="en-US" b="1" dirty="0"/>
              <a:t>月</a:t>
            </a:r>
            <a:r>
              <a:rPr lang="en-US" altLang="zh-TW" b="1" dirty="0"/>
              <a:t>25</a:t>
            </a:r>
            <a:r>
              <a:rPr lang="zh-TW" altLang="en-US" b="1" dirty="0"/>
              <a:t>日，羅伯特</a:t>
            </a:r>
            <a:r>
              <a:rPr lang="en-US" altLang="zh-TW" b="1" dirty="0"/>
              <a:t>·</a:t>
            </a:r>
            <a:r>
              <a:rPr lang="zh-TW" altLang="en-US" b="1" dirty="0"/>
              <a:t>卡里奧在</a:t>
            </a:r>
            <a:r>
              <a:rPr lang="en-US" altLang="zh-TW" b="1" dirty="0"/>
              <a:t>CERN</a:t>
            </a:r>
            <a:r>
              <a:rPr lang="zh-TW" altLang="en-US" b="1" dirty="0"/>
              <a:t>和他一起成功通過</a:t>
            </a:r>
            <a:r>
              <a:rPr lang="en-US" altLang="zh-TW" b="1" dirty="0"/>
              <a:t>Internet</a:t>
            </a:r>
            <a:r>
              <a:rPr lang="zh-TW" altLang="en-US" b="1" dirty="0"/>
              <a:t>實作了</a:t>
            </a:r>
            <a:r>
              <a:rPr lang="en-US" altLang="zh-TW" b="1" dirty="0"/>
              <a:t>HTTP</a:t>
            </a:r>
            <a:r>
              <a:rPr lang="zh-TW" altLang="en-US" b="1" dirty="0"/>
              <a:t>代理與伺服器的第一次通訊</a:t>
            </a:r>
            <a:r>
              <a:rPr lang="zh-TW" altLang="en-US" b="1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561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網頁很</a:t>
            </a:r>
            <a:r>
              <a:rPr lang="zh-TW" altLang="en-US" dirty="0"/>
              <a:t>流行</a:t>
            </a:r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那實際上如何運作呢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116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瀏覽器實際上的動作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000" dirty="0"/>
              <a:t>使用者於電腦中的網頁瀏覽器輸入網址（</a:t>
            </a:r>
            <a:r>
              <a:rPr lang="en-US" altLang="zh-TW" sz="2000" dirty="0"/>
              <a:t>URL</a:t>
            </a:r>
            <a:r>
              <a:rPr lang="zh-TW" altLang="en-US" sz="2000" dirty="0"/>
              <a:t>），該網址可以是網際網路（</a:t>
            </a:r>
            <a:r>
              <a:rPr lang="en-US" altLang="zh-TW" sz="2000" dirty="0"/>
              <a:t>Internet</a:t>
            </a:r>
            <a:r>
              <a:rPr lang="zh-TW" altLang="en-US" sz="2000" dirty="0"/>
              <a:t>），也可以是內部網路（</a:t>
            </a:r>
            <a:r>
              <a:rPr lang="en-US" altLang="zh-TW" sz="2000" dirty="0"/>
              <a:t>Intranet</a:t>
            </a:r>
            <a:r>
              <a:rPr lang="zh-TW" altLang="en-US" sz="2000" dirty="0"/>
              <a:t>）或是電腦本機的一個位置。</a:t>
            </a:r>
          </a:p>
          <a:p>
            <a:r>
              <a:rPr lang="zh-TW" altLang="en-US" sz="2000" dirty="0"/>
              <a:t>若使用者輸入的網址為</a:t>
            </a:r>
            <a:r>
              <a:rPr lang="en-US" altLang="zh-TW" sz="2000" dirty="0"/>
              <a:t>Internet</a:t>
            </a:r>
            <a:r>
              <a:rPr lang="zh-TW" altLang="en-US" sz="2000" dirty="0"/>
              <a:t>，則瀏覽器會先將該網頁全部下載至使用者本機的記憶體上（通常存於硬碟的暫存區）</a:t>
            </a:r>
            <a:r>
              <a:rPr lang="zh-TW" altLang="en-US" sz="2000" dirty="0" smtClean="0"/>
              <a:t>。</a:t>
            </a:r>
            <a:endParaRPr lang="zh-TW" altLang="en-US" sz="2000" dirty="0"/>
          </a:p>
          <a:p>
            <a:r>
              <a:rPr lang="zh-TW" altLang="en-US" sz="2000" dirty="0"/>
              <a:t>網頁瀏覽器打開下載的網頁檔案，依據</a:t>
            </a:r>
            <a:r>
              <a:rPr lang="en-US" altLang="zh-TW" sz="2000" dirty="0"/>
              <a:t>HTML</a:t>
            </a:r>
            <a:r>
              <a:rPr lang="zh-TW" altLang="en-US" sz="2000" dirty="0"/>
              <a:t>內的描述找到該</a:t>
            </a:r>
            <a:r>
              <a:rPr lang="en-US" altLang="zh-TW" sz="2000" dirty="0"/>
              <a:t>URI</a:t>
            </a:r>
            <a:r>
              <a:rPr lang="zh-TW" altLang="en-US" sz="2000" dirty="0"/>
              <a:t>內的各項網路資源，然後依序將資源下載到本機電腦</a:t>
            </a:r>
            <a:r>
              <a:rPr lang="zh-TW" altLang="en-US" sz="2000" dirty="0" smtClean="0"/>
              <a:t>。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228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瀏覽器實際上的動作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網頁瀏覽器依據</a:t>
            </a:r>
            <a:r>
              <a:rPr lang="en-US" altLang="zh-TW" dirty="0"/>
              <a:t>HTML</a:t>
            </a:r>
            <a:r>
              <a:rPr lang="zh-TW" altLang="en-US" dirty="0"/>
              <a:t>的描述，將已經下載下來的各種網路資源（如圖形、文字）排列成</a:t>
            </a:r>
            <a:r>
              <a:rPr lang="en-US" altLang="zh-TW" dirty="0"/>
              <a:t>HTML</a:t>
            </a:r>
            <a:r>
              <a:rPr lang="zh-TW" altLang="en-US" dirty="0"/>
              <a:t>網頁設計者當初建置該網頁的樣式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許多動態</a:t>
            </a:r>
            <a:r>
              <a:rPr lang="zh-TW" altLang="en-US" dirty="0" smtClean="0"/>
              <a:t>網頁，</a:t>
            </a:r>
            <a:r>
              <a:rPr lang="zh-TW" altLang="en-US" dirty="0"/>
              <a:t>例如</a:t>
            </a:r>
            <a:r>
              <a:rPr lang="en-US" altLang="zh-TW" dirty="0"/>
              <a:t>JSP</a:t>
            </a:r>
            <a:r>
              <a:rPr lang="zh-TW" altLang="en-US" dirty="0"/>
              <a:t>技術的</a:t>
            </a:r>
            <a:r>
              <a:rPr lang="en-US" altLang="zh-TW" dirty="0"/>
              <a:t>.</a:t>
            </a:r>
            <a:r>
              <a:rPr lang="en-US" altLang="zh-TW" dirty="0" err="1"/>
              <a:t>jsp</a:t>
            </a:r>
            <a:r>
              <a:rPr lang="zh-TW" altLang="en-US" dirty="0"/>
              <a:t>以及</a:t>
            </a:r>
            <a:r>
              <a:rPr lang="en-US" altLang="zh-TW" dirty="0"/>
              <a:t>ASP.NET</a:t>
            </a:r>
            <a:r>
              <a:rPr lang="zh-TW" altLang="en-US" dirty="0"/>
              <a:t>技術的</a:t>
            </a:r>
            <a:r>
              <a:rPr lang="en-US" altLang="zh-TW" dirty="0"/>
              <a:t>.</a:t>
            </a:r>
            <a:r>
              <a:rPr lang="en-US" altLang="zh-TW" dirty="0" err="1"/>
              <a:t>aspx</a:t>
            </a:r>
            <a:r>
              <a:rPr lang="zh-TW" altLang="en-US" dirty="0"/>
              <a:t>等，其實這些檔案他的內容與格式確實與</a:t>
            </a:r>
            <a:r>
              <a:rPr lang="en-US" altLang="zh-TW" dirty="0"/>
              <a:t>HTML</a:t>
            </a:r>
            <a:r>
              <a:rPr lang="zh-TW" altLang="en-US" dirty="0"/>
              <a:t>不同，可是這種動態網頁，在瀏覽器閱讀時，收到請求的伺服器會自動產生</a:t>
            </a:r>
            <a:r>
              <a:rPr lang="en-US" altLang="zh-TW" dirty="0"/>
              <a:t>HTML</a:t>
            </a:r>
            <a:r>
              <a:rPr lang="zh-TW" altLang="en-US" dirty="0"/>
              <a:t>文件給</a:t>
            </a:r>
            <a:r>
              <a:rPr lang="zh-TW" altLang="en-US" dirty="0" smtClean="0"/>
              <a:t>瀏覽器。</a:t>
            </a:r>
            <a:endParaRPr lang="zh-TW" altLang="en-US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611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Chrome Development Tool</a:t>
            </a:r>
          </a:p>
          <a:p>
            <a:r>
              <a:rPr lang="en-US" altLang="zh-TW" dirty="0" smtClean="0"/>
              <a:t>Network</a:t>
            </a:r>
          </a:p>
          <a:p>
            <a:r>
              <a:rPr lang="en-US" altLang="zh-TW" dirty="0" smtClean="0"/>
              <a:t>Timeline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481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再回</a:t>
            </a:r>
            <a:r>
              <a:rPr lang="zh-TW" altLang="en-US" dirty="0"/>
              <a:t>頭</a:t>
            </a:r>
            <a:r>
              <a:rPr lang="zh-TW" altLang="en-US" dirty="0" smtClean="0"/>
              <a:t>仔細看一下</a:t>
            </a:r>
            <a:r>
              <a:rPr lang="en-US" altLang="zh-TW" dirty="0" smtClean="0"/>
              <a:t>HTML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裡面會有什麼</a:t>
            </a:r>
            <a:r>
              <a:rPr lang="en-US" altLang="zh-TW" dirty="0" smtClean="0"/>
              <a:t>Tag?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6712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文字的</a:t>
            </a:r>
            <a:r>
              <a:rPr lang="zh-TW" altLang="en-US" dirty="0"/>
              <a:t>段落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4000" dirty="0" smtClean="0"/>
              <a:t>&lt;H1&gt;Tile1&lt;/H1&gt;</a:t>
            </a:r>
          </a:p>
          <a:p>
            <a:r>
              <a:rPr lang="en-US" altLang="zh-TW" sz="3600" dirty="0"/>
              <a:t>&lt;</a:t>
            </a:r>
            <a:r>
              <a:rPr lang="en-US" altLang="zh-TW" sz="3600" dirty="0" smtClean="0"/>
              <a:t>H2&gt;Tile1</a:t>
            </a:r>
            <a:r>
              <a:rPr lang="en-US" altLang="zh-TW" sz="3600" dirty="0"/>
              <a:t>&lt;/</a:t>
            </a:r>
            <a:r>
              <a:rPr lang="en-US" altLang="zh-TW" sz="3600" dirty="0" smtClean="0"/>
              <a:t>H2&gt;</a:t>
            </a:r>
            <a:endParaRPr lang="en-US" altLang="zh-TW" sz="3600" dirty="0"/>
          </a:p>
          <a:p>
            <a:r>
              <a:rPr lang="en-US" altLang="zh-TW" sz="3200" dirty="0"/>
              <a:t>&lt;</a:t>
            </a:r>
            <a:r>
              <a:rPr lang="en-US" altLang="zh-TW" sz="3200" dirty="0" smtClean="0"/>
              <a:t>H3&gt;Tile1</a:t>
            </a:r>
            <a:r>
              <a:rPr lang="en-US" altLang="zh-TW" sz="3200" dirty="0"/>
              <a:t>&lt;/</a:t>
            </a:r>
            <a:r>
              <a:rPr lang="en-US" altLang="zh-TW" sz="3200" dirty="0" smtClean="0"/>
              <a:t>H3&gt;</a:t>
            </a:r>
            <a:endParaRPr lang="en-US" altLang="zh-TW" sz="3200" dirty="0"/>
          </a:p>
          <a:p>
            <a:r>
              <a:rPr lang="en-US" altLang="zh-TW" sz="3000" dirty="0"/>
              <a:t>&lt;</a:t>
            </a:r>
            <a:r>
              <a:rPr lang="en-US" altLang="zh-TW" sz="3000" dirty="0" smtClean="0"/>
              <a:t>H4&gt;Tile1</a:t>
            </a:r>
            <a:r>
              <a:rPr lang="en-US" altLang="zh-TW" sz="3000" dirty="0"/>
              <a:t>&lt;/</a:t>
            </a:r>
            <a:r>
              <a:rPr lang="en-US" altLang="zh-TW" sz="3000" dirty="0" smtClean="0"/>
              <a:t>H4&gt;</a:t>
            </a:r>
            <a:endParaRPr lang="en-US" altLang="zh-TW" sz="3000" dirty="0"/>
          </a:p>
          <a:p>
            <a:r>
              <a:rPr lang="en-US" altLang="zh-TW" sz="2600" dirty="0"/>
              <a:t>&lt;</a:t>
            </a:r>
            <a:r>
              <a:rPr lang="en-US" altLang="zh-TW" sz="2600" dirty="0" smtClean="0"/>
              <a:t>H5&gt;Tile1</a:t>
            </a:r>
            <a:r>
              <a:rPr lang="en-US" altLang="zh-TW" sz="2600" dirty="0"/>
              <a:t>&lt;/</a:t>
            </a:r>
            <a:r>
              <a:rPr lang="en-US" altLang="zh-TW" sz="2600" dirty="0" smtClean="0"/>
              <a:t>H5&gt;</a:t>
            </a:r>
          </a:p>
          <a:p>
            <a:r>
              <a:rPr lang="en-US" altLang="zh-TW" dirty="0" smtClean="0"/>
              <a:t>&lt;P&gt;!@#!%#@%$@#$&lt;/P&gt;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476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表格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&lt;table style="width:100%"&gt;</a:t>
            </a:r>
            <a:br>
              <a:rPr lang="en-US" altLang="zh-TW" dirty="0"/>
            </a:br>
            <a:r>
              <a:rPr lang="en-US" altLang="zh-TW" dirty="0"/>
              <a:t>  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   &lt;td&gt;Jill&lt;/td&gt;</a:t>
            </a:r>
            <a:br>
              <a:rPr lang="en-US" altLang="zh-TW" dirty="0"/>
            </a:br>
            <a:r>
              <a:rPr lang="en-US" altLang="zh-TW" dirty="0"/>
              <a:t>    &lt;td&gt;Smith&lt;/td&gt; </a:t>
            </a:r>
            <a:br>
              <a:rPr lang="en-US" altLang="zh-TW" dirty="0"/>
            </a:br>
            <a:r>
              <a:rPr lang="en-US" altLang="zh-TW" dirty="0"/>
              <a:t>    &lt;td&gt;50&lt;/td&gt;</a:t>
            </a:r>
            <a:br>
              <a:rPr lang="en-US" altLang="zh-TW" dirty="0"/>
            </a:br>
            <a:r>
              <a:rPr lang="en-US" altLang="zh-TW" dirty="0"/>
              <a:t>  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 &lt;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    &lt;td&gt;Eve&lt;/td&gt;</a:t>
            </a:r>
            <a:br>
              <a:rPr lang="en-US" altLang="zh-TW" dirty="0"/>
            </a:br>
            <a:r>
              <a:rPr lang="en-US" altLang="zh-TW" dirty="0"/>
              <a:t>    &lt;td&gt;Jackson&lt;/td&gt; </a:t>
            </a:r>
            <a:br>
              <a:rPr lang="en-US" altLang="zh-TW" dirty="0"/>
            </a:br>
            <a:r>
              <a:rPr lang="en-US" altLang="zh-TW" dirty="0"/>
              <a:t>    &lt;td&gt;94&lt;/td&gt;</a:t>
            </a:r>
            <a:br>
              <a:rPr lang="en-US" altLang="zh-TW" dirty="0"/>
            </a:br>
            <a:r>
              <a:rPr lang="en-US" altLang="zh-TW" dirty="0"/>
              <a:t>  &lt;/</a:t>
            </a:r>
            <a:r>
              <a:rPr lang="en-US" altLang="zh-TW" dirty="0" err="1"/>
              <a:t>tr</a:t>
            </a:r>
            <a:r>
              <a:rPr lang="en-US" altLang="zh-TW" dirty="0"/>
              <a:t>&gt;</a:t>
            </a:r>
            <a:br>
              <a:rPr lang="en-US" altLang="zh-TW" dirty="0"/>
            </a:br>
            <a:r>
              <a:rPr lang="en-US" altLang="zh-TW" dirty="0"/>
              <a:t>&lt;/table&gt;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858" y="3186185"/>
            <a:ext cx="4496652" cy="12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人溝通的媒介</a:t>
            </a:r>
            <a:r>
              <a:rPr lang="en-US" altLang="zh-TW" dirty="0" smtClean="0"/>
              <a:t>-</a:t>
            </a:r>
            <a:r>
              <a:rPr lang="zh-TW" altLang="en-US" dirty="0" smtClean="0"/>
              <a:t>語言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英文、法文、中文、阿拉伯文、日文、西班牙文、芬蘭語</a:t>
            </a:r>
            <a:r>
              <a:rPr lang="en-US" altLang="zh-TW" dirty="0" smtClean="0"/>
              <a:t>…</a:t>
            </a:r>
            <a:r>
              <a:rPr lang="zh-TW" altLang="en-US" dirty="0" smtClean="0"/>
              <a:t>等等，具備一定的格式，文法。</a:t>
            </a:r>
            <a:endParaRPr lang="en-US" altLang="zh-TW" dirty="0" smtClean="0"/>
          </a:p>
          <a:p>
            <a:r>
              <a:rPr lang="zh-TW" altLang="en-US" dirty="0" smtClean="0"/>
              <a:t>決定要跟誰溝</a:t>
            </a:r>
            <a:r>
              <a:rPr lang="zh-TW" altLang="en-US" dirty="0"/>
              <a:t>通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具備一定的容錯，想像一下，外國人的中文。</a:t>
            </a:r>
            <a:endParaRPr lang="en-US" altLang="zh-TW" dirty="0" smtClean="0"/>
          </a:p>
          <a:p>
            <a:r>
              <a:rPr lang="zh-TW" altLang="en-US" dirty="0" smtClean="0"/>
              <a:t>會想確認對方是否聽得懂，或是根本不管他。</a:t>
            </a:r>
            <a:endParaRPr lang="en-US" altLang="zh-TW" dirty="0" smtClean="0"/>
          </a:p>
          <a:p>
            <a:r>
              <a:rPr lang="zh-TW" altLang="en-US" dirty="0" smtClean="0"/>
              <a:t>用不同的媒介來實現，像是開口說話，打手語，傳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6649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</a:t>
            </a:r>
            <a:r>
              <a:rPr lang="zh-TW" altLang="en-US" dirty="0"/>
              <a:t>單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3539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&lt;form action="form_action.asp" method="get"&gt;</a:t>
            </a:r>
          </a:p>
          <a:p>
            <a:pPr marL="0" indent="0">
              <a:buNone/>
            </a:pPr>
            <a:r>
              <a:rPr lang="en-US" altLang="zh-TW" sz="1800" dirty="0"/>
              <a:t>  &lt;p&gt;First name: &lt;input type="text" name="</a:t>
            </a:r>
            <a:r>
              <a:rPr lang="en-US" altLang="zh-TW" sz="1800" dirty="0" err="1"/>
              <a:t>fname</a:t>
            </a:r>
            <a:r>
              <a:rPr lang="en-US" altLang="zh-TW" sz="1800" dirty="0"/>
              <a:t>" /&gt;&lt;/p&gt;</a:t>
            </a:r>
          </a:p>
          <a:p>
            <a:pPr marL="0" indent="0">
              <a:buNone/>
            </a:pPr>
            <a:r>
              <a:rPr lang="en-US" altLang="zh-TW" sz="1800" dirty="0"/>
              <a:t>  &lt;p&gt;Last name: &lt;input type="text" name="</a:t>
            </a:r>
            <a:r>
              <a:rPr lang="en-US" altLang="zh-TW" sz="1800" dirty="0" err="1"/>
              <a:t>lname</a:t>
            </a:r>
            <a:r>
              <a:rPr lang="en-US" altLang="zh-TW" sz="1800" dirty="0"/>
              <a:t>" /&gt;&lt;/p&gt;</a:t>
            </a:r>
          </a:p>
          <a:p>
            <a:pPr marL="0" indent="0">
              <a:buNone/>
            </a:pPr>
            <a:r>
              <a:rPr lang="en-US" altLang="zh-TW" sz="1800" dirty="0"/>
              <a:t>  &lt;input type="submit" value="Submit" /&gt;</a:t>
            </a:r>
          </a:p>
          <a:p>
            <a:pPr marL="0" indent="0">
              <a:buNone/>
            </a:pPr>
            <a:r>
              <a:rPr lang="en-US" altLang="zh-TW" sz="1800" dirty="0"/>
              <a:t>&lt;/form&gt;</a:t>
            </a:r>
            <a:endParaRPr lang="zh-TW" altLang="en-US" sz="1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988" y="4105406"/>
            <a:ext cx="4809524" cy="2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Radio Box</a:t>
            </a:r>
            <a:r>
              <a:rPr lang="zh-TW" altLang="en-US" dirty="0" smtClean="0"/>
              <a:t>多選一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490788"/>
            <a:ext cx="6798734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9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Check Box </a:t>
            </a:r>
            <a:r>
              <a:rPr lang="zh-TW" altLang="en-US" dirty="0" smtClean="0"/>
              <a:t>多選</a:t>
            </a:r>
            <a:r>
              <a:rPr lang="en-US" altLang="zh-TW" dirty="0" smtClean="0"/>
              <a:t>0</a:t>
            </a:r>
            <a:r>
              <a:rPr lang="zh-TW" altLang="en-US" dirty="0" smtClean="0"/>
              <a:t>到多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500313"/>
            <a:ext cx="6798734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4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Select Box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490788"/>
            <a:ext cx="6798734" cy="344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7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區塊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division/section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div style="color:#00FF00"&gt;</a:t>
            </a:r>
          </a:p>
          <a:p>
            <a:pPr marL="0" indent="0">
              <a:buNone/>
            </a:pPr>
            <a:r>
              <a:rPr lang="en-US" altLang="zh-TW" dirty="0"/>
              <a:t>  &lt;h3&gt;This is a header&lt;/h3&gt;</a:t>
            </a:r>
          </a:p>
          <a:p>
            <a:pPr marL="0" indent="0">
              <a:buNone/>
            </a:pPr>
            <a:r>
              <a:rPr lang="en-US" altLang="zh-TW" dirty="0"/>
              <a:t>  &lt;p&gt;This is a paragraph.&lt;/p&gt;</a:t>
            </a:r>
          </a:p>
          <a:p>
            <a:pPr marL="0" indent="0">
              <a:buNone/>
            </a:pPr>
            <a:r>
              <a:rPr lang="en-US" altLang="zh-TW" dirty="0"/>
              <a:t>&lt;/div</a:t>
            </a:r>
            <a:r>
              <a:rPr lang="en-US" altLang="zh-TW" dirty="0" smtClean="0"/>
              <a:t>&gt;</a:t>
            </a:r>
          </a:p>
          <a:p>
            <a:r>
              <a:rPr lang="zh-TW" altLang="en-US" dirty="0" smtClean="0"/>
              <a:t>同一行的區塊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&lt;p&gt;&lt;span&gt;some text.&lt;/span&gt;some other text.&lt;/p</a:t>
            </a:r>
            <a:r>
              <a:rPr lang="en-US" altLang="zh-TW" dirty="0" smtClean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8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到目前為止我們只有</a:t>
            </a:r>
            <a:r>
              <a:rPr lang="en-US" altLang="zh-TW" dirty="0" smtClean="0"/>
              <a:t>TA</a:t>
            </a:r>
            <a:r>
              <a:rPr lang="en-US" altLang="zh-TW" dirty="0"/>
              <a:t>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TAG</a:t>
            </a:r>
            <a:r>
              <a:rPr lang="zh-TW" altLang="en-US" dirty="0" smtClean="0"/>
              <a:t>就只是一串文字而已，</a:t>
            </a:r>
            <a:endParaRPr lang="en-US" altLang="zh-TW" dirty="0" smtClean="0"/>
          </a:p>
          <a:p>
            <a:r>
              <a:rPr lang="zh-TW" altLang="en-US" dirty="0" smtClean="0"/>
              <a:t>電腦如何真的了解</a:t>
            </a:r>
            <a:r>
              <a:rPr lang="en-US" altLang="zh-TW" dirty="0" smtClean="0"/>
              <a:t>HTML</a:t>
            </a:r>
            <a:r>
              <a:rPr lang="en-US" altLang="zh-TW" dirty="0"/>
              <a:t>???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22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 Tree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247" y="2426653"/>
            <a:ext cx="2586463" cy="3446462"/>
          </a:xfrm>
        </p:spPr>
      </p:pic>
      <p:pic>
        <p:nvPicPr>
          <p:cNvPr id="6" name="內容版面配置區 10"/>
          <p:cNvPicPr>
            <a:picLocks noGrp="1" noChangeAspect="1"/>
          </p:cNvPicPr>
          <p:nvPr>
            <p:ph sz="half" idx="2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7138" y="2426653"/>
            <a:ext cx="2503921" cy="3446462"/>
          </a:xfrm>
          <a:prstGeom prst="rect">
            <a:avLst/>
          </a:prstGeom>
        </p:spPr>
      </p:pic>
      <p:sp>
        <p:nvSpPr>
          <p:cNvPr id="3" name="左-右雙向箭號 2"/>
          <p:cNvSpPr/>
          <p:nvPr/>
        </p:nvSpPr>
        <p:spPr>
          <a:xfrm>
            <a:off x="3683693" y="3884022"/>
            <a:ext cx="1645920" cy="679269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45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 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文件物件模型 </a:t>
            </a:r>
            <a:r>
              <a:rPr lang="en-US" altLang="zh-TW" dirty="0"/>
              <a:t>(Document Object Model, DOM) </a:t>
            </a:r>
            <a:r>
              <a:rPr lang="zh-TW" altLang="en-US" dirty="0"/>
              <a:t>是 </a:t>
            </a:r>
            <a:r>
              <a:rPr lang="en-US" altLang="zh-TW" dirty="0"/>
              <a:t>HTML</a:t>
            </a:r>
            <a:r>
              <a:rPr lang="zh-TW" altLang="en-US" dirty="0"/>
              <a:t>，</a:t>
            </a:r>
            <a:r>
              <a:rPr lang="en-US" altLang="zh-TW" dirty="0"/>
              <a:t>XML </a:t>
            </a:r>
            <a:r>
              <a:rPr lang="zh-TW" altLang="en-US" dirty="0"/>
              <a:t>和 </a:t>
            </a:r>
            <a:r>
              <a:rPr lang="en-US" altLang="zh-TW" dirty="0"/>
              <a:t>SVG </a:t>
            </a:r>
            <a:r>
              <a:rPr lang="zh-TW" altLang="en-US" dirty="0"/>
              <a:t>文件的程式</a:t>
            </a:r>
            <a:r>
              <a:rPr lang="zh-TW" altLang="en-US" dirty="0" smtClean="0"/>
              <a:t>介面，</a:t>
            </a:r>
            <a:r>
              <a:rPr lang="zh-TW" altLang="en-US" b="1" dirty="0">
                <a:solidFill>
                  <a:srgbClr val="FF0000"/>
                </a:solidFill>
              </a:rPr>
              <a:t>它將網頁與腳本或程式語言連結在一起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它</a:t>
            </a:r>
            <a:r>
              <a:rPr lang="zh-TW" altLang="en-US" dirty="0"/>
              <a:t>提供了一個文件（樹）的結構化表示法，並定義</a:t>
            </a:r>
            <a:r>
              <a:rPr lang="zh-TW" altLang="en-US" b="1" dirty="0">
                <a:solidFill>
                  <a:srgbClr val="FF0000"/>
                </a:solidFill>
              </a:rPr>
              <a:t>讓程式可以存取並改變文件架構、風格和內容的方法</a:t>
            </a:r>
            <a:r>
              <a:rPr lang="zh-TW" altLang="en-US" b="1" dirty="0" smtClean="0">
                <a:solidFill>
                  <a:srgbClr val="FF0000"/>
                </a:solidFill>
              </a:rPr>
              <a:t>。</a:t>
            </a:r>
            <a:endParaRPr lang="en-US" altLang="zh-TW" b="1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DOM </a:t>
            </a:r>
            <a:r>
              <a:rPr lang="zh-TW" altLang="en-US" dirty="0"/>
              <a:t>提供了</a:t>
            </a:r>
            <a:r>
              <a:rPr lang="zh-TW" altLang="en-US" dirty="0" smtClean="0"/>
              <a:t>文件為擁有</a:t>
            </a:r>
            <a:r>
              <a:rPr lang="zh-TW" altLang="en-US" dirty="0"/>
              <a:t>屬性與函式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Element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節點</a:t>
            </a:r>
            <a:r>
              <a:rPr lang="zh-TW" altLang="en-US" dirty="0"/>
              <a:t>也可以附加事件處理程序，一旦觸發事件就會執行處理程序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871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HTML </a:t>
            </a:r>
            <a:r>
              <a:rPr lang="en-US" altLang="zh-TW" dirty="0" smtClean="0"/>
              <a:t>Attributes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 elements </a:t>
            </a:r>
            <a:r>
              <a:rPr lang="zh-TW" altLang="en-US" dirty="0" smtClean="0"/>
              <a:t>可以有很多的屬性</a:t>
            </a:r>
            <a:r>
              <a:rPr lang="en-US" altLang="zh-TW" dirty="0"/>
              <a:t> </a:t>
            </a:r>
            <a:r>
              <a:rPr lang="en-US" altLang="zh-TW" b="1" dirty="0"/>
              <a:t>attributes</a:t>
            </a:r>
            <a:endParaRPr lang="en-US" altLang="zh-TW" dirty="0"/>
          </a:p>
          <a:p>
            <a:r>
              <a:rPr lang="zh-TW" altLang="en-US" dirty="0" smtClean="0"/>
              <a:t>屬性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能夠提供額外的資訊給</a:t>
            </a:r>
            <a:r>
              <a:rPr lang="en-US" altLang="zh-TW" dirty="0" smtClean="0"/>
              <a:t>elements.</a:t>
            </a:r>
            <a:endParaRPr lang="en-US" altLang="zh-TW" dirty="0"/>
          </a:p>
          <a:p>
            <a:r>
              <a:rPr lang="zh-TW" altLang="en-US" dirty="0"/>
              <a:t>屬性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在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的開頭被定義</a:t>
            </a:r>
            <a:r>
              <a:rPr lang="en-US" altLang="zh-TW" dirty="0" smtClean="0"/>
              <a:t>.</a:t>
            </a:r>
          </a:p>
          <a:p>
            <a:r>
              <a:rPr lang="zh-TW" altLang="en-US" dirty="0"/>
              <a:t>屬性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的形式為</a:t>
            </a:r>
            <a:r>
              <a:rPr lang="en-US" altLang="zh-TW" dirty="0" smtClean="0"/>
              <a:t>Name/Value.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舉例來說屬性可以包含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914400" y="2490792"/>
          <a:ext cx="7296150" cy="265869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2047875"/>
                <a:gridCol w="5248275"/>
              </a:tblGrid>
              <a:tr h="3837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Attribute</a:t>
                      </a:r>
                    </a:p>
                  </a:txBody>
                  <a:tcPr marL="63794" marR="63794" marT="63794" marB="637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dirty="0" smtClean="0">
                          <a:effectLst/>
                        </a:rPr>
                        <a:t>說明</a:t>
                      </a:r>
                      <a:endParaRPr lang="en-US" sz="1500" dirty="0">
                        <a:effectLst/>
                      </a:endParaRPr>
                    </a:p>
                  </a:txBody>
                  <a:tcPr marL="63794" marR="63794" marT="63794" marB="63794"/>
                </a:tc>
              </a:tr>
              <a:tr h="3837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alt</a:t>
                      </a:r>
                    </a:p>
                  </a:txBody>
                  <a:tcPr marL="63794" marR="63794" marT="63794" marB="637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dirty="0" smtClean="0">
                          <a:effectLst/>
                        </a:rPr>
                        <a:t>顯示圖片說明</a:t>
                      </a:r>
                      <a:endParaRPr lang="en-US" sz="1500" dirty="0">
                        <a:effectLst/>
                      </a:endParaRPr>
                    </a:p>
                  </a:txBody>
                  <a:tcPr marL="63794" marR="63794" marT="63794" marB="63794"/>
                </a:tc>
              </a:tr>
              <a:tr h="3837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disabled</a:t>
                      </a:r>
                    </a:p>
                  </a:txBody>
                  <a:tcPr marL="63794" marR="63794" marT="63794" marB="637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dirty="0" smtClean="0">
                          <a:effectLst/>
                        </a:rPr>
                        <a:t>指定是否允操作</a:t>
                      </a:r>
                      <a:endParaRPr lang="en-US" sz="1500" dirty="0">
                        <a:effectLst/>
                      </a:endParaRPr>
                    </a:p>
                  </a:txBody>
                  <a:tcPr marL="63794" marR="63794" marT="63794" marB="63794"/>
                </a:tc>
              </a:tr>
              <a:tr h="3837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href</a:t>
                      </a:r>
                    </a:p>
                  </a:txBody>
                  <a:tcPr marL="63794" marR="63794" marT="63794" marB="637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dirty="0" smtClean="0">
                          <a:effectLst/>
                        </a:rPr>
                        <a:t>指定連結的網址</a:t>
                      </a:r>
                      <a:endParaRPr lang="en-US" sz="1500" dirty="0">
                        <a:effectLst/>
                      </a:endParaRPr>
                    </a:p>
                  </a:txBody>
                  <a:tcPr marL="63794" marR="63794" marT="63794" marB="63794"/>
                </a:tc>
              </a:tr>
              <a:tr h="3837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>
                          <a:effectLst/>
                        </a:rPr>
                        <a:t>id</a:t>
                      </a:r>
                    </a:p>
                  </a:txBody>
                  <a:tcPr marL="63794" marR="63794" marT="63794" marB="637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dirty="0" smtClean="0">
                          <a:effectLst/>
                        </a:rPr>
                        <a:t>指定用來找尋的</a:t>
                      </a:r>
                      <a:r>
                        <a:rPr lang="en-US" altLang="zh-TW" sz="1500" dirty="0" smtClean="0">
                          <a:effectLst/>
                        </a:rPr>
                        <a:t>ID</a:t>
                      </a:r>
                      <a:endParaRPr lang="en-US" sz="1500" dirty="0">
                        <a:effectLst/>
                      </a:endParaRPr>
                    </a:p>
                  </a:txBody>
                  <a:tcPr marL="63794" marR="63794" marT="63794" marB="63794"/>
                </a:tc>
              </a:tr>
              <a:tr h="210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title</a:t>
                      </a:r>
                    </a:p>
                  </a:txBody>
                  <a:tcPr marL="63794" marR="63794" marT="63794" marB="637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dirty="0" smtClean="0">
                          <a:effectLst/>
                        </a:rPr>
                        <a:t>顯示說明</a:t>
                      </a:r>
                      <a:endParaRPr lang="en-US" sz="1500" dirty="0">
                        <a:effectLst/>
                      </a:endParaRPr>
                    </a:p>
                  </a:txBody>
                  <a:tcPr marL="63794" marR="63794" marT="63794" marB="63794"/>
                </a:tc>
              </a:tr>
              <a:tr h="38375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500" dirty="0">
                          <a:effectLst/>
                        </a:rPr>
                        <a:t>value</a:t>
                      </a:r>
                    </a:p>
                  </a:txBody>
                  <a:tcPr marL="63794" marR="63794" marT="63794" marB="6379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500" dirty="0" smtClean="0">
                          <a:effectLst/>
                        </a:rPr>
                        <a:t>指定輸入的值</a:t>
                      </a:r>
                      <a:endParaRPr lang="en-US" sz="1500" dirty="0">
                        <a:effectLst/>
                      </a:endParaRPr>
                    </a:p>
                  </a:txBody>
                  <a:tcPr marL="63794" marR="63794" marT="63794" marB="6379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25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網際網</a:t>
            </a:r>
            <a:r>
              <a:rPr lang="zh-TW" altLang="en-US" dirty="0"/>
              <a:t>路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6866" y="2490788"/>
            <a:ext cx="6798734" cy="4188686"/>
          </a:xfrm>
        </p:spPr>
      </p:pic>
    </p:spTree>
    <p:extLst>
      <p:ext uri="{BB962C8B-B14F-4D97-AF65-F5344CB8AC3E}">
        <p14:creationId xmlns:p14="http://schemas.microsoft.com/office/powerpoint/2010/main" val="6433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樹</a:t>
            </a:r>
            <a:r>
              <a:rPr lang="en-US" altLang="zh-TW" dirty="0" smtClean="0"/>
              <a:t>Tree</a:t>
            </a:r>
            <a:endParaRPr lang="zh-TW" altLang="en-US" dirty="0"/>
          </a:p>
        </p:txBody>
      </p:sp>
      <p:pic>
        <p:nvPicPr>
          <p:cNvPr id="2050" name="Picture 2" descr="https://encrypted-tbn3.gstatic.com/images?q=tbn:ANd9GcQEhV5vnbYmfL9jeLNBnum6-ePWCxSAxChsDe_AoMFBYxTkI7iv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69530" y="3678599"/>
            <a:ext cx="4613403" cy="249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8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資料結構中的樹</a:t>
            </a:r>
            <a:endParaRPr lang="zh-TW" altLang="en-US" dirty="0"/>
          </a:p>
        </p:txBody>
      </p:sp>
      <p:pic>
        <p:nvPicPr>
          <p:cNvPr id="6148" name="Picture 4" descr="https://upload.wikimedia.org/wikipedia/commons/7/7e/Treedatastruc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1369" y="2455954"/>
            <a:ext cx="3247088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encrypted-tbn3.gstatic.com/images?q=tbn:ANd9GcQEhV5vnbYmfL9jeLNBnum6-ePWCxSAxChsDe_AoMFBYxTkI7ivf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0800000">
            <a:off x="4528455" y="2455954"/>
            <a:ext cx="3447143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666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樹</a:t>
            </a:r>
            <a:r>
              <a:rPr lang="en-US" altLang="zh-TW" dirty="0"/>
              <a:t>Tree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3456095" cy="3444997"/>
          </a:xfrm>
        </p:spPr>
        <p:txBody>
          <a:bodyPr>
            <a:noAutofit/>
          </a:bodyPr>
          <a:lstStyle/>
          <a:p>
            <a:r>
              <a:rPr lang="zh-TW" altLang="en-US" sz="1400" dirty="0"/>
              <a:t>根</a:t>
            </a:r>
            <a:r>
              <a:rPr lang="en-US" altLang="zh-TW" sz="1400" dirty="0"/>
              <a:t>(Root)</a:t>
            </a:r>
            <a:r>
              <a:rPr lang="zh-TW" altLang="en-US" sz="1400" dirty="0"/>
              <a:t>節點：沒有父節點的節點。</a:t>
            </a:r>
          </a:p>
          <a:p>
            <a:r>
              <a:rPr lang="zh-TW" altLang="en-US" sz="1400" dirty="0"/>
              <a:t>葉</a:t>
            </a:r>
            <a:r>
              <a:rPr lang="en-US" altLang="zh-TW" sz="1400" dirty="0"/>
              <a:t>(Leaf)</a:t>
            </a:r>
            <a:r>
              <a:rPr lang="zh-TW" altLang="en-US" sz="1400" dirty="0"/>
              <a:t>節點：沒有子節點的節點。或稱終端</a:t>
            </a:r>
            <a:r>
              <a:rPr lang="en-US" altLang="zh-TW" sz="1400" dirty="0"/>
              <a:t>(Terminal)</a:t>
            </a:r>
            <a:r>
              <a:rPr lang="zh-TW" altLang="en-US" sz="1400" dirty="0"/>
              <a:t>、外部</a:t>
            </a:r>
            <a:r>
              <a:rPr lang="en-US" altLang="zh-TW" sz="1400" dirty="0"/>
              <a:t>(External)</a:t>
            </a:r>
            <a:r>
              <a:rPr lang="zh-TW" altLang="en-US" sz="1400" dirty="0"/>
              <a:t>或外</a:t>
            </a:r>
            <a:r>
              <a:rPr lang="en-US" altLang="zh-TW" sz="1400" dirty="0"/>
              <a:t>(Outer)</a:t>
            </a:r>
            <a:r>
              <a:rPr lang="zh-TW" altLang="en-US" sz="1400" dirty="0"/>
              <a:t>節點。</a:t>
            </a:r>
          </a:p>
          <a:p>
            <a:r>
              <a:rPr lang="zh-TW" altLang="en-US" sz="1400" dirty="0"/>
              <a:t>分枝</a:t>
            </a:r>
            <a:r>
              <a:rPr lang="en-US" altLang="zh-TW" sz="1400" dirty="0"/>
              <a:t>(Branch)</a:t>
            </a:r>
            <a:r>
              <a:rPr lang="zh-TW" altLang="en-US" sz="1400" dirty="0"/>
              <a:t>節點：有子節點的節點。或稱非終端</a:t>
            </a:r>
            <a:r>
              <a:rPr lang="en-US" altLang="zh-TW" sz="1400" dirty="0"/>
              <a:t>(Non-terminal)</a:t>
            </a:r>
            <a:r>
              <a:rPr lang="zh-TW" altLang="en-US" sz="1400" dirty="0"/>
              <a:t>、內部</a:t>
            </a:r>
            <a:r>
              <a:rPr lang="en-US" altLang="zh-TW" sz="1400" dirty="0"/>
              <a:t>(Internal)</a:t>
            </a:r>
            <a:r>
              <a:rPr lang="zh-TW" altLang="en-US" sz="1400" dirty="0"/>
              <a:t>或內</a:t>
            </a:r>
            <a:r>
              <a:rPr lang="en-US" altLang="zh-TW" sz="1400" dirty="0"/>
              <a:t>(Inner)</a:t>
            </a:r>
            <a:r>
              <a:rPr lang="zh-TW" altLang="en-US" sz="1400" dirty="0"/>
              <a:t>節點。</a:t>
            </a:r>
          </a:p>
          <a:p>
            <a:r>
              <a:rPr lang="zh-TW" altLang="en-US" sz="1400" dirty="0"/>
              <a:t>子</a:t>
            </a:r>
            <a:r>
              <a:rPr lang="en-US" altLang="zh-TW" sz="1400" dirty="0"/>
              <a:t>(Child)</a:t>
            </a:r>
            <a:r>
              <a:rPr lang="zh-TW" altLang="en-US" sz="1400" dirty="0"/>
              <a:t>節點：一個節點的下一層節點。</a:t>
            </a:r>
          </a:p>
          <a:p>
            <a:r>
              <a:rPr lang="zh-TW" altLang="en-US" sz="1400" dirty="0"/>
              <a:t>父</a:t>
            </a:r>
            <a:r>
              <a:rPr lang="en-US" altLang="zh-TW" sz="1400" dirty="0"/>
              <a:t>(Parent)</a:t>
            </a:r>
            <a:r>
              <a:rPr lang="zh-TW" altLang="en-US" sz="1400" dirty="0"/>
              <a:t>節點：一個節點的上一層節點。</a:t>
            </a:r>
          </a:p>
          <a:p>
            <a:r>
              <a:rPr lang="zh-TW" altLang="en-US" sz="1400" dirty="0"/>
              <a:t>祖先</a:t>
            </a:r>
            <a:r>
              <a:rPr lang="en-US" altLang="zh-TW" sz="1400" dirty="0"/>
              <a:t>(Ancestor)</a:t>
            </a:r>
            <a:r>
              <a:rPr lang="zh-TW" altLang="en-US" sz="1400" dirty="0"/>
              <a:t>節點：從根節點到此節點路徑上的所有節點，不包含此節點。</a:t>
            </a:r>
          </a:p>
          <a:p>
            <a:r>
              <a:rPr lang="zh-TW" altLang="en-US" sz="1400" dirty="0"/>
              <a:t>兄弟</a:t>
            </a:r>
            <a:r>
              <a:rPr lang="en-US" altLang="zh-TW" sz="1400" dirty="0"/>
              <a:t>(Sibling)</a:t>
            </a:r>
            <a:r>
              <a:rPr lang="zh-TW" altLang="en-US" sz="1400" dirty="0"/>
              <a:t>節點：相同父節點的所有節點彼此稱為兄弟節點</a:t>
            </a:r>
            <a:r>
              <a:rPr lang="zh-TW" altLang="en-US" sz="1400" dirty="0" smtClean="0"/>
              <a:t>。</a:t>
            </a:r>
            <a:endParaRPr lang="zh-TW" altLang="en-US" sz="1400" dirty="0"/>
          </a:p>
        </p:txBody>
      </p:sp>
      <p:pic>
        <p:nvPicPr>
          <p:cNvPr id="4" name="Picture 4" descr="https://upload.wikimedia.org/wikipedia/commons/7/7e/Treedatastruc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2960" y="2490135"/>
            <a:ext cx="3305024" cy="380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</a:t>
            </a:r>
            <a:r>
              <a:rPr lang="zh-TW" altLang="en-US" dirty="0"/>
              <a:t> </a:t>
            </a:r>
            <a:r>
              <a:rPr lang="en-US" altLang="zh-TW" dirty="0"/>
              <a:t>Tree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590749"/>
              </p:ext>
            </p:extLst>
          </p:nvPr>
        </p:nvGraphicFramePr>
        <p:xfrm>
          <a:off x="671240" y="2351314"/>
          <a:ext cx="8046039" cy="3927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367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DOM</a:t>
            </a:r>
            <a:r>
              <a:rPr lang="zh-TW" altLang="en-US" dirty="0"/>
              <a:t> </a:t>
            </a:r>
            <a:r>
              <a:rPr lang="en-US" altLang="zh-TW" dirty="0" smtClean="0"/>
              <a:t>Tree(</a:t>
            </a:r>
            <a:r>
              <a:rPr lang="zh-TW" altLang="en-US" dirty="0" smtClean="0"/>
              <a:t>歪一邊</a:t>
            </a:r>
            <a:r>
              <a:rPr lang="en-US" altLang="zh-TW" dirty="0" smtClean="0"/>
              <a:t>`)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041257"/>
              </p:ext>
            </p:extLst>
          </p:nvPr>
        </p:nvGraphicFramePr>
        <p:xfrm>
          <a:off x="522513" y="2490788"/>
          <a:ext cx="8064137" cy="37968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070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DOM</a:t>
            </a:r>
            <a:r>
              <a:rPr lang="zh-TW" altLang="en-US" dirty="0" smtClean="0"/>
              <a:t>不僅只有</a:t>
            </a:r>
            <a:r>
              <a:rPr lang="en-US" altLang="zh-TW" dirty="0" smtClean="0"/>
              <a:t>DOCUMENT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Document</a:t>
            </a:r>
            <a:r>
              <a:rPr lang="zh-TW" altLang="en-US" dirty="0" smtClean="0"/>
              <a:t>包含在</a:t>
            </a:r>
            <a:r>
              <a:rPr lang="en-US" altLang="zh-TW" dirty="0" smtClean="0"/>
              <a:t>Window</a:t>
            </a:r>
            <a:r>
              <a:rPr lang="zh-TW" altLang="en-US" dirty="0" smtClean="0"/>
              <a:t>物件當中。</a:t>
            </a:r>
            <a:endParaRPr lang="en-US" altLang="zh-TW" dirty="0" smtClean="0"/>
          </a:p>
          <a:p>
            <a:r>
              <a:rPr lang="en-US" altLang="zh-TW" dirty="0" smtClean="0"/>
              <a:t>Window</a:t>
            </a:r>
            <a:r>
              <a:rPr lang="zh-TW" altLang="en-US" dirty="0" smtClean="0"/>
              <a:t>物件還包含了</a:t>
            </a:r>
            <a:r>
              <a:rPr lang="en-US" altLang="zh-TW" dirty="0" smtClean="0"/>
              <a:t>History </a:t>
            </a:r>
            <a:r>
              <a:rPr lang="zh-TW" altLang="en-US" dirty="0" smtClean="0"/>
              <a:t>跟 </a:t>
            </a:r>
            <a:r>
              <a:rPr lang="en-US" altLang="zh-TW" dirty="0" smtClean="0"/>
              <a:t>Location</a:t>
            </a:r>
            <a:r>
              <a:rPr lang="zh-TW" altLang="en-US" dirty="0" smtClean="0"/>
              <a:t>物件。</a:t>
            </a:r>
            <a:endParaRPr lang="en-US" altLang="zh-TW" dirty="0" smtClean="0"/>
          </a:p>
          <a:p>
            <a:r>
              <a:rPr lang="en-US" altLang="zh-TW" dirty="0" smtClean="0"/>
              <a:t>History</a:t>
            </a:r>
            <a:r>
              <a:rPr lang="zh-TW" altLang="en-US" dirty="0" smtClean="0"/>
              <a:t>儲存訪問過的</a:t>
            </a:r>
            <a:r>
              <a:rPr lang="en-US" altLang="zh-TW" dirty="0" smtClean="0"/>
              <a:t>URL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Location</a:t>
            </a:r>
            <a:r>
              <a:rPr lang="zh-TW" altLang="en-US" dirty="0" smtClean="0"/>
              <a:t>物件存放當前</a:t>
            </a:r>
            <a:r>
              <a:rPr lang="en-US" altLang="zh-TW" dirty="0" smtClean="0"/>
              <a:t>URL</a:t>
            </a:r>
            <a:r>
              <a:rPr lang="zh-TW" altLang="en-US" dirty="0" smtClean="0"/>
              <a:t>的資訊。</a:t>
            </a:r>
            <a:endParaRPr lang="zh-TW" altLang="en-US" dirty="0"/>
          </a:p>
        </p:txBody>
      </p:sp>
      <p:pic>
        <p:nvPicPr>
          <p:cNvPr id="9" name="內容版面配置區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362" y="2487613"/>
            <a:ext cx="2586463" cy="344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8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Chrome Development Tool-Elements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751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表</a:t>
            </a:r>
            <a:r>
              <a:rPr lang="zh-TW" altLang="en-US" dirty="0"/>
              <a:t>單</a:t>
            </a:r>
          </a:p>
        </p:txBody>
      </p:sp>
    </p:spTree>
    <p:extLst>
      <p:ext uri="{BB962C8B-B14F-4D97-AF65-F5344CB8AC3E}">
        <p14:creationId xmlns:p14="http://schemas.microsoft.com/office/powerpoint/2010/main" val="379175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r>
              <a:rPr lang="zh-TW" altLang="en-US" dirty="0" smtClean="0"/>
              <a:t> 頁面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97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到這邊你應該了解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80141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HTTP</a:t>
            </a:r>
          </a:p>
          <a:p>
            <a:r>
              <a:rPr lang="en-US" altLang="zh-TW" dirty="0" smtClean="0"/>
              <a:t>HTML</a:t>
            </a:r>
          </a:p>
          <a:p>
            <a:r>
              <a:rPr lang="en-US" altLang="zh-TW" dirty="0" smtClean="0"/>
              <a:t>HTML Attribute</a:t>
            </a:r>
          </a:p>
          <a:p>
            <a:r>
              <a:rPr lang="zh-TW" altLang="en-US" dirty="0" smtClean="0"/>
              <a:t>表單的</a:t>
            </a:r>
            <a:r>
              <a:rPr lang="zh-TW" altLang="en-US" dirty="0"/>
              <a:t>作用</a:t>
            </a:r>
            <a:endParaRPr lang="en-US" altLang="zh-TW" dirty="0" smtClean="0"/>
          </a:p>
          <a:p>
            <a:r>
              <a:rPr lang="en-US" altLang="zh-TW" dirty="0" smtClean="0"/>
              <a:t>DOM Tree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20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TCP/IP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3215" y="2490788"/>
            <a:ext cx="5505507" cy="3444875"/>
          </a:xfrm>
        </p:spPr>
      </p:pic>
      <p:sp>
        <p:nvSpPr>
          <p:cNvPr id="7" name="文字方塊 6"/>
          <p:cNvSpPr txBox="1"/>
          <p:nvPr/>
        </p:nvSpPr>
        <p:spPr>
          <a:xfrm>
            <a:off x="1866900" y="3557587"/>
            <a:ext cx="1452563" cy="507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dirty="0" smtClean="0"/>
              <a:t>TCP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57819" y="2719388"/>
            <a:ext cx="157162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實際上你想跟對方說的</a:t>
            </a:r>
            <a:r>
              <a:rPr lang="zh-TW" altLang="en-US" dirty="0"/>
              <a:t>話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5357819" y="3488336"/>
            <a:ext cx="1571625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1400" dirty="0" smtClean="0"/>
              <a:t>控制說話速度確認對方是否聽得懂，或不管他。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357818" y="4302724"/>
            <a:ext cx="157162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確認要跟誰說話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357817" y="5117112"/>
            <a:ext cx="1571625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控制不同的媒介開始說</a:t>
            </a:r>
            <a:r>
              <a:rPr lang="zh-TW" altLang="en-US" dirty="0"/>
              <a:t>話</a:t>
            </a:r>
          </a:p>
        </p:txBody>
      </p:sp>
    </p:spTree>
    <p:extLst>
      <p:ext uri="{BB962C8B-B14F-4D97-AF65-F5344CB8AC3E}">
        <p14:creationId xmlns:p14="http://schemas.microsoft.com/office/powerpoint/2010/main" val="3723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71524" y="1641413"/>
            <a:ext cx="7667625" cy="1822514"/>
          </a:xfrm>
        </p:spPr>
        <p:txBody>
          <a:bodyPr/>
          <a:lstStyle/>
          <a:p>
            <a:r>
              <a:rPr lang="zh-TW" altLang="en-US" dirty="0" smtClean="0"/>
              <a:t>有了</a:t>
            </a:r>
            <a:r>
              <a:rPr lang="en-US" altLang="zh-TW" dirty="0" smtClean="0"/>
              <a:t>DOM</a:t>
            </a:r>
            <a:r>
              <a:rPr lang="zh-TW" altLang="en-US" dirty="0" smtClean="0"/>
              <a:t>，程式可以控制什麼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465916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操作</a:t>
            </a:r>
            <a:r>
              <a:rPr lang="en-US" altLang="zh-TW" dirty="0" smtClean="0"/>
              <a:t>Element</a:t>
            </a:r>
          </a:p>
          <a:p>
            <a:r>
              <a:rPr lang="zh-TW" altLang="en-US" dirty="0" smtClean="0"/>
              <a:t>操作外觀</a:t>
            </a:r>
            <a:endParaRPr lang="en-US" altLang="zh-TW" dirty="0"/>
          </a:p>
          <a:p>
            <a:r>
              <a:rPr lang="zh-TW" altLang="en-US" dirty="0" smtClean="0"/>
              <a:t>資料送出前的檢查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997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操作</a:t>
            </a:r>
            <a:r>
              <a:rPr lang="en-US" altLang="zh-TW" dirty="0"/>
              <a:t>(</a:t>
            </a:r>
            <a:r>
              <a:rPr lang="en-US" altLang="zh-TW" dirty="0" smtClean="0"/>
              <a:t>CRUD)Element</a:t>
            </a:r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312611"/>
              </p:ext>
            </p:extLst>
          </p:nvPr>
        </p:nvGraphicFramePr>
        <p:xfrm>
          <a:off x="1176338" y="2490788"/>
          <a:ext cx="6799262" cy="3444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乘號 5"/>
          <p:cNvSpPr/>
          <p:nvPr/>
        </p:nvSpPr>
        <p:spPr>
          <a:xfrm>
            <a:off x="5991225" y="4438650"/>
            <a:ext cx="1628775" cy="1009650"/>
          </a:xfrm>
          <a:prstGeom prst="mathMultiply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61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操作</a:t>
            </a:r>
            <a:r>
              <a:rPr lang="zh-TW" altLang="en-US" dirty="0" smtClean="0"/>
              <a:t>外觀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2490135"/>
            <a:ext cx="6798736" cy="1281765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altLang="zh-TW" dirty="0"/>
              <a:t>&lt;P</a:t>
            </a:r>
            <a:r>
              <a:rPr lang="zh-TW" altLang="en-US" dirty="0"/>
              <a:t> </a:t>
            </a:r>
            <a:r>
              <a:rPr lang="en-US" altLang="zh-TW" dirty="0"/>
              <a:t>font-size= “250%” </a:t>
            </a:r>
            <a:r>
              <a:rPr lang="en-US" altLang="zh-TW" dirty="0" smtClean="0"/>
              <a:t>font-family</a:t>
            </a:r>
            <a:r>
              <a:rPr lang="en-US" altLang="zh-TW" dirty="0"/>
              <a:t>= “Times New Roman” font-style= “</a:t>
            </a:r>
            <a:r>
              <a:rPr lang="en-US" altLang="zh-TW" dirty="0" smtClean="0"/>
              <a:t>italic id</a:t>
            </a:r>
            <a:r>
              <a:rPr lang="en-US" altLang="zh-TW" dirty="0"/>
              <a:t>=“id1” title=‘”title1”&gt;TEXT&lt;/P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176864" y="4682911"/>
            <a:ext cx="6798736" cy="12817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dirty="0" smtClean="0"/>
              <a:t>&lt;P</a:t>
            </a:r>
            <a:r>
              <a:rPr lang="zh-TW" altLang="en-US" dirty="0" smtClean="0"/>
              <a:t> </a:t>
            </a:r>
            <a:r>
              <a:rPr lang="en-US" altLang="zh-TW" dirty="0" smtClean="0"/>
              <a:t>font-size= “250%” font-family= “Times New Roman” font-style= “italic” </a:t>
            </a:r>
            <a:r>
              <a:rPr lang="en-US" altLang="zh-TW" dirty="0" smtClean="0">
                <a:solidFill>
                  <a:srgbClr val="FF0000"/>
                </a:solidFill>
              </a:rPr>
              <a:t>color= “red ”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id=“id1” title=‘”title1”&gt;TEXT&lt;/P&gt;</a:t>
            </a:r>
          </a:p>
          <a:p>
            <a:pPr marL="0" indent="0">
              <a:buFont typeface="Arial"/>
              <a:buNone/>
            </a:pP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5" name="向下箭號 4"/>
          <p:cNvSpPr/>
          <p:nvPr/>
        </p:nvSpPr>
        <p:spPr>
          <a:xfrm>
            <a:off x="4096172" y="3694006"/>
            <a:ext cx="960120" cy="1066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2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資料送出前的</a:t>
            </a:r>
            <a:r>
              <a:rPr lang="zh-TW" altLang="en-US" dirty="0" smtClean="0"/>
              <a:t>檢查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dirty="0"/>
              <a:t>&lt;form action="form_action.asp" method="get"&gt;</a:t>
            </a:r>
          </a:p>
          <a:p>
            <a:pPr marL="0" indent="0">
              <a:buNone/>
            </a:pPr>
            <a:r>
              <a:rPr lang="en-US" altLang="zh-TW" sz="1800" dirty="0"/>
              <a:t>  &lt;p&gt;First name: &lt;input type="text" name="</a:t>
            </a:r>
            <a:r>
              <a:rPr lang="en-US" altLang="zh-TW" sz="1800" dirty="0" err="1" smtClean="0"/>
              <a:t>fname</a:t>
            </a:r>
            <a:r>
              <a:rPr lang="en-US" altLang="zh-TW" sz="1800" dirty="0" smtClean="0"/>
              <a:t>"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val</a:t>
            </a:r>
            <a:r>
              <a:rPr lang="en-US" altLang="zh-TW" sz="1800" dirty="0" smtClean="0">
                <a:solidFill>
                  <a:srgbClr val="FF0000"/>
                </a:solidFill>
              </a:rPr>
              <a:t>=</a:t>
            </a:r>
            <a:r>
              <a:rPr lang="en-US" altLang="zh-TW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 smtClean="0">
                <a:solidFill>
                  <a:srgbClr val="FF0000"/>
                </a:solidFill>
              </a:rPr>
              <a:t>"</a:t>
            </a:r>
            <a:r>
              <a:rPr lang="en-US" altLang="zh-TW" sz="1800" dirty="0">
                <a:solidFill>
                  <a:srgbClr val="FF0000"/>
                </a:solidFill>
              </a:rPr>
              <a:t> "</a:t>
            </a:r>
            <a:r>
              <a:rPr lang="en-US" altLang="zh-TW" sz="1800" dirty="0" smtClean="0"/>
              <a:t> </a:t>
            </a:r>
            <a:r>
              <a:rPr lang="en-US" altLang="zh-TW" sz="1800" dirty="0"/>
              <a:t>/&gt;&lt;/p&gt;</a:t>
            </a:r>
          </a:p>
          <a:p>
            <a:pPr marL="0" indent="0">
              <a:buNone/>
            </a:pPr>
            <a:r>
              <a:rPr lang="en-US" altLang="zh-TW" sz="1800" dirty="0"/>
              <a:t>  &lt;p&gt;Last name: &lt;input type="text" name="</a:t>
            </a:r>
            <a:r>
              <a:rPr lang="en-US" altLang="zh-TW" sz="1800" dirty="0" err="1" smtClean="0"/>
              <a:t>lname</a:t>
            </a:r>
            <a:r>
              <a:rPr lang="en-US" altLang="zh-TW" sz="1800" dirty="0" smtClean="0"/>
              <a:t>“ </a:t>
            </a:r>
            <a:r>
              <a:rPr lang="en-US" altLang="zh-TW" sz="1800" dirty="0" err="1" smtClean="0">
                <a:solidFill>
                  <a:srgbClr val="FF0000"/>
                </a:solidFill>
              </a:rPr>
              <a:t>val</a:t>
            </a:r>
            <a:r>
              <a:rPr lang="en-US" altLang="zh-TW" sz="1800" dirty="0">
                <a:solidFill>
                  <a:srgbClr val="FF0000"/>
                </a:solidFill>
              </a:rPr>
              <a:t>= " "</a:t>
            </a:r>
            <a:r>
              <a:rPr lang="en-US" altLang="zh-TW" sz="1800" dirty="0" smtClean="0">
                <a:solidFill>
                  <a:srgbClr val="FF0000"/>
                </a:solidFill>
              </a:rPr>
              <a:t> </a:t>
            </a:r>
            <a:r>
              <a:rPr lang="en-US" altLang="zh-TW" sz="1800" dirty="0"/>
              <a:t>/&gt;&lt;/p&gt;</a:t>
            </a:r>
          </a:p>
          <a:p>
            <a:pPr marL="0" indent="0">
              <a:buNone/>
            </a:pPr>
            <a:r>
              <a:rPr lang="en-US" altLang="zh-TW" sz="1800" dirty="0"/>
              <a:t>  &lt;input type="submit" value="Submit" /&gt;</a:t>
            </a:r>
          </a:p>
          <a:p>
            <a:pPr marL="0" indent="0">
              <a:buNone/>
            </a:pPr>
            <a:r>
              <a:rPr lang="en-US" altLang="zh-TW" sz="1800" dirty="0"/>
              <a:t>&lt;/form&gt;</a:t>
            </a:r>
            <a:endParaRPr lang="zh-TW" altLang="en-US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696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到這邊你應該了解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80141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/>
              <a:t>所謂</a:t>
            </a:r>
            <a:r>
              <a:rPr lang="en-US" altLang="zh-TW" dirty="0" smtClean="0"/>
              <a:t>WEB APP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r>
              <a:rPr lang="zh-TW" altLang="en-US" dirty="0" smtClean="0"/>
              <a:t>就是藉由操作</a:t>
            </a:r>
            <a:r>
              <a:rPr lang="en-US" altLang="zh-TW" dirty="0" smtClean="0"/>
              <a:t>DOM</a:t>
            </a:r>
            <a:r>
              <a:rPr lang="zh-TW" altLang="en-US" dirty="0" smtClean="0"/>
              <a:t>來顯示結果，</a:t>
            </a:r>
            <a:endParaRPr lang="en-US" altLang="zh-TW" dirty="0" smtClean="0"/>
          </a:p>
          <a:p>
            <a:r>
              <a:rPr lang="zh-TW" altLang="en-US" dirty="0" smtClean="0"/>
              <a:t>檢查表單輸入值，</a:t>
            </a:r>
            <a:endParaRPr lang="en-US" altLang="zh-TW" dirty="0" smtClean="0"/>
          </a:p>
          <a:p>
            <a:r>
              <a:rPr lang="zh-TW" altLang="en-US" dirty="0" smtClean="0"/>
              <a:t>並藉由表單來回傳資訊給</a:t>
            </a:r>
            <a:r>
              <a:rPr lang="en-US" altLang="zh-TW" dirty="0" smtClean="0"/>
              <a:t>Server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951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很久很久以前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在沒有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的年代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697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當你要自訂網頁格式的時候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&lt;P&gt;TEXT&lt;P&gt;</a:t>
            </a:r>
          </a:p>
          <a:p>
            <a:r>
              <a:rPr lang="en-US" altLang="zh-TW" dirty="0"/>
              <a:t>&lt;</a:t>
            </a:r>
            <a:r>
              <a:rPr lang="en-US" altLang="zh-TW" dirty="0" smtClean="0"/>
              <a:t>P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font-size=</a:t>
            </a:r>
            <a:r>
              <a:rPr lang="en-US" altLang="zh-TW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2">
                    <a:lumMod val="75000"/>
                  </a:schemeClr>
                </a:solidFill>
              </a:rPr>
              <a:t>"250%" </a:t>
            </a:r>
            <a:r>
              <a:rPr lang="en-US" altLang="zh-TW" dirty="0" smtClean="0"/>
              <a:t>&gt;TEXT&lt;</a:t>
            </a:r>
            <a:r>
              <a:rPr lang="en-US" altLang="zh-TW" dirty="0"/>
              <a:t>/</a:t>
            </a:r>
            <a:r>
              <a:rPr lang="en-US" altLang="zh-TW" dirty="0" smtClean="0"/>
              <a:t>P&gt;</a:t>
            </a:r>
          </a:p>
          <a:p>
            <a:r>
              <a:rPr lang="en-US" altLang="zh-TW" dirty="0"/>
              <a:t>&lt;P</a:t>
            </a:r>
            <a:r>
              <a:rPr lang="zh-TW" altLang="en-US" dirty="0"/>
              <a:t> </a:t>
            </a:r>
            <a:r>
              <a:rPr lang="en-US" altLang="zh-TW" dirty="0"/>
              <a:t>font-size</a:t>
            </a:r>
            <a:r>
              <a:rPr lang="en-US" altLang="zh-TW" dirty="0" smtClean="0"/>
              <a:t>=</a:t>
            </a:r>
            <a:r>
              <a:rPr lang="en-US" altLang="zh-TW" dirty="0"/>
              <a:t> </a:t>
            </a:r>
            <a:r>
              <a:rPr lang="en-US" altLang="zh-TW" dirty="0" smtClean="0"/>
              <a:t>"250%" 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font-family=</a:t>
            </a: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</a:rPr>
              <a:t> "Times New Roman"</a:t>
            </a:r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&gt;</a:t>
            </a:r>
            <a:r>
              <a:rPr lang="en-US" altLang="zh-TW" dirty="0" smtClean="0"/>
              <a:t>TEXT&lt;</a:t>
            </a:r>
            <a:r>
              <a:rPr lang="en-US" altLang="zh-TW" dirty="0"/>
              <a:t>/</a:t>
            </a:r>
            <a:r>
              <a:rPr lang="en-US" altLang="zh-TW" dirty="0" smtClean="0"/>
              <a:t>P&gt;</a:t>
            </a:r>
            <a:endParaRPr lang="zh-TW" altLang="en-US" dirty="0"/>
          </a:p>
          <a:p>
            <a:r>
              <a:rPr lang="en-US" altLang="zh-TW" dirty="0"/>
              <a:t>&lt;P</a:t>
            </a:r>
            <a:r>
              <a:rPr lang="zh-TW" altLang="en-US" dirty="0"/>
              <a:t> </a:t>
            </a:r>
            <a:r>
              <a:rPr lang="en-US" altLang="zh-TW" dirty="0"/>
              <a:t>font-size= "250%" </a:t>
            </a:r>
            <a:r>
              <a:rPr lang="en-US" altLang="zh-TW" dirty="0" smtClean="0"/>
              <a:t>font-family=</a:t>
            </a:r>
            <a:r>
              <a:rPr lang="en-US" altLang="zh-TW" dirty="0"/>
              <a:t> "Times New </a:t>
            </a:r>
            <a:r>
              <a:rPr lang="en-US" altLang="zh-TW" dirty="0" smtClean="0"/>
              <a:t>Roman</a:t>
            </a:r>
            <a:r>
              <a:rPr lang="en-US" altLang="zh-TW" dirty="0"/>
              <a:t>"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chemeClr val="accent4">
                    <a:lumMod val="75000"/>
                  </a:schemeClr>
                </a:solidFill>
              </a:rPr>
              <a:t>font-style= "italic"</a:t>
            </a:r>
            <a:r>
              <a:rPr lang="en-US" altLang="zh-TW" dirty="0" smtClean="0"/>
              <a:t>&gt;TEXT&lt;</a:t>
            </a:r>
            <a:r>
              <a:rPr lang="en-US" altLang="zh-TW" dirty="0"/>
              <a:t>/</a:t>
            </a:r>
            <a:r>
              <a:rPr lang="en-US" altLang="zh-TW" dirty="0" smtClean="0"/>
              <a:t>P&gt;</a:t>
            </a:r>
          </a:p>
          <a:p>
            <a:r>
              <a:rPr lang="en-US" altLang="zh-TW" dirty="0"/>
              <a:t>&lt;P</a:t>
            </a:r>
            <a:r>
              <a:rPr lang="zh-TW" altLang="en-US" dirty="0"/>
              <a:t> </a:t>
            </a:r>
            <a:r>
              <a:rPr lang="en-US" altLang="zh-TW" dirty="0"/>
              <a:t>font-size= "250%" font-family= "Times New Roman" font-style= "</a:t>
            </a:r>
            <a:r>
              <a:rPr lang="en-US" altLang="zh-TW" dirty="0" smtClean="0"/>
              <a:t>italic"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color=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"red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5">
                    <a:lumMod val="75000"/>
                  </a:schemeClr>
                </a:solidFill>
              </a:rPr>
              <a:t>"</a:t>
            </a:r>
            <a:r>
              <a:rPr lang="en-US" altLang="zh-TW" dirty="0" smtClean="0"/>
              <a:t>&gt;TEXT&lt;</a:t>
            </a:r>
            <a:r>
              <a:rPr lang="en-US" altLang="zh-TW" dirty="0"/>
              <a:t>/</a:t>
            </a:r>
            <a:r>
              <a:rPr lang="en-US" altLang="zh-TW" dirty="0" smtClean="0"/>
              <a:t>P&gt;</a:t>
            </a:r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42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萬一要定義在更多著麼辦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你要著麼樣子從茫茫屬性海中，找到你要改的東西</a:t>
            </a:r>
            <a:r>
              <a:rPr lang="en-US" altLang="zh-TW" dirty="0" smtClean="0"/>
              <a:t>?</a:t>
            </a:r>
            <a:r>
              <a:rPr lang="zh-TW" altLang="en-US" dirty="0" smtClean="0"/>
              <a:t>屬性不只外觀，還包含了其他的東西。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09699" y="4634141"/>
            <a:ext cx="64642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&lt;P</a:t>
            </a:r>
            <a:r>
              <a:rPr lang="zh-TW" altLang="en-US" dirty="0"/>
              <a:t> </a:t>
            </a:r>
            <a:r>
              <a:rPr lang="en-US" altLang="zh-TW" dirty="0"/>
              <a:t>font-size= </a:t>
            </a:r>
            <a:r>
              <a:rPr lang="en-US" altLang="zh-TW" dirty="0" smtClean="0"/>
              <a:t>“250%” </a:t>
            </a:r>
            <a:r>
              <a:rPr lang="en-US" altLang="zh-TW" dirty="0"/>
              <a:t>font-family= </a:t>
            </a:r>
            <a:r>
              <a:rPr lang="en-US" altLang="zh-TW" dirty="0" smtClean="0"/>
              <a:t>“Times </a:t>
            </a:r>
            <a:r>
              <a:rPr lang="en-US" altLang="zh-TW" dirty="0"/>
              <a:t>New </a:t>
            </a:r>
            <a:r>
              <a:rPr lang="en-US" altLang="zh-TW" dirty="0" smtClean="0"/>
              <a:t>Roman” </a:t>
            </a:r>
            <a:r>
              <a:rPr lang="en-US" altLang="zh-TW" dirty="0"/>
              <a:t>font-style= </a:t>
            </a:r>
            <a:r>
              <a:rPr lang="en-US" altLang="zh-TW" dirty="0" smtClean="0"/>
              <a:t>“italic” </a:t>
            </a:r>
            <a:r>
              <a:rPr lang="en-US" altLang="zh-TW" dirty="0"/>
              <a:t>color= </a:t>
            </a:r>
            <a:r>
              <a:rPr lang="en-US" altLang="zh-TW" dirty="0" smtClean="0"/>
              <a:t>“red ”</a:t>
            </a:r>
            <a:r>
              <a:rPr lang="zh-TW" altLang="en-US" dirty="0" smtClean="0"/>
              <a:t> </a:t>
            </a:r>
            <a:r>
              <a:rPr lang="en-US" altLang="zh-TW" dirty="0" smtClean="0"/>
              <a:t>id=“id1” title=‘”title1”&gt;TEXT&lt;/P</a:t>
            </a:r>
            <a:r>
              <a:rPr lang="en-US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27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為了分類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我們把跟長相有關的分成單一群組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5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所以我們定義一個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叫</a:t>
            </a:r>
            <a:r>
              <a:rPr lang="en-US" altLang="zh-TW" dirty="0" smtClean="0"/>
              <a:t>Style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style="</a:t>
            </a:r>
            <a:r>
              <a:rPr lang="en-US" altLang="zh-TW" i="1" dirty="0" smtClean="0"/>
              <a:t>property1</a:t>
            </a:r>
            <a:r>
              <a:rPr lang="en-US" altLang="zh-TW" dirty="0" smtClean="0"/>
              <a:t>:</a:t>
            </a:r>
            <a:r>
              <a:rPr lang="en-US" altLang="zh-TW" i="1" dirty="0" smtClean="0"/>
              <a:t>value;</a:t>
            </a:r>
            <a:r>
              <a:rPr lang="en-US" altLang="zh-TW" i="1" dirty="0"/>
              <a:t> </a:t>
            </a:r>
            <a:r>
              <a:rPr lang="en-US" altLang="zh-TW" i="1" dirty="0" smtClean="0"/>
              <a:t>property2</a:t>
            </a:r>
            <a:r>
              <a:rPr lang="en-US" altLang="zh-TW" dirty="0" smtClean="0"/>
              <a:t>:</a:t>
            </a:r>
            <a:r>
              <a:rPr lang="en-US" altLang="zh-TW" i="1" dirty="0" smtClean="0"/>
              <a:t>value;</a:t>
            </a:r>
            <a:r>
              <a:rPr lang="en-US" altLang="zh-TW" dirty="0" smtClean="0"/>
              <a:t>“</a:t>
            </a:r>
          </a:p>
          <a:p>
            <a:r>
              <a:rPr lang="zh-TW" altLang="en-US" dirty="0" smtClean="0"/>
              <a:t>這樣子就可以把長相有關的</a:t>
            </a:r>
            <a:r>
              <a:rPr lang="en-US" altLang="zh-TW" dirty="0" smtClean="0"/>
              <a:t>Attribute</a:t>
            </a:r>
            <a:r>
              <a:rPr lang="zh-TW" altLang="en-US" dirty="0" smtClean="0"/>
              <a:t>打包在一起。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176864" y="3643610"/>
            <a:ext cx="6881285" cy="6463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&lt;P</a:t>
            </a:r>
            <a:r>
              <a:rPr lang="zh-TW" altLang="en-US" dirty="0"/>
              <a:t> </a:t>
            </a:r>
            <a:r>
              <a:rPr lang="en-US" altLang="zh-TW" dirty="0"/>
              <a:t>font-size= "250%" font-family= "Times New Roman" font-style= "italic" color= "red "&gt;TEXT&lt;/P&gt;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6863" y="4643735"/>
            <a:ext cx="68812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P style=</a:t>
            </a:r>
            <a:r>
              <a:rPr lang="en-US" altLang="zh-TW" dirty="0"/>
              <a:t>"</a:t>
            </a:r>
            <a:r>
              <a:rPr lang="en-US" altLang="zh-TW" dirty="0" smtClean="0"/>
              <a:t>font-size:250%;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Roman;</a:t>
            </a:r>
          </a:p>
          <a:p>
            <a:r>
              <a:rPr lang="en-US" altLang="zh-TW" dirty="0" smtClean="0"/>
              <a:t>	 font-style:</a:t>
            </a:r>
            <a:r>
              <a:rPr lang="en-US" altLang="zh-TW" dirty="0"/>
              <a:t> </a:t>
            </a:r>
            <a:r>
              <a:rPr lang="en-US" altLang="zh-TW" dirty="0" smtClean="0"/>
              <a:t>italic;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;“ id =</a:t>
            </a:r>
            <a:r>
              <a:rPr lang="en-US" altLang="zh-TW" dirty="0"/>
              <a:t>"</a:t>
            </a:r>
            <a:r>
              <a:rPr lang="en-US" altLang="zh-TW" dirty="0" smtClean="0"/>
              <a:t>id1</a:t>
            </a:r>
            <a:r>
              <a:rPr lang="en-US" altLang="zh-TW" dirty="0"/>
              <a:t>"</a:t>
            </a:r>
            <a:r>
              <a:rPr lang="en-US" altLang="zh-TW" dirty="0" smtClean="0"/>
              <a:t> title=“title1" &gt;</a:t>
            </a:r>
            <a:r>
              <a:rPr lang="en-US" altLang="zh-TW" dirty="0"/>
              <a:t>TEXT&lt;/P&gt;</a:t>
            </a:r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>
            <a:off x="3905250" y="4212633"/>
            <a:ext cx="1447800" cy="616542"/>
          </a:xfrm>
          <a:prstGeom prst="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電腦間可以溝通</a:t>
            </a:r>
            <a:r>
              <a:rPr lang="zh-TW" altLang="en-US" dirty="0"/>
              <a:t>了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那要溝通些什麼</a:t>
            </a:r>
            <a:r>
              <a:rPr lang="en-US" altLang="zh-TW" dirty="0" smtClean="0"/>
              <a:t>!?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350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有了</a:t>
            </a:r>
            <a:r>
              <a:rPr lang="en-US" altLang="zh-TW" dirty="0" smtClean="0"/>
              <a:t>Style</a:t>
            </a:r>
            <a:r>
              <a:rPr lang="zh-TW" altLang="en-US" dirty="0" smtClean="0"/>
              <a:t>事情就結束了嗎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301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想像一下如果你有多個相同的</a:t>
            </a:r>
            <a:r>
              <a:rPr lang="en-US" altLang="zh-TW" dirty="0" smtClean="0"/>
              <a:t>Elements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853013" y="2519660"/>
            <a:ext cx="68812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P style=</a:t>
            </a:r>
            <a:r>
              <a:rPr lang="en-US" altLang="zh-TW" dirty="0"/>
              <a:t>"</a:t>
            </a:r>
            <a:r>
              <a:rPr lang="en-US" altLang="zh-TW" dirty="0" smtClean="0"/>
              <a:t>font-size:250%;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Roman;</a:t>
            </a:r>
          </a:p>
          <a:p>
            <a:r>
              <a:rPr lang="en-US" altLang="zh-TW" dirty="0" smtClean="0"/>
              <a:t>	 font-style:</a:t>
            </a:r>
            <a:r>
              <a:rPr lang="en-US" altLang="zh-TW" dirty="0"/>
              <a:t> </a:t>
            </a:r>
            <a:r>
              <a:rPr lang="en-US" altLang="zh-TW" dirty="0" smtClean="0"/>
              <a:t>italic;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;“ id =</a:t>
            </a:r>
            <a:r>
              <a:rPr lang="en-US" altLang="zh-TW" dirty="0"/>
              <a:t>"</a:t>
            </a:r>
            <a:r>
              <a:rPr lang="en-US" altLang="zh-TW" dirty="0" smtClean="0"/>
              <a:t>id1</a:t>
            </a:r>
            <a:r>
              <a:rPr lang="en-US" altLang="zh-TW" dirty="0"/>
              <a:t>"</a:t>
            </a:r>
            <a:r>
              <a:rPr lang="en-US" altLang="zh-TW" dirty="0" smtClean="0"/>
              <a:t> title=“title1" &gt;</a:t>
            </a:r>
            <a:r>
              <a:rPr lang="en-US" altLang="zh-TW" dirty="0"/>
              <a:t>TEXT&lt;/P&gt;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176866" y="3119824"/>
            <a:ext cx="68812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P style=</a:t>
            </a:r>
            <a:r>
              <a:rPr lang="en-US" altLang="zh-TW" dirty="0"/>
              <a:t>"</a:t>
            </a:r>
            <a:r>
              <a:rPr lang="en-US" altLang="zh-TW" dirty="0" smtClean="0"/>
              <a:t>font-size:250%;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Roman;</a:t>
            </a:r>
          </a:p>
          <a:p>
            <a:r>
              <a:rPr lang="en-US" altLang="zh-TW" dirty="0" smtClean="0"/>
              <a:t>	 font-style:</a:t>
            </a:r>
            <a:r>
              <a:rPr lang="en-US" altLang="zh-TW" dirty="0"/>
              <a:t> </a:t>
            </a:r>
            <a:r>
              <a:rPr lang="en-US" altLang="zh-TW" dirty="0" smtClean="0"/>
              <a:t>italic;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;“ id =</a:t>
            </a:r>
            <a:r>
              <a:rPr lang="en-US" altLang="zh-TW" dirty="0"/>
              <a:t>"</a:t>
            </a:r>
            <a:r>
              <a:rPr lang="en-US" altLang="zh-TW" dirty="0" smtClean="0"/>
              <a:t>id1</a:t>
            </a:r>
            <a:r>
              <a:rPr lang="en-US" altLang="zh-TW" dirty="0"/>
              <a:t>"</a:t>
            </a:r>
            <a:r>
              <a:rPr lang="en-US" altLang="zh-TW" dirty="0" smtClean="0"/>
              <a:t> title=“title1" &gt;</a:t>
            </a:r>
            <a:r>
              <a:rPr lang="en-US" altLang="zh-TW" dirty="0"/>
              <a:t>TEXT&lt;/P&gt;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00719" y="3719988"/>
            <a:ext cx="68812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P style=</a:t>
            </a:r>
            <a:r>
              <a:rPr lang="en-US" altLang="zh-TW" dirty="0"/>
              <a:t>"</a:t>
            </a:r>
            <a:r>
              <a:rPr lang="en-US" altLang="zh-TW" dirty="0" smtClean="0"/>
              <a:t>font-size:250%;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Roman;</a:t>
            </a:r>
          </a:p>
          <a:p>
            <a:r>
              <a:rPr lang="en-US" altLang="zh-TW" dirty="0" smtClean="0"/>
              <a:t>	 font-style:</a:t>
            </a:r>
            <a:r>
              <a:rPr lang="en-US" altLang="zh-TW" dirty="0"/>
              <a:t> </a:t>
            </a:r>
            <a:r>
              <a:rPr lang="en-US" altLang="zh-TW" dirty="0" smtClean="0"/>
              <a:t>italic;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;“ id =</a:t>
            </a:r>
            <a:r>
              <a:rPr lang="en-US" altLang="zh-TW" dirty="0"/>
              <a:t>"</a:t>
            </a:r>
            <a:r>
              <a:rPr lang="en-US" altLang="zh-TW" dirty="0" smtClean="0"/>
              <a:t>id1</a:t>
            </a:r>
            <a:r>
              <a:rPr lang="en-US" altLang="zh-TW" dirty="0"/>
              <a:t>"</a:t>
            </a:r>
            <a:r>
              <a:rPr lang="en-US" altLang="zh-TW" dirty="0" smtClean="0"/>
              <a:t> title=“title1" &gt;</a:t>
            </a:r>
            <a:r>
              <a:rPr lang="en-US" altLang="zh-TW" dirty="0"/>
              <a:t>TEXT&lt;/P&gt;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824572" y="4320152"/>
            <a:ext cx="68812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P style=</a:t>
            </a:r>
            <a:r>
              <a:rPr lang="en-US" altLang="zh-TW" dirty="0"/>
              <a:t>"</a:t>
            </a:r>
            <a:r>
              <a:rPr lang="en-US" altLang="zh-TW" dirty="0" smtClean="0"/>
              <a:t>font-size:250%;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Roman;</a:t>
            </a:r>
          </a:p>
          <a:p>
            <a:r>
              <a:rPr lang="en-US" altLang="zh-TW" dirty="0" smtClean="0"/>
              <a:t>	 font-style:</a:t>
            </a:r>
            <a:r>
              <a:rPr lang="en-US" altLang="zh-TW" dirty="0"/>
              <a:t> </a:t>
            </a:r>
            <a:r>
              <a:rPr lang="en-US" altLang="zh-TW" dirty="0" smtClean="0"/>
              <a:t>italic;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;“ id =</a:t>
            </a:r>
            <a:r>
              <a:rPr lang="en-US" altLang="zh-TW" dirty="0"/>
              <a:t>"</a:t>
            </a:r>
            <a:r>
              <a:rPr lang="en-US" altLang="zh-TW" dirty="0" smtClean="0"/>
              <a:t>id4" title=“title4" &gt;TEXT4&lt;/</a:t>
            </a:r>
            <a:r>
              <a:rPr lang="en-US" altLang="zh-TW" dirty="0"/>
              <a:t>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536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915337"/>
            <a:ext cx="7953375" cy="1303867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所以我們定義一個</a:t>
            </a:r>
            <a:r>
              <a:rPr lang="en-US" altLang="zh-TW" sz="3200" dirty="0"/>
              <a:t>Attribute</a:t>
            </a:r>
            <a:r>
              <a:rPr lang="zh-TW" altLang="en-US" sz="3200" dirty="0" smtClean="0"/>
              <a:t>叫</a:t>
            </a:r>
            <a:r>
              <a:rPr lang="en-US" altLang="zh-TW" sz="3200" dirty="0" smtClean="0"/>
              <a:t>Class</a:t>
            </a:r>
            <a:r>
              <a:rPr lang="zh-TW" altLang="en-US" sz="3200" dirty="0" smtClean="0"/>
              <a:t>，並且把這些都丟出去另外一個檔案叫做</a:t>
            </a:r>
            <a:r>
              <a:rPr lang="en-US" altLang="zh-TW" sz="3200" dirty="0" smtClean="0"/>
              <a:t>CSS</a:t>
            </a:r>
            <a:r>
              <a:rPr lang="zh-TW" altLang="en-US" sz="3200" dirty="0" smtClean="0"/>
              <a:t>檔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76865" y="3952875"/>
            <a:ext cx="6881285" cy="51911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/>
              <a:t>&lt;P </a:t>
            </a:r>
            <a:r>
              <a:rPr lang="en-US" altLang="zh-TW" dirty="0" smtClean="0"/>
              <a:t>Class="P-Style</a:t>
            </a:r>
            <a:r>
              <a:rPr lang="en-US" altLang="zh-TW" dirty="0"/>
              <a:t> "</a:t>
            </a:r>
            <a:r>
              <a:rPr lang="en-US" altLang="zh-TW" dirty="0" smtClean="0"/>
              <a:t> id </a:t>
            </a:r>
            <a:r>
              <a:rPr lang="en-US" altLang="zh-TW" dirty="0"/>
              <a:t>="id4" title</a:t>
            </a:r>
            <a:r>
              <a:rPr lang="en-US" altLang="zh-TW" dirty="0" smtClean="0"/>
              <a:t>=</a:t>
            </a:r>
            <a:r>
              <a:rPr lang="en-US" altLang="zh-TW" dirty="0"/>
              <a:t>"</a:t>
            </a:r>
            <a:r>
              <a:rPr lang="en-US" altLang="zh-TW" dirty="0" smtClean="0"/>
              <a:t>title4</a:t>
            </a:r>
            <a:r>
              <a:rPr lang="en-US" altLang="zh-TW" dirty="0"/>
              <a:t>" &gt;TEXT4&lt;/</a:t>
            </a:r>
            <a:r>
              <a:rPr lang="en-US" altLang="zh-TW" dirty="0" smtClean="0"/>
              <a:t>P</a:t>
            </a:r>
            <a:r>
              <a:rPr lang="en-US" altLang="zh-TW" dirty="0"/>
              <a:t>&gt;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76865" y="2415152"/>
            <a:ext cx="68812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P style=</a:t>
            </a:r>
            <a:r>
              <a:rPr lang="en-US" altLang="zh-TW" dirty="0"/>
              <a:t>"</a:t>
            </a:r>
            <a:r>
              <a:rPr lang="en-US" altLang="zh-TW" dirty="0" smtClean="0"/>
              <a:t>font-size:250%;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Roman;</a:t>
            </a:r>
          </a:p>
          <a:p>
            <a:r>
              <a:rPr lang="en-US" altLang="zh-TW" dirty="0" smtClean="0"/>
              <a:t>	 font-style:</a:t>
            </a:r>
            <a:r>
              <a:rPr lang="en-US" altLang="zh-TW" dirty="0"/>
              <a:t> </a:t>
            </a:r>
            <a:r>
              <a:rPr lang="en-US" altLang="zh-TW" dirty="0" smtClean="0"/>
              <a:t>italic;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;“ id =</a:t>
            </a:r>
            <a:r>
              <a:rPr lang="en-US" altLang="zh-TW" dirty="0"/>
              <a:t>"</a:t>
            </a:r>
            <a:r>
              <a:rPr lang="en-US" altLang="zh-TW" dirty="0" smtClean="0"/>
              <a:t>id4" title=“title4" &gt;TEXT4&lt;/</a:t>
            </a:r>
            <a:r>
              <a:rPr lang="en-US" altLang="zh-TW" dirty="0"/>
              <a:t>P&gt;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76866" y="4471989"/>
            <a:ext cx="688128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.P-Style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font-size:250</a:t>
            </a:r>
            <a:r>
              <a:rPr lang="en-US" altLang="zh-TW" dirty="0"/>
              <a:t>%;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Roman;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font-style</a:t>
            </a:r>
            <a:r>
              <a:rPr lang="en-US" altLang="zh-TW" dirty="0"/>
              <a:t>: italic;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491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到底可以設定哪一些東西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5728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背景、字體、鏈接、表格、邊框、定位</a:t>
            </a:r>
            <a:r>
              <a:rPr lang="en-US" altLang="zh-TW" dirty="0" smtClean="0"/>
              <a:t>…etc.</a:t>
            </a:r>
          </a:p>
          <a:p>
            <a:r>
              <a:rPr lang="zh-TW" altLang="en-US" dirty="0" smtClean="0"/>
              <a:t>基本上你在</a:t>
            </a:r>
            <a:r>
              <a:rPr lang="en-US" altLang="zh-TW" smtClean="0"/>
              <a:t>Word</a:t>
            </a:r>
            <a:r>
              <a:rPr lang="zh-TW" altLang="en-US" smtClean="0"/>
              <a:t>裡面</a:t>
            </a:r>
            <a:r>
              <a:rPr lang="zh-TW" altLang="en-US" dirty="0" smtClean="0"/>
              <a:t>可以設定什麼，</a:t>
            </a:r>
            <a:endParaRPr lang="en-US" altLang="zh-TW" dirty="0" smtClean="0"/>
          </a:p>
          <a:p>
            <a:r>
              <a:rPr lang="en-US" altLang="zh-TW" dirty="0" smtClean="0"/>
              <a:t>HTML</a:t>
            </a:r>
            <a:r>
              <a:rPr lang="zh-TW" altLang="en-US" dirty="0" smtClean="0"/>
              <a:t>多半也都可以設定些什麼。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566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的方</a:t>
            </a:r>
            <a:r>
              <a:rPr lang="zh-TW" altLang="en-US" dirty="0"/>
              <a:t>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設定某一種類的元素</a:t>
            </a:r>
            <a:endParaRPr lang="en-US" altLang="zh-TW" dirty="0" smtClean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Class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div class="people-panel"&gt;&lt;/div&gt;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Style</a:t>
            </a:r>
          </a:p>
          <a:p>
            <a:pPr marL="0" indent="0">
              <a:buNone/>
            </a:pPr>
            <a:r>
              <a:rPr lang="en-US" altLang="zh-TW" dirty="0"/>
              <a:t>&lt;</a:t>
            </a:r>
            <a:r>
              <a:rPr lang="en-US" altLang="zh-TW" dirty="0" smtClean="0"/>
              <a:t>div </a:t>
            </a:r>
            <a:r>
              <a:rPr lang="en-US" altLang="zh-TW" dirty="0"/>
              <a:t>style="padding-top: 0px;"&gt;&lt;/div</a:t>
            </a:r>
            <a:r>
              <a:rPr lang="en-US" altLang="zh-TW" dirty="0" smtClean="0"/>
              <a:t>&gt;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zh-TW" altLang="en-US" dirty="0" smtClean="0"/>
              <a:t>設定</a:t>
            </a:r>
            <a:r>
              <a:rPr lang="en-US" altLang="zh-TW" dirty="0" smtClean="0"/>
              <a:t>Id</a:t>
            </a:r>
          </a:p>
          <a:p>
            <a:pPr marL="0" indent="0">
              <a:buNone/>
            </a:pPr>
            <a:r>
              <a:rPr lang="en-US" altLang="zh-TW" dirty="0"/>
              <a:t>&lt;div </a:t>
            </a:r>
            <a:r>
              <a:rPr lang="en-US" altLang="zh-TW" dirty="0" smtClean="0"/>
              <a:t>id=“panel1"&gt;&lt;/</a:t>
            </a:r>
            <a:r>
              <a:rPr lang="en-US" altLang="zh-TW" dirty="0"/>
              <a:t>div</a:t>
            </a:r>
            <a:r>
              <a:rPr lang="en-US" altLang="zh-TW" dirty="0" smtClean="0"/>
              <a:t>&gt;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457200" indent="-457200">
              <a:buFont typeface="+mj-lt"/>
              <a:buAutoNum type="arabicPeriod" startAt="4"/>
            </a:pP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300" y="2484336"/>
            <a:ext cx="2619048" cy="149523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664300" y="4876800"/>
            <a:ext cx="2619048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#panel1{</a:t>
            </a:r>
            <a:r>
              <a:rPr lang="en-US" altLang="zh-TW" dirty="0"/>
              <a:t> </a:t>
            </a:r>
            <a:br>
              <a:rPr lang="en-US" altLang="zh-TW" dirty="0"/>
            </a:br>
            <a:r>
              <a:rPr lang="en-US" altLang="zh-TW" dirty="0"/>
              <a:t> </a:t>
            </a:r>
            <a:r>
              <a:rPr lang="en-US" altLang="zh-TW" dirty="0" smtClean="0"/>
              <a:t>   color</a:t>
            </a:r>
            <a:r>
              <a:rPr lang="en-US" altLang="zh-TW" dirty="0"/>
              <a:t>:#FF00FF; </a:t>
            </a:r>
            <a:br>
              <a:rPr lang="en-US" altLang="zh-TW" dirty="0"/>
            </a:b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884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設定某一種類的</a:t>
            </a:r>
            <a:r>
              <a:rPr lang="zh-TW" altLang="en-US" dirty="0" smtClean="0"/>
              <a:t>元素</a:t>
            </a:r>
            <a:endParaRPr lang="zh-TW" altLang="en-US" dirty="0"/>
          </a:p>
        </p:txBody>
      </p:sp>
      <p:sp>
        <p:nvSpPr>
          <p:cNvPr id="4" name="內容版面配置區 3"/>
          <p:cNvSpPr txBox="1">
            <a:spLocks noGrp="1"/>
          </p:cNvSpPr>
          <p:nvPr>
            <p:ph idx="1"/>
          </p:nvPr>
        </p:nvSpPr>
        <p:spPr>
          <a:xfrm>
            <a:off x="1176865" y="2490135"/>
            <a:ext cx="6798736" cy="30623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TW" dirty="0" smtClean="0"/>
              <a:t>P{</a:t>
            </a:r>
          </a:p>
          <a:p>
            <a:pPr marL="0" indent="0">
              <a:buNone/>
            </a:pPr>
            <a:r>
              <a:rPr lang="en-US" altLang="zh-TW" dirty="0" smtClean="0"/>
              <a:t>	font-size:250</a:t>
            </a:r>
            <a:r>
              <a:rPr lang="en-US" altLang="zh-TW" dirty="0"/>
              <a:t>%;</a:t>
            </a:r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Roman;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font-style</a:t>
            </a:r>
            <a:r>
              <a:rPr lang="en-US" altLang="zh-TW" dirty="0"/>
              <a:t>: italic;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27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Class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176866" y="2619375"/>
            <a:ext cx="6881285" cy="519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smtClean="0"/>
              <a:t>&lt;P Class="P-Style " id ="id4" title="title4" &gt;TEXT4&lt;/P&gt;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76867" y="3138489"/>
            <a:ext cx="688128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.P-Style</a:t>
            </a:r>
            <a:r>
              <a:rPr lang="zh-TW" altLang="en-US" dirty="0" smtClean="0"/>
              <a:t> </a:t>
            </a:r>
            <a:r>
              <a:rPr lang="en-US" altLang="zh-TW" dirty="0" smtClean="0"/>
              <a:t>{</a:t>
            </a:r>
          </a:p>
          <a:p>
            <a:r>
              <a:rPr lang="en-US" altLang="zh-TW" dirty="0" smtClean="0"/>
              <a:t>	font-size:250</a:t>
            </a:r>
            <a:r>
              <a:rPr lang="en-US" altLang="zh-TW" dirty="0"/>
              <a:t>%;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Roman;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font-style</a:t>
            </a:r>
            <a:r>
              <a:rPr lang="en-US" altLang="zh-TW" dirty="0"/>
              <a:t>: italic;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1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zh-TW" altLang="en-US" dirty="0"/>
              <a:t>設定</a:t>
            </a:r>
            <a:r>
              <a:rPr lang="en-US" altLang="zh-TW" dirty="0"/>
              <a:t>Style</a:t>
            </a:r>
          </a:p>
        </p:txBody>
      </p:sp>
      <p:sp>
        <p:nvSpPr>
          <p:cNvPr id="5" name="矩形 4"/>
          <p:cNvSpPr/>
          <p:nvPr/>
        </p:nvSpPr>
        <p:spPr>
          <a:xfrm>
            <a:off x="1176866" y="3005435"/>
            <a:ext cx="6881285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smtClean="0"/>
              <a:t>P style=</a:t>
            </a:r>
            <a:r>
              <a:rPr lang="en-US" altLang="zh-TW" dirty="0"/>
              <a:t>"</a:t>
            </a:r>
            <a:r>
              <a:rPr lang="en-US" altLang="zh-TW" dirty="0" smtClean="0"/>
              <a:t>font-size:250%;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</a:t>
            </a:r>
            <a:r>
              <a:rPr lang="en-US" altLang="zh-TW" dirty="0" smtClean="0"/>
              <a:t>Roman;</a:t>
            </a:r>
          </a:p>
          <a:p>
            <a:r>
              <a:rPr lang="en-US" altLang="zh-TW" dirty="0" smtClean="0"/>
              <a:t>	 font-style:</a:t>
            </a:r>
            <a:r>
              <a:rPr lang="en-US" altLang="zh-TW" dirty="0"/>
              <a:t> </a:t>
            </a:r>
            <a:r>
              <a:rPr lang="en-US" altLang="zh-TW" dirty="0" smtClean="0"/>
              <a:t>italic;</a:t>
            </a:r>
          </a:p>
          <a:p>
            <a:r>
              <a:rPr lang="en-US" altLang="zh-TW" dirty="0"/>
              <a:t> </a:t>
            </a:r>
            <a:r>
              <a:rPr lang="en-US" altLang="zh-TW" dirty="0" smtClean="0"/>
              <a:t>                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;“ id =</a:t>
            </a:r>
            <a:r>
              <a:rPr lang="en-US" altLang="zh-TW" dirty="0"/>
              <a:t>"</a:t>
            </a:r>
            <a:r>
              <a:rPr lang="en-US" altLang="zh-TW" dirty="0" smtClean="0"/>
              <a:t>id1</a:t>
            </a:r>
            <a:r>
              <a:rPr lang="en-US" altLang="zh-TW" dirty="0"/>
              <a:t>"</a:t>
            </a:r>
            <a:r>
              <a:rPr lang="en-US" altLang="zh-TW" dirty="0" smtClean="0"/>
              <a:t> title=“title1" &gt;</a:t>
            </a:r>
            <a:r>
              <a:rPr lang="en-US" altLang="zh-TW" dirty="0"/>
              <a:t>TEXT&lt;/P&gt;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67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 smtClean="0"/>
              <a:t>Id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176866" y="2619375"/>
            <a:ext cx="6881285" cy="519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smtClean="0"/>
              <a:t>&lt;P Class="P-Style " id ="id4" title="title4" &gt;TEXT4&lt;/P&gt;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176867" y="3138489"/>
            <a:ext cx="6881284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#id4{</a:t>
            </a:r>
          </a:p>
          <a:p>
            <a:r>
              <a:rPr lang="en-US" altLang="zh-TW" dirty="0" smtClean="0"/>
              <a:t>	font-size:250</a:t>
            </a:r>
            <a:r>
              <a:rPr lang="en-US" altLang="zh-TW" dirty="0"/>
              <a:t>%;</a:t>
            </a:r>
          </a:p>
          <a:p>
            <a:r>
              <a:rPr lang="en-US" altLang="zh-TW" dirty="0"/>
              <a:t>                </a:t>
            </a:r>
            <a:r>
              <a:rPr lang="en-US" altLang="zh-TW" dirty="0" err="1" smtClean="0"/>
              <a:t>font-family:Times</a:t>
            </a:r>
            <a:r>
              <a:rPr lang="en-US" altLang="zh-TW" dirty="0" smtClean="0"/>
              <a:t> </a:t>
            </a:r>
            <a:r>
              <a:rPr lang="en-US" altLang="zh-TW" dirty="0"/>
              <a:t>New Roman;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font-style</a:t>
            </a:r>
            <a:r>
              <a:rPr lang="en-US" altLang="zh-TW" dirty="0"/>
              <a:t>: italic;</a:t>
            </a:r>
          </a:p>
          <a:p>
            <a:r>
              <a:rPr lang="en-US" altLang="zh-TW" dirty="0" smtClean="0"/>
              <a:t>	</a:t>
            </a:r>
            <a:r>
              <a:rPr lang="en-US" altLang="zh-TW" dirty="0" err="1" smtClean="0"/>
              <a:t>color:red</a:t>
            </a:r>
            <a:r>
              <a:rPr lang="en-US" altLang="zh-TW" dirty="0" smtClean="0"/>
              <a:t>;</a:t>
            </a:r>
          </a:p>
          <a:p>
            <a:r>
              <a:rPr lang="en-US" altLang="zh-TW" dirty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0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你有沒有想</a:t>
            </a:r>
            <a:r>
              <a:rPr lang="zh-TW" altLang="en-US" dirty="0"/>
              <a:t>過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為什麼我們都已經可以設定</a:t>
            </a:r>
            <a:r>
              <a:rPr lang="en-US" altLang="zh-TW" dirty="0" smtClean="0"/>
              <a:t>class</a:t>
            </a:r>
            <a:r>
              <a:rPr lang="zh-TW" altLang="en-US" dirty="0" smtClean="0"/>
              <a:t>了，還要保留</a:t>
            </a:r>
            <a:r>
              <a:rPr lang="en-US" altLang="zh-TW" dirty="0" smtClean="0"/>
              <a:t>Style?</a:t>
            </a:r>
            <a:r>
              <a:rPr lang="zh-TW" altLang="en-US" dirty="0" smtClean="0"/>
              <a:t>最後還要搞一個</a:t>
            </a:r>
            <a:r>
              <a:rPr lang="en-US" altLang="zh-TW" dirty="0" smtClean="0"/>
              <a:t>Id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372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電腦溝通的媒介</a:t>
            </a:r>
            <a:r>
              <a:rPr lang="en-US" altLang="zh-TW" dirty="0" smtClean="0"/>
              <a:t>-</a:t>
            </a:r>
            <a:r>
              <a:rPr lang="zh-TW" altLang="en-US" dirty="0" smtClean="0"/>
              <a:t>協定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傳檔案 </a:t>
            </a:r>
            <a:r>
              <a:rPr lang="en-US" altLang="zh-TW" dirty="0" smtClean="0"/>
              <a:t>?</a:t>
            </a:r>
          </a:p>
          <a:p>
            <a:pPr marL="0" indent="0">
              <a:buNone/>
            </a:pPr>
            <a:r>
              <a:rPr lang="zh-TW" altLang="en-US" dirty="0" smtClean="0"/>
              <a:t>檔案</a:t>
            </a:r>
            <a:r>
              <a:rPr lang="zh-TW" altLang="en-US" dirty="0"/>
              <a:t>傳輸</a:t>
            </a:r>
            <a:r>
              <a:rPr lang="zh-TW" altLang="en-US" dirty="0" smtClean="0"/>
              <a:t>協定 </a:t>
            </a:r>
            <a:r>
              <a:rPr lang="en-US" altLang="zh-TW" dirty="0" smtClean="0"/>
              <a:t>File </a:t>
            </a:r>
            <a:r>
              <a:rPr lang="en-US" altLang="zh-TW" dirty="0"/>
              <a:t>Transfer </a:t>
            </a:r>
            <a:r>
              <a:rPr lang="en-US" altLang="zh-TW" b="1" dirty="0" smtClean="0"/>
              <a:t>Protocol</a:t>
            </a:r>
            <a:r>
              <a:rPr lang="en-US" altLang="zh-TW" dirty="0" smtClean="0"/>
              <a:t>(FTP)</a:t>
            </a:r>
          </a:p>
          <a:p>
            <a:r>
              <a:rPr lang="zh-TW" altLang="en-US" dirty="0" smtClean="0"/>
              <a:t>傳</a:t>
            </a:r>
            <a:r>
              <a:rPr lang="en-US" altLang="zh-TW" dirty="0" smtClean="0"/>
              <a:t>Email!?</a:t>
            </a:r>
          </a:p>
          <a:p>
            <a:pPr marL="0" indent="0">
              <a:buNone/>
            </a:pPr>
            <a:r>
              <a:rPr lang="zh-TW" altLang="en-US" dirty="0"/>
              <a:t>簡單郵件傳輸協議 </a:t>
            </a:r>
            <a:r>
              <a:rPr lang="en-US" altLang="zh-TW" dirty="0"/>
              <a:t>(Simple Mail Transfer </a:t>
            </a:r>
            <a:r>
              <a:rPr lang="en-US" altLang="zh-TW" b="1" dirty="0"/>
              <a:t>Protocol</a:t>
            </a:r>
            <a:r>
              <a:rPr lang="en-US" altLang="zh-TW" dirty="0"/>
              <a:t>, SMTP</a:t>
            </a:r>
            <a:r>
              <a:rPr lang="en-US" altLang="zh-TW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8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Chrome Development Tool-Elements</a:t>
            </a:r>
            <a:r>
              <a:rPr lang="zh-TW" altLang="en-US" dirty="0"/>
              <a:t> </a:t>
            </a:r>
            <a:r>
              <a:rPr lang="en-US" altLang="zh-TW" dirty="0" smtClean="0"/>
              <a:t>CSS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37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到這邊你應該了解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98014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CSS</a:t>
            </a:r>
            <a:r>
              <a:rPr lang="zh-TW" altLang="en-US" dirty="0" smtClean="0"/>
              <a:t>在幹嘛的，他有哪一些建立的方式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01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讓我們回到</a:t>
            </a:r>
            <a:r>
              <a:rPr lang="en-US" altLang="zh-TW" dirty="0" smtClean="0"/>
              <a:t>jQuery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178261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CSS</a:t>
            </a:r>
            <a:r>
              <a:rPr lang="zh-TW" altLang="en-US" dirty="0" smtClean="0"/>
              <a:t>的方式找</a:t>
            </a:r>
            <a:r>
              <a:rPr lang="en-US" altLang="zh-TW" dirty="0" smtClean="0"/>
              <a:t>Element</a:t>
            </a:r>
          </a:p>
          <a:p>
            <a:r>
              <a:rPr lang="zh-TW" altLang="en-US" dirty="0" smtClean="0"/>
              <a:t>事件處</a:t>
            </a:r>
            <a:r>
              <a:rPr lang="zh-TW" altLang="en-US" dirty="0"/>
              <a:t>理</a:t>
            </a:r>
            <a:endParaRPr lang="en-US" altLang="zh-TW" dirty="0" smtClean="0"/>
          </a:p>
          <a:p>
            <a:r>
              <a:rPr lang="en-US" altLang="zh-TW" dirty="0" smtClean="0"/>
              <a:t>AJAX</a:t>
            </a:r>
            <a:endParaRPr lang="en-US" altLang="zh-TW" dirty="0" smtClean="0"/>
          </a:p>
          <a:p>
            <a:r>
              <a:rPr lang="zh-TW" altLang="en-US" dirty="0" smtClean="0"/>
              <a:t>做動畫</a:t>
            </a:r>
            <a:endParaRPr lang="en-US" altLang="zh-TW" dirty="0" smtClean="0"/>
          </a:p>
          <a:p>
            <a:r>
              <a:rPr lang="zh-TW" altLang="en-US" dirty="0" smtClean="0"/>
              <a:t>可以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DOM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39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CSS</a:t>
            </a:r>
            <a:r>
              <a:rPr lang="zh-TW" altLang="en-US" dirty="0"/>
              <a:t>的方式找</a:t>
            </a:r>
            <a:r>
              <a:rPr lang="en-US" altLang="zh-TW" dirty="0" smtClean="0"/>
              <a:t>Element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69535"/>
              </p:ext>
            </p:extLst>
          </p:nvPr>
        </p:nvGraphicFramePr>
        <p:xfrm>
          <a:off x="1176866" y="2672916"/>
          <a:ext cx="6798734" cy="1894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522405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.class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選擇某擁有某一個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的類別的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物件。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選擇某一類型的</a:t>
                      </a:r>
                      <a:r>
                        <a:rPr lang="en-US" altLang="zh-TW" dirty="0" smtClean="0"/>
                        <a:t>DOM</a:t>
                      </a:r>
                      <a:r>
                        <a:rPr lang="zh-TW" altLang="en-US" dirty="0" smtClean="0"/>
                        <a:t>物件。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#id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選擇特定</a:t>
                      </a:r>
                      <a:r>
                        <a:rPr lang="en-US" altLang="zh-TW" baseline="0" dirty="0" smtClean="0"/>
                        <a:t>Id</a:t>
                      </a:r>
                      <a:r>
                        <a:rPr lang="zh-TW" altLang="en-US" baseline="0" dirty="0" smtClean="0"/>
                        <a:t>的</a:t>
                      </a:r>
                      <a:r>
                        <a:rPr lang="en-US" altLang="zh-TW" baseline="0" dirty="0" smtClean="0"/>
                        <a:t>DOM</a:t>
                      </a:r>
                      <a:r>
                        <a:rPr lang="zh-TW" altLang="en-US" baseline="0" dirty="0" smtClean="0"/>
                        <a:t>物件。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59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  <p:sp>
        <p:nvSpPr>
          <p:cNvPr id="5" name="內容版面配置區 2"/>
          <p:cNvSpPr txBox="1">
            <a:spLocks/>
          </p:cNvSpPr>
          <p:nvPr/>
        </p:nvSpPr>
        <p:spPr>
          <a:xfrm>
            <a:off x="1176865" y="2490135"/>
            <a:ext cx="6881285" cy="519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altLang="zh-TW" smtClean="0"/>
              <a:t>&lt;P Class="P-Style " id ="id4" title="title4" &gt;TEXT4&lt;/P&gt;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032525"/>
              </p:ext>
            </p:extLst>
          </p:nvPr>
        </p:nvGraphicFramePr>
        <p:xfrm>
          <a:off x="1259416" y="3208021"/>
          <a:ext cx="6798734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367"/>
                <a:gridCol w="3399367"/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用法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.class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$(‘P-Style’)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element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$(‘p’)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#id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$(‘#id4’)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90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事件</a:t>
            </a:r>
            <a:r>
              <a:rPr lang="en-US" altLang="zh-TW" dirty="0" smtClean="0"/>
              <a:t>Event?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2180166"/>
          </a:xfrm>
        </p:spPr>
        <p:txBody>
          <a:bodyPr/>
          <a:lstStyle/>
          <a:p>
            <a:r>
              <a:rPr lang="zh-TW" altLang="en-US" dirty="0" smtClean="0"/>
              <a:t>滑鼠點一下</a:t>
            </a:r>
            <a:endParaRPr lang="en-US" altLang="zh-TW" dirty="0" smtClean="0"/>
          </a:p>
          <a:p>
            <a:r>
              <a:rPr lang="zh-TW" altLang="en-US" dirty="0" smtClean="0"/>
              <a:t>鍵盤按一下</a:t>
            </a:r>
            <a:endParaRPr lang="en-US" altLang="zh-TW" dirty="0" smtClean="0"/>
          </a:p>
          <a:p>
            <a:r>
              <a:rPr lang="zh-TW" altLang="en-US" dirty="0" smtClean="0"/>
              <a:t>這些都是事件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79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基礎事件</a:t>
            </a:r>
            <a:r>
              <a:rPr lang="en-US" altLang="zh-TW" dirty="0" smtClean="0"/>
              <a:t>-</a:t>
            </a:r>
            <a:r>
              <a:rPr lang="zh-TW" altLang="en-US" dirty="0"/>
              <a:t>滑鼠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.click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點滑鼠左鍵觸發。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err="1"/>
              <a:t>contextmenu</a:t>
            </a:r>
            <a:r>
              <a:rPr lang="en-US" altLang="zh-TW" dirty="0" smtClean="0"/>
              <a:t>()</a:t>
            </a:r>
            <a:r>
              <a:rPr lang="zh-TW" altLang="en-US" dirty="0"/>
              <a:t>點</a:t>
            </a:r>
            <a:r>
              <a:rPr lang="zh-TW" altLang="en-US" dirty="0" smtClean="0"/>
              <a:t>滑鼠右鍵</a:t>
            </a:r>
            <a:r>
              <a:rPr lang="zh-TW" altLang="en-US" dirty="0"/>
              <a:t>觸發。</a:t>
            </a:r>
            <a:endParaRPr lang="en-US" altLang="zh-TW" dirty="0"/>
          </a:p>
          <a:p>
            <a:r>
              <a:rPr lang="en-US" altLang="zh-TW" dirty="0"/>
              <a:t>.</a:t>
            </a:r>
            <a:r>
              <a:rPr lang="en-US" altLang="zh-TW" dirty="0" err="1"/>
              <a:t>dblclick</a:t>
            </a:r>
            <a:r>
              <a:rPr lang="en-US" altLang="zh-TW" dirty="0" smtClean="0"/>
              <a:t>()</a:t>
            </a:r>
            <a:r>
              <a:rPr lang="zh-TW" altLang="en-US" dirty="0" smtClean="0"/>
              <a:t>連點兩下</a:t>
            </a:r>
            <a:r>
              <a:rPr lang="zh-TW" altLang="en-US" dirty="0"/>
              <a:t>滑鼠</a:t>
            </a:r>
            <a:r>
              <a:rPr lang="zh-TW" altLang="en-US" dirty="0" smtClean="0"/>
              <a:t>左鍵觸發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1149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檯面下的交易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67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AJAX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66" y="2490788"/>
            <a:ext cx="6798734" cy="376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8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簡單</a:t>
            </a:r>
            <a:r>
              <a:rPr lang="zh-TW" altLang="en-US" dirty="0" smtClean="0"/>
              <a:t>動畫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可見性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/>
              <a:t>hide</a:t>
            </a:r>
            <a:r>
              <a:rPr lang="en-US" altLang="zh-TW" dirty="0" smtClean="0"/>
              <a:t>() / .</a:t>
            </a:r>
            <a:r>
              <a:rPr lang="en-US" altLang="zh-TW" dirty="0"/>
              <a:t>show</a:t>
            </a:r>
            <a:r>
              <a:rPr lang="en-US" altLang="zh-TW" dirty="0" smtClean="0"/>
              <a:t>()</a:t>
            </a:r>
            <a:r>
              <a:rPr lang="zh-TW" altLang="en-US" dirty="0" smtClean="0"/>
              <a:t> </a:t>
            </a:r>
            <a:r>
              <a:rPr lang="en-US" altLang="zh-TW" dirty="0" smtClean="0"/>
              <a:t>/.</a:t>
            </a:r>
            <a:r>
              <a:rPr lang="en-US" altLang="zh-TW" dirty="0"/>
              <a:t>toggle</a:t>
            </a:r>
            <a:r>
              <a:rPr lang="en-US" altLang="zh-TW" dirty="0" smtClean="0"/>
              <a:t>() </a:t>
            </a:r>
          </a:p>
          <a:p>
            <a:r>
              <a:rPr lang="zh-TW" altLang="en-US" dirty="0" smtClean="0"/>
              <a:t>透明度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.</a:t>
            </a:r>
            <a:r>
              <a:rPr lang="en-US" altLang="zh-TW" dirty="0" err="1"/>
              <a:t>fadeIn</a:t>
            </a:r>
            <a:r>
              <a:rPr lang="en-US" altLang="zh-TW" dirty="0"/>
              <a:t>()/.</a:t>
            </a:r>
            <a:r>
              <a:rPr lang="en-US" altLang="zh-TW" dirty="0" err="1"/>
              <a:t>fadeOut</a:t>
            </a:r>
            <a:r>
              <a:rPr lang="en-US" altLang="zh-TW" dirty="0"/>
              <a:t>()/.</a:t>
            </a:r>
            <a:r>
              <a:rPr lang="en-US" altLang="zh-TW" dirty="0" err="1"/>
              <a:t>fadeTo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滑動顯示</a:t>
            </a:r>
            <a:r>
              <a:rPr lang="en-US" altLang="zh-TW" dirty="0"/>
              <a:t>:.</a:t>
            </a:r>
            <a:r>
              <a:rPr lang="en-US" altLang="zh-TW" dirty="0" err="1"/>
              <a:t>slideDown</a:t>
            </a:r>
            <a:r>
              <a:rPr lang="en-US" altLang="zh-TW" dirty="0"/>
              <a:t>()/.</a:t>
            </a:r>
            <a:r>
              <a:rPr lang="en-US" altLang="zh-TW" dirty="0" err="1"/>
              <a:t>slideUp</a:t>
            </a:r>
            <a:r>
              <a:rPr lang="en-US" altLang="zh-TW" dirty="0"/>
              <a:t>()/.</a:t>
            </a:r>
            <a:r>
              <a:rPr lang="en-US" altLang="zh-TW" dirty="0" err="1"/>
              <a:t>slideToggle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輸入參數</a:t>
            </a:r>
            <a:endParaRPr lang="en-US" altLang="zh-TW" dirty="0" smtClean="0"/>
          </a:p>
          <a:p>
            <a:pPr lvl="1"/>
            <a:r>
              <a:rPr lang="en-US" altLang="zh-TW" b="1" dirty="0" smtClean="0"/>
              <a:t>[</a:t>
            </a:r>
            <a:r>
              <a:rPr lang="en-US" altLang="zh-TW" b="1" dirty="0"/>
              <a:t>duration ] [, easing ] [, complete ] </a:t>
            </a:r>
            <a:endParaRPr lang="en-US" altLang="zh-TW" b="1" dirty="0" smtClean="0"/>
          </a:p>
          <a:p>
            <a:pPr lvl="1"/>
            <a:r>
              <a:rPr lang="en-US" altLang="zh-TW" b="1" dirty="0" err="1" smtClean="0"/>
              <a:t>PlainObject</a:t>
            </a:r>
            <a:r>
              <a:rPr lang="zh-TW" altLang="en-US" b="1" dirty="0"/>
              <a:t> </a:t>
            </a:r>
            <a:r>
              <a:rPr lang="en-US" altLang="zh-TW" dirty="0" smtClean="0"/>
              <a:t>options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080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讓我們先暫停一下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人類溝通的媒介是</a:t>
            </a:r>
            <a:r>
              <a:rPr lang="zh-TW" altLang="en-US" b="1" dirty="0"/>
              <a:t>語言</a:t>
            </a:r>
            <a:endParaRPr lang="en-US" altLang="zh-TW" b="1" dirty="0" smtClean="0"/>
          </a:p>
          <a:p>
            <a:r>
              <a:rPr lang="zh-TW" altLang="en-US" dirty="0" smtClean="0"/>
              <a:t>先記住</a:t>
            </a:r>
            <a:r>
              <a:rPr lang="zh-TW" altLang="en-US" dirty="0"/>
              <a:t>電腦溝通的</a:t>
            </a:r>
            <a:r>
              <a:rPr lang="zh-TW" altLang="en-US" dirty="0" smtClean="0"/>
              <a:t>媒介是</a:t>
            </a:r>
            <a:r>
              <a:rPr lang="zh-TW" altLang="en-US" b="1" dirty="0" smtClean="0"/>
              <a:t>協定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7028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4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269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Demo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JavaScript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732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Sir Timothy John Berners-Lee</a:t>
            </a:r>
            <a:endParaRPr lang="zh-TW" altLang="en-US" dirty="0"/>
          </a:p>
        </p:txBody>
      </p:sp>
      <p:pic>
        <p:nvPicPr>
          <p:cNvPr id="1026" name="Picture 2" descr="Tim Berners-Lee 2012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78969" y="2689225"/>
            <a:ext cx="279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8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624</TotalTime>
  <Words>3932</Words>
  <Application>Microsoft Office PowerPoint</Application>
  <PresentationFormat>如螢幕大小 (4:3)</PresentationFormat>
  <Paragraphs>570</Paragraphs>
  <Slides>82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82</vt:i4>
      </vt:variant>
    </vt:vector>
  </HeadingPairs>
  <TitlesOfParts>
    <vt:vector size="88" baseType="lpstr">
      <vt:lpstr>微軟正黑體</vt:lpstr>
      <vt:lpstr>新細明體</vt:lpstr>
      <vt:lpstr>Arial</vt:lpstr>
      <vt:lpstr>Calibri</vt:lpstr>
      <vt:lpstr>Garamond</vt:lpstr>
      <vt:lpstr>有機</vt:lpstr>
      <vt:lpstr>Web App</vt:lpstr>
      <vt:lpstr>網路</vt:lpstr>
      <vt:lpstr>人溝通的媒介-語言</vt:lpstr>
      <vt:lpstr>網際網路</vt:lpstr>
      <vt:lpstr>TCP/IP</vt:lpstr>
      <vt:lpstr>電腦間可以溝通了</vt:lpstr>
      <vt:lpstr>電腦溝通的媒介-協定</vt:lpstr>
      <vt:lpstr>讓我們先暫停一下</vt:lpstr>
      <vt:lpstr>Sir Timothy John Berners-Lee</vt:lpstr>
      <vt:lpstr>研究人員如何分享及更新訊息?</vt:lpstr>
      <vt:lpstr>研究人員如何分享及更新訊息?</vt:lpstr>
      <vt:lpstr>簡單來講就像是Wiki的東西</vt:lpstr>
      <vt:lpstr>超文字 HyperText </vt:lpstr>
      <vt:lpstr>SGML</vt:lpstr>
      <vt:lpstr>HTML出現了</vt:lpstr>
      <vt:lpstr>在HTML第一版中的範例</vt:lpstr>
      <vt:lpstr>呈現的結果</vt:lpstr>
      <vt:lpstr>內容有了，那如何溝通呢?</vt:lpstr>
      <vt:lpstr>HTTP</vt:lpstr>
      <vt:lpstr>URI VS URL</vt:lpstr>
      <vt:lpstr>HTTP的四八種重要的方法</vt:lpstr>
      <vt:lpstr>WWW 之父</vt:lpstr>
      <vt:lpstr>網頁很流行</vt:lpstr>
      <vt:lpstr>瀏覽器實際上的動作</vt:lpstr>
      <vt:lpstr>瀏覽器實際上的動作</vt:lpstr>
      <vt:lpstr>DEMO</vt:lpstr>
      <vt:lpstr>再回頭仔細看一下HTML</vt:lpstr>
      <vt:lpstr>文字的段落</vt:lpstr>
      <vt:lpstr>表格</vt:lpstr>
      <vt:lpstr>表單</vt:lpstr>
      <vt:lpstr>Radio Box多選一</vt:lpstr>
      <vt:lpstr>Check Box 多選0到多</vt:lpstr>
      <vt:lpstr>Select Box</vt:lpstr>
      <vt:lpstr>區塊</vt:lpstr>
      <vt:lpstr>到目前為止我們只有TAG</vt:lpstr>
      <vt:lpstr>DOM Tree</vt:lpstr>
      <vt:lpstr>DOM Tree</vt:lpstr>
      <vt:lpstr>HTML Attributes</vt:lpstr>
      <vt:lpstr>舉例來說屬性可以包含</vt:lpstr>
      <vt:lpstr>樹Tree</vt:lpstr>
      <vt:lpstr>資料結構中的樹</vt:lpstr>
      <vt:lpstr>樹Tree</vt:lpstr>
      <vt:lpstr>DOM Tree</vt:lpstr>
      <vt:lpstr>DOM Tree(歪一邊`)</vt:lpstr>
      <vt:lpstr>DOM不僅只有DOCUMENT</vt:lpstr>
      <vt:lpstr>DEMO</vt:lpstr>
      <vt:lpstr>Demo</vt:lpstr>
      <vt:lpstr>Demo</vt:lpstr>
      <vt:lpstr>到這邊你應該了解</vt:lpstr>
      <vt:lpstr>有了DOM，程式可以控制什麼?</vt:lpstr>
      <vt:lpstr>操作(CRUD)Element</vt:lpstr>
      <vt:lpstr>操作外觀</vt:lpstr>
      <vt:lpstr>資料送出前的檢查</vt:lpstr>
      <vt:lpstr>到這邊你應該了解</vt:lpstr>
      <vt:lpstr>很久很久以前</vt:lpstr>
      <vt:lpstr>當你要自訂網頁格式的時候</vt:lpstr>
      <vt:lpstr>萬一要定義在更多著麼辦??</vt:lpstr>
      <vt:lpstr>為了分類</vt:lpstr>
      <vt:lpstr>所以我們定義一個Attribute叫Style</vt:lpstr>
      <vt:lpstr>有了Style事情就結束了嗎?</vt:lpstr>
      <vt:lpstr>想像一下如果你有多個相同的Elements</vt:lpstr>
      <vt:lpstr>所以我們定義一個Attribute叫Class，並且把這些都丟出去另外一個檔案叫做CSS檔</vt:lpstr>
      <vt:lpstr>CSS到底可以設定哪一些東西?</vt:lpstr>
      <vt:lpstr>設定CSS的方式</vt:lpstr>
      <vt:lpstr>設定某一種類的元素</vt:lpstr>
      <vt:lpstr>設定Class</vt:lpstr>
      <vt:lpstr>設定Style</vt:lpstr>
      <vt:lpstr>設定Id</vt:lpstr>
      <vt:lpstr>你有沒有想過</vt:lpstr>
      <vt:lpstr>DEMO</vt:lpstr>
      <vt:lpstr>到這邊你應該了解</vt:lpstr>
      <vt:lpstr>讓我們回到jQuery</vt:lpstr>
      <vt:lpstr>用CSS的方式找Element</vt:lpstr>
      <vt:lpstr>範例</vt:lpstr>
      <vt:lpstr>事件Event?</vt:lpstr>
      <vt:lpstr>基礎事件-滑鼠</vt:lpstr>
      <vt:lpstr>AJAX</vt:lpstr>
      <vt:lpstr>AJAX</vt:lpstr>
      <vt:lpstr>簡單動畫</vt:lpstr>
      <vt:lpstr>Demo</vt:lpstr>
      <vt:lpstr>Demo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Domo</dc:creator>
  <cp:lastModifiedBy>Domo</cp:lastModifiedBy>
  <cp:revision>561</cp:revision>
  <dcterms:created xsi:type="dcterms:W3CDTF">2015-11-14T13:08:55Z</dcterms:created>
  <dcterms:modified xsi:type="dcterms:W3CDTF">2015-11-15T12:55:23Z</dcterms:modified>
</cp:coreProperties>
</file>