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7"/>
  </p:notesMasterIdLst>
  <p:sldIdLst>
    <p:sldId id="256" r:id="rId2"/>
    <p:sldId id="278" r:id="rId3"/>
    <p:sldId id="266" r:id="rId4"/>
    <p:sldId id="267" r:id="rId5"/>
    <p:sldId id="257" r:id="rId6"/>
    <p:sldId id="258" r:id="rId7"/>
    <p:sldId id="271" r:id="rId8"/>
    <p:sldId id="268" r:id="rId9"/>
    <p:sldId id="272" r:id="rId10"/>
    <p:sldId id="270" r:id="rId11"/>
    <p:sldId id="273" r:id="rId12"/>
    <p:sldId id="274" r:id="rId13"/>
    <p:sldId id="286" r:id="rId14"/>
    <p:sldId id="276" r:id="rId15"/>
    <p:sldId id="263" r:id="rId16"/>
    <p:sldId id="264" r:id="rId17"/>
    <p:sldId id="285" r:id="rId18"/>
    <p:sldId id="262" r:id="rId19"/>
    <p:sldId id="284" r:id="rId20"/>
    <p:sldId id="281" r:id="rId21"/>
    <p:sldId id="283" r:id="rId22"/>
    <p:sldId id="282" r:id="rId23"/>
    <p:sldId id="288" r:id="rId24"/>
    <p:sldId id="287" r:id="rId25"/>
    <p:sldId id="289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73157" autoAdjust="0"/>
  </p:normalViewPr>
  <p:slideViewPr>
    <p:cSldViewPr snapToGrid="0">
      <p:cViewPr varScale="1">
        <p:scale>
          <a:sx n="16" d="100"/>
          <a:sy n="16" d="100"/>
        </p:scale>
        <p:origin x="20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215D5-A43D-4631-8985-5DF8BC8C2BBA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684A9-BF98-490D-AD09-A8B6D5587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044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684A9-BF98-490D-AD09-A8B6D5587B8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168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當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內與外界的變數接觸到之後，他會</a:t>
            </a:r>
            <a:r>
              <a:rPr lang="en-US" altLang="zh-TW" dirty="0" smtClean="0"/>
              <a:t>keep</a:t>
            </a:r>
            <a:r>
              <a:rPr lang="zh-TW" altLang="en-US" dirty="0" smtClean="0"/>
              <a:t>住這個變數的參考，封閉在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裡面，只能透過該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來存取，</a:t>
            </a:r>
            <a:endParaRPr lang="en-US" altLang="zh-TW" dirty="0" smtClean="0"/>
          </a:p>
          <a:p>
            <a:r>
              <a:rPr lang="zh-TW" altLang="en-US" dirty="0" smtClean="0"/>
              <a:t>並打包再一起，稱之為閉包。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684A9-BF98-490D-AD09-A8B6D5587B8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596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684A9-BF98-490D-AD09-A8B6D5587B8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105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基本上就是兩種東西組成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684A9-BF98-490D-AD09-A8B6D5587B8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682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684A9-BF98-490D-AD09-A8B6D5587B8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969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要自己檢查</a:t>
            </a:r>
            <a:endParaRPr lang="en-US" altLang="zh-TW" dirty="0" smtClean="0"/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主程式必須要確認物件有實作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介面。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主程式必須檢查物件確實實作了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介面中的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684A9-BF98-490D-AD09-A8B6D5587B8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670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F9E0-F1DA-43F4-A6F5-C255969793BE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371-E61D-4F52-9312-15C1447B78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36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F9E0-F1DA-43F4-A6F5-C255969793BE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371-E61D-4F52-9312-15C1447B78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37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F9E0-F1DA-43F4-A6F5-C255969793BE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371-E61D-4F52-9312-15C1447B785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429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F9E0-F1DA-43F4-A6F5-C255969793BE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371-E61D-4F52-9312-15C1447B78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814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F9E0-F1DA-43F4-A6F5-C255969793BE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371-E61D-4F52-9312-15C1447B785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9419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F9E0-F1DA-43F4-A6F5-C255969793BE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371-E61D-4F52-9312-15C1447B78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685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F9E0-F1DA-43F4-A6F5-C255969793BE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371-E61D-4F52-9312-15C1447B78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486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F9E0-F1DA-43F4-A6F5-C255969793BE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371-E61D-4F52-9312-15C1447B78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57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F9E0-F1DA-43F4-A6F5-C255969793BE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371-E61D-4F52-9312-15C1447B78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77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F9E0-F1DA-43F4-A6F5-C255969793BE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371-E61D-4F52-9312-15C1447B78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91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F9E0-F1DA-43F4-A6F5-C255969793BE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371-E61D-4F52-9312-15C1447B78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27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F9E0-F1DA-43F4-A6F5-C255969793BE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371-E61D-4F52-9312-15C1447B78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80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F9E0-F1DA-43F4-A6F5-C255969793BE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371-E61D-4F52-9312-15C1447B78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28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F9E0-F1DA-43F4-A6F5-C255969793BE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371-E61D-4F52-9312-15C1447B78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75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F9E0-F1DA-43F4-A6F5-C255969793BE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371-E61D-4F52-9312-15C1447B78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89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F9E0-F1DA-43F4-A6F5-C255969793BE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371-E61D-4F52-9312-15C1447B78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75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2F9E0-F1DA-43F4-A6F5-C255969793BE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882371-E61D-4F52-9312-15C1447B78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77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JavaScript OO!?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Alex Chen</a:t>
            </a:r>
          </a:p>
          <a:p>
            <a:r>
              <a:rPr lang="en-US" altLang="zh-TW" dirty="0" smtClean="0"/>
              <a:t>2015/10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149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Access </a:t>
            </a:r>
            <a:r>
              <a:rPr lang="en-US" altLang="zh-TW" b="1" dirty="0"/>
              <a:t>modifiers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000"/>
            <a:ext cx="8839200" cy="557142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115" y="4055714"/>
            <a:ext cx="3295535" cy="2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6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Encapsulation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408532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Variable 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Scope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Closure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Access modifiers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Name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612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Name Space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30400"/>
            <a:ext cx="9070670" cy="421138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1" y="2511517"/>
            <a:ext cx="4133850" cy="163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2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Inheritance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609598" y="4527447"/>
            <a:ext cx="6347715" cy="182572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World view of </a:t>
            </a:r>
            <a:r>
              <a:rPr lang="en-US" altLang="zh-TW" dirty="0" smtClean="0"/>
              <a:t>JavaScript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Inheritance 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design philosophy</a:t>
            </a: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>
                    <a:lumMod val="85000"/>
                  </a:schemeClr>
                </a:solidFill>
              </a:rPr>
              <a:t>Prototype-based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Function </a:t>
            </a:r>
            <a:r>
              <a:rPr lang="en-US" altLang="zh-TW" sz="2000" dirty="0" smtClean="0">
                <a:solidFill>
                  <a:schemeClr val="bg1">
                    <a:lumMod val="85000"/>
                  </a:schemeClr>
                </a:solidFill>
              </a:rPr>
              <a:t>re-use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74870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World view of JavaScript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599" y="2867386"/>
            <a:ext cx="2679493" cy="3980000"/>
          </a:xfrm>
          <a:prstGeom prst="rect">
            <a:avLst/>
          </a:prstGeom>
        </p:spPr>
      </p:pic>
      <p:sp>
        <p:nvSpPr>
          <p:cNvPr id="11" name="文字版面配置區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3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480812" y="3329069"/>
            <a:ext cx="2476500" cy="347449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07" y="1223998"/>
            <a:ext cx="3879643" cy="164338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1450" y="1223999"/>
            <a:ext cx="3552825" cy="210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7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07" y="1761235"/>
            <a:ext cx="1138238" cy="11828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 world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644651"/>
            <a:ext cx="7424736" cy="708022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Almost thing in the JavaScript </a:t>
            </a:r>
            <a:r>
              <a:rPr lang="en-US" altLang="zh-TW" sz="2400" dirty="0" smtClean="0"/>
              <a:t>world </a:t>
            </a:r>
            <a:r>
              <a:rPr lang="en-US" altLang="zh-TW" sz="2400" dirty="0"/>
              <a:t>is </a:t>
            </a:r>
            <a:r>
              <a:rPr lang="en-US" altLang="zh-TW" sz="2400" dirty="0" smtClean="0"/>
              <a:t>object</a:t>
            </a:r>
            <a:endParaRPr lang="zh-TW" altLang="en-US" sz="2400" dirty="0"/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1085848" y="2173292"/>
            <a:ext cx="5619751" cy="70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The icon means this is an </a:t>
            </a:r>
            <a:r>
              <a:rPr lang="en-US" altLang="zh-TW" sz="2400" dirty="0" smtClean="0"/>
              <a:t>object.</a:t>
            </a:r>
            <a:endParaRPr lang="zh-TW" altLang="en-US" sz="2400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284" y="2881314"/>
            <a:ext cx="8047619" cy="3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6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650" y="341108"/>
            <a:ext cx="1228826" cy="1105943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1249804" y="537227"/>
            <a:ext cx="6178285" cy="9098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The icon means this is an </a:t>
            </a:r>
            <a:r>
              <a:rPr lang="en-US" altLang="zh-TW" sz="2000" dirty="0" smtClean="0"/>
              <a:t>function. Function is a special object in JavaScript world.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21" y="1349659"/>
            <a:ext cx="7135723" cy="547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0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Inheritance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609598" y="4527447"/>
            <a:ext cx="6347715" cy="182572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World view of 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JavaScript</a:t>
            </a: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Inheritance </a:t>
            </a:r>
            <a:r>
              <a:rPr lang="en-US" altLang="zh-TW" dirty="0" smtClean="0"/>
              <a:t>design philosophy</a:t>
            </a:r>
            <a:endParaRPr lang="en-US" altLang="zh-TW" dirty="0"/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>
                    <a:lumMod val="85000"/>
                  </a:schemeClr>
                </a:solidFill>
              </a:rPr>
              <a:t>Prototype-based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Function </a:t>
            </a:r>
            <a:r>
              <a:rPr lang="en-US" altLang="zh-TW" sz="2000" dirty="0" smtClean="0">
                <a:solidFill>
                  <a:schemeClr val="bg1">
                    <a:lumMod val="85000"/>
                  </a:schemeClr>
                </a:solidFill>
              </a:rPr>
              <a:t>re-use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164052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Inheritance design philosophy 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609600" y="1665289"/>
            <a:ext cx="3088109" cy="1608489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Java</a:t>
            </a:r>
            <a:r>
              <a:rPr lang="zh-TW" altLang="en-US" sz="2400" dirty="0" smtClean="0"/>
              <a:t> 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Strong Type</a:t>
            </a:r>
          </a:p>
          <a:p>
            <a:pPr lvl="1"/>
            <a:r>
              <a:rPr lang="en-US" altLang="zh-TW" sz="2000" dirty="0" smtClean="0"/>
              <a:t>Class-based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3869204" y="1665291"/>
            <a:ext cx="3088110" cy="1608488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JavaScript</a:t>
            </a:r>
          </a:p>
          <a:p>
            <a:pPr lvl="1"/>
            <a:r>
              <a:rPr lang="en-US" altLang="zh-TW" sz="2000" dirty="0" smtClean="0"/>
              <a:t>Week Type</a:t>
            </a:r>
          </a:p>
          <a:p>
            <a:pPr lvl="1"/>
            <a:r>
              <a:rPr lang="en-US" altLang="zh-TW" sz="2000" dirty="0" smtClean="0"/>
              <a:t>Prototype-based</a:t>
            </a:r>
          </a:p>
        </p:txBody>
      </p:sp>
      <p:sp>
        <p:nvSpPr>
          <p:cNvPr id="11" name="內容版面配置區 3"/>
          <p:cNvSpPr txBox="1">
            <a:spLocks/>
          </p:cNvSpPr>
          <p:nvPr/>
        </p:nvSpPr>
        <p:spPr>
          <a:xfrm>
            <a:off x="327377" y="3878564"/>
            <a:ext cx="8195733" cy="26577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100" dirty="0"/>
              <a:t>The major JavaScript philosophy is </a:t>
            </a:r>
            <a:r>
              <a:rPr lang="en-US" altLang="zh-TW" sz="3100" dirty="0" smtClean="0"/>
              <a:t>“Feature Compose”</a:t>
            </a:r>
          </a:p>
          <a:p>
            <a:pPr marL="0" lvl="1"/>
            <a:r>
              <a:rPr lang="en-US" altLang="zh-TW" sz="3100" dirty="0" smtClean="0"/>
              <a:t> </a:t>
            </a:r>
            <a:r>
              <a:rPr lang="en-US" altLang="zh-TW" sz="3200" dirty="0" smtClean="0"/>
              <a:t>class-less</a:t>
            </a:r>
            <a:r>
              <a:rPr lang="zh-TW" altLang="en-US" sz="3100" dirty="0" smtClean="0"/>
              <a:t> </a:t>
            </a:r>
            <a:r>
              <a:rPr lang="en-US" altLang="zh-TW" sz="3100" dirty="0"/>
              <a:t>type test: Duck-test (James Whitcomb Riley</a:t>
            </a:r>
            <a:r>
              <a:rPr lang="en-US" altLang="zh-TW" sz="3100" dirty="0" smtClean="0"/>
              <a:t>)</a:t>
            </a:r>
            <a:endParaRPr lang="en-US" altLang="zh-TW" sz="3100" dirty="0"/>
          </a:p>
          <a:p>
            <a:pPr marL="228600" lvl="2" indent="0">
              <a:buNone/>
            </a:pPr>
            <a:endParaRPr lang="en-US" altLang="zh-TW" sz="3100" b="1" i="1" dirty="0" smtClean="0"/>
          </a:p>
          <a:p>
            <a:pPr marL="228600" lvl="2" indent="0">
              <a:buNone/>
            </a:pPr>
            <a:r>
              <a:rPr lang="en-US" altLang="zh-TW" sz="3100" b="1" i="1" dirty="0" smtClean="0"/>
              <a:t>“</a:t>
            </a:r>
            <a:r>
              <a:rPr lang="en-US" altLang="zh-TW" sz="3100" b="1" i="1" dirty="0"/>
              <a:t>When I see a bird that walks like a duck and swims like a duck and quacks like a duck, I call that bird a duck.”</a:t>
            </a:r>
            <a:endParaRPr lang="zh-TW" altLang="en-US" sz="3100" b="1" i="1" dirty="0"/>
          </a:p>
          <a:p>
            <a:endParaRPr lang="zh-TW" altLang="en-US" sz="2000" dirty="0"/>
          </a:p>
          <a:p>
            <a:pPr marL="0" indent="0">
              <a:buNone/>
            </a:pPr>
            <a:endParaRPr lang="en-US" altLang="zh-TW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77367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Inheritance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609598" y="4527447"/>
            <a:ext cx="6347715" cy="182572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World view of 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JavaScript</a:t>
            </a: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Inheritance 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design philosophy</a:t>
            </a: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Prototype-based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Function </a:t>
            </a:r>
            <a:r>
              <a:rPr lang="en-US" altLang="zh-TW" sz="2000" dirty="0" smtClean="0">
                <a:solidFill>
                  <a:schemeClr val="bg1">
                    <a:lumMod val="85000"/>
                  </a:schemeClr>
                </a:solidFill>
              </a:rPr>
              <a:t>re-use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263502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 background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2160591"/>
            <a:ext cx="6347714" cy="468310"/>
          </a:xfrm>
        </p:spPr>
        <p:txBody>
          <a:bodyPr/>
          <a:lstStyle/>
          <a:p>
            <a:r>
              <a:rPr lang="en-US" altLang="zh-TW" dirty="0"/>
              <a:t>https://brendaneich.github.io/ModernWeb.tw-2015/#5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156" y="2628901"/>
            <a:ext cx="4608598" cy="3529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54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Prototype-based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145" y="1404232"/>
            <a:ext cx="5112178" cy="531265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776" y="1270000"/>
            <a:ext cx="4914224" cy="506130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776" y="1270000"/>
            <a:ext cx="5447619" cy="5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6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Inheritance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609598" y="4527447"/>
            <a:ext cx="6347715" cy="182572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World view of 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JavaScript</a:t>
            </a: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Inheritance 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design philosophy</a:t>
            </a: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>
                    <a:lumMod val="85000"/>
                  </a:schemeClr>
                </a:solidFill>
              </a:rPr>
              <a:t>Prototype-based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Function </a:t>
            </a:r>
            <a:r>
              <a:rPr lang="en-US" altLang="zh-TW" sz="2000" dirty="0" smtClean="0"/>
              <a:t>re-use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425195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re-use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921" y="1131715"/>
            <a:ext cx="3633345" cy="566869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465" y="1131715"/>
            <a:ext cx="3040330" cy="566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5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Polymorphism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609598" y="4527447"/>
            <a:ext cx="6347715" cy="182572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Overriding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3346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Interface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623" y="1418164"/>
            <a:ext cx="7940588" cy="30973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" y="4764289"/>
            <a:ext cx="4933633" cy="152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Overriding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402" y="1772356"/>
            <a:ext cx="5152189" cy="47752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828" y="3093156"/>
            <a:ext cx="3924172" cy="13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Principles of OOPs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Encapsulation</a:t>
            </a:r>
          </a:p>
          <a:p>
            <a:r>
              <a:rPr lang="en-US" altLang="zh-TW" b="1" dirty="0"/>
              <a:t>Inheritance</a:t>
            </a:r>
          </a:p>
          <a:p>
            <a:r>
              <a:rPr lang="en-US" altLang="zh-TW" b="1" dirty="0" smtClean="0"/>
              <a:t>Polymorphism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91064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Encapsulation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408532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Variable </a:t>
            </a:r>
            <a:r>
              <a:rPr lang="en-US" altLang="zh-TW" dirty="0" smtClean="0"/>
              <a:t>Scope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Closure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Access modifiers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Name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676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Variable Scope</a:t>
            </a:r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60589"/>
            <a:ext cx="6802940" cy="2881674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349" y="2160589"/>
            <a:ext cx="11715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5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 Scope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7081" y="2098600"/>
            <a:ext cx="7172751" cy="2952371"/>
          </a:xfrm>
          <a:prstGeom prst="rect">
            <a:avLst/>
          </a:prstGeom>
        </p:spPr>
      </p:pic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28142" y="2098600"/>
            <a:ext cx="118248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5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Encapsulation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408532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Variable 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Scope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Closure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Access modifiers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Name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494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Closure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95769" y="2160590"/>
            <a:ext cx="6267494" cy="2998150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690283" y="4772342"/>
            <a:ext cx="6453717" cy="202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Encapsulation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408532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Variable 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Scope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Closure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1" dirty="0"/>
              <a:t>Access modifiers</a:t>
            </a:r>
            <a:endParaRPr lang="en-US" altLang="zh-TW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Name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458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1649</TotalTime>
  <Words>283</Words>
  <Application>Microsoft Office PowerPoint</Application>
  <PresentationFormat>如螢幕大小 (4:3)</PresentationFormat>
  <Paragraphs>88</Paragraphs>
  <Slides>25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2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JavaScript OO!?</vt:lpstr>
      <vt:lpstr>JavaScript background</vt:lpstr>
      <vt:lpstr>Principles of OOPs</vt:lpstr>
      <vt:lpstr>Encapsulation</vt:lpstr>
      <vt:lpstr>Variable Scope</vt:lpstr>
      <vt:lpstr>Variable Scope</vt:lpstr>
      <vt:lpstr>Encapsulation</vt:lpstr>
      <vt:lpstr>Closure</vt:lpstr>
      <vt:lpstr>Encapsulation</vt:lpstr>
      <vt:lpstr>Access modifiers</vt:lpstr>
      <vt:lpstr>Encapsulation</vt:lpstr>
      <vt:lpstr>Name Space</vt:lpstr>
      <vt:lpstr>Inheritance</vt:lpstr>
      <vt:lpstr>World view of JavaScript </vt:lpstr>
      <vt:lpstr>JavaScript world</vt:lpstr>
      <vt:lpstr>PowerPoint 簡報</vt:lpstr>
      <vt:lpstr>Inheritance</vt:lpstr>
      <vt:lpstr>Inheritance design philosophy </vt:lpstr>
      <vt:lpstr>Inheritance</vt:lpstr>
      <vt:lpstr>Prototype-based</vt:lpstr>
      <vt:lpstr>Inheritance</vt:lpstr>
      <vt:lpstr>Function re-use </vt:lpstr>
      <vt:lpstr>Polymorphism</vt:lpstr>
      <vt:lpstr>Interface</vt:lpstr>
      <vt:lpstr>Overriding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OO!?</dc:title>
  <dc:creator>Domo</dc:creator>
  <cp:lastModifiedBy>Domo</cp:lastModifiedBy>
  <cp:revision>227</cp:revision>
  <dcterms:created xsi:type="dcterms:W3CDTF">2015-10-13T14:23:45Z</dcterms:created>
  <dcterms:modified xsi:type="dcterms:W3CDTF">2015-10-17T16:23:43Z</dcterms:modified>
</cp:coreProperties>
</file>