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47"/>
  </p:notesMasterIdLst>
  <p:sldIdLst>
    <p:sldId id="256" r:id="rId2"/>
    <p:sldId id="258" r:id="rId3"/>
    <p:sldId id="259" r:id="rId4"/>
    <p:sldId id="264" r:id="rId5"/>
    <p:sldId id="261" r:id="rId6"/>
    <p:sldId id="260" r:id="rId7"/>
    <p:sldId id="262" r:id="rId8"/>
    <p:sldId id="263" r:id="rId9"/>
    <p:sldId id="267" r:id="rId10"/>
    <p:sldId id="265" r:id="rId11"/>
    <p:sldId id="266" r:id="rId12"/>
    <p:sldId id="268" r:id="rId13"/>
    <p:sldId id="269" r:id="rId14"/>
    <p:sldId id="271" r:id="rId15"/>
    <p:sldId id="270" r:id="rId16"/>
    <p:sldId id="272" r:id="rId17"/>
    <p:sldId id="273" r:id="rId18"/>
    <p:sldId id="276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6" r:id="rId29"/>
    <p:sldId id="285" r:id="rId30"/>
    <p:sldId id="287" r:id="rId31"/>
    <p:sldId id="289" r:id="rId32"/>
    <p:sldId id="291" r:id="rId33"/>
    <p:sldId id="300" r:id="rId34"/>
    <p:sldId id="293" r:id="rId35"/>
    <p:sldId id="294" r:id="rId36"/>
    <p:sldId id="299" r:id="rId37"/>
    <p:sldId id="292" r:id="rId38"/>
    <p:sldId id="295" r:id="rId39"/>
    <p:sldId id="296" r:id="rId40"/>
    <p:sldId id="301" r:id="rId41"/>
    <p:sldId id="302" r:id="rId42"/>
    <p:sldId id="298" r:id="rId43"/>
    <p:sldId id="303" r:id="rId44"/>
    <p:sldId id="304" r:id="rId45"/>
    <p:sldId id="305" r:id="rId4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73157" autoAdjust="0"/>
  </p:normalViewPr>
  <p:slideViewPr>
    <p:cSldViewPr snapToGrid="0">
      <p:cViewPr varScale="1">
        <p:scale>
          <a:sx n="85" d="100"/>
          <a:sy n="85" d="100"/>
        </p:scale>
        <p:origin x="2700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B3FAD-2E27-4F40-B476-232D3461E69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50E71B82-E795-4F52-A83C-E390FDF245B4}">
      <dgm:prSet phldrT="[文字]"/>
      <dgm:spPr/>
      <dgm:t>
        <a:bodyPr/>
        <a:lstStyle/>
        <a:p>
          <a:r>
            <a:rPr lang="en-US" altLang="zh-TW" dirty="0" smtClean="0"/>
            <a:t>VB.net</a:t>
          </a:r>
          <a:endParaRPr lang="zh-TW" altLang="en-US" dirty="0"/>
        </a:p>
      </dgm:t>
    </dgm:pt>
    <dgm:pt modelId="{6EA462F1-AA25-4080-A77D-EE4E50950F65}" type="parTrans" cxnId="{0B88E227-BF4F-447F-863D-F81ECB4B9DDE}">
      <dgm:prSet/>
      <dgm:spPr/>
      <dgm:t>
        <a:bodyPr/>
        <a:lstStyle/>
        <a:p>
          <a:endParaRPr lang="zh-TW" altLang="en-US"/>
        </a:p>
      </dgm:t>
    </dgm:pt>
    <dgm:pt modelId="{6E373292-2EE6-4E7B-BE07-1DF5FB333898}" type="sibTrans" cxnId="{0B88E227-BF4F-447F-863D-F81ECB4B9DDE}">
      <dgm:prSet/>
      <dgm:spPr/>
      <dgm:t>
        <a:bodyPr/>
        <a:lstStyle/>
        <a:p>
          <a:endParaRPr lang="zh-TW" altLang="en-US"/>
        </a:p>
      </dgm:t>
    </dgm:pt>
    <dgm:pt modelId="{A6C84539-E7BC-4A89-B74C-B1E60CE1095C}">
      <dgm:prSet phldrT="[文字]"/>
      <dgm:spPr/>
      <dgm:t>
        <a:bodyPr/>
        <a:lstStyle/>
        <a:p>
          <a:r>
            <a:rPr lang="en-US" altLang="zh-TW" dirty="0" smtClean="0"/>
            <a:t>Module 1</a:t>
          </a:r>
          <a:endParaRPr lang="zh-TW" altLang="en-US" dirty="0"/>
        </a:p>
      </dgm:t>
    </dgm:pt>
    <dgm:pt modelId="{CC8992E2-1674-4874-844E-1E38200C3AB0}" type="parTrans" cxnId="{E5A33950-AD8C-4FEE-A50F-2D7B71B7EDE7}">
      <dgm:prSet/>
      <dgm:spPr/>
      <dgm:t>
        <a:bodyPr/>
        <a:lstStyle/>
        <a:p>
          <a:endParaRPr lang="zh-TW" altLang="en-US"/>
        </a:p>
      </dgm:t>
    </dgm:pt>
    <dgm:pt modelId="{C2658059-D846-4D54-810E-0AA1A77365E4}" type="sibTrans" cxnId="{E5A33950-AD8C-4FEE-A50F-2D7B71B7EDE7}">
      <dgm:prSet/>
      <dgm:spPr/>
      <dgm:t>
        <a:bodyPr/>
        <a:lstStyle/>
        <a:p>
          <a:endParaRPr lang="zh-TW" altLang="en-US"/>
        </a:p>
      </dgm:t>
    </dgm:pt>
    <dgm:pt modelId="{F0AFF2A5-60F3-4EED-B8E0-2FEAC76CA28E}">
      <dgm:prSet phldrT="[文字]"/>
      <dgm:spPr/>
      <dgm:t>
        <a:bodyPr/>
        <a:lstStyle/>
        <a:p>
          <a:r>
            <a:rPr lang="en-US" altLang="zh-TW" smtClean="0"/>
            <a:t>Module 2</a:t>
          </a:r>
          <a:endParaRPr lang="zh-TW" altLang="en-US" dirty="0"/>
        </a:p>
      </dgm:t>
    </dgm:pt>
    <dgm:pt modelId="{78C68ACF-2E99-4944-A621-1AFC0C536198}" type="parTrans" cxnId="{83F729BD-A65B-4327-95E3-39B8B8802E55}">
      <dgm:prSet/>
      <dgm:spPr/>
      <dgm:t>
        <a:bodyPr/>
        <a:lstStyle/>
        <a:p>
          <a:endParaRPr lang="zh-TW" altLang="en-US"/>
        </a:p>
      </dgm:t>
    </dgm:pt>
    <dgm:pt modelId="{88CDF3A4-B3C6-4925-BEFC-B60EBC3644E5}" type="sibTrans" cxnId="{83F729BD-A65B-4327-95E3-39B8B8802E55}">
      <dgm:prSet/>
      <dgm:spPr/>
      <dgm:t>
        <a:bodyPr/>
        <a:lstStyle/>
        <a:p>
          <a:endParaRPr lang="zh-TW" altLang="en-US"/>
        </a:p>
      </dgm:t>
    </dgm:pt>
    <dgm:pt modelId="{526EBA02-FB47-402F-AA0B-4E49EF1C9740}">
      <dgm:prSet phldrT="[文字]"/>
      <dgm:spPr/>
      <dgm:t>
        <a:bodyPr/>
        <a:lstStyle/>
        <a:p>
          <a:r>
            <a:rPr lang="en-US" altLang="zh-TW" dirty="0" err="1" smtClean="0"/>
            <a:t>Weblogic</a:t>
          </a:r>
          <a:r>
            <a:rPr lang="en-US" altLang="zh-TW" dirty="0" smtClean="0"/>
            <a:t> Server</a:t>
          </a:r>
          <a:endParaRPr lang="zh-TW" altLang="en-US" dirty="0"/>
        </a:p>
      </dgm:t>
    </dgm:pt>
    <dgm:pt modelId="{7C508D8A-2694-4191-B0C0-DA4A0A166C58}" type="parTrans" cxnId="{CF63615D-CEFF-42C9-BC3C-3F0F98ECE864}">
      <dgm:prSet/>
      <dgm:spPr/>
      <dgm:t>
        <a:bodyPr/>
        <a:lstStyle/>
        <a:p>
          <a:endParaRPr lang="zh-TW" altLang="en-US"/>
        </a:p>
      </dgm:t>
    </dgm:pt>
    <dgm:pt modelId="{27E1610E-ECB1-4B9B-89C5-5309F3B28AD5}" type="sibTrans" cxnId="{CF63615D-CEFF-42C9-BC3C-3F0F98ECE864}">
      <dgm:prSet/>
      <dgm:spPr/>
      <dgm:t>
        <a:bodyPr/>
        <a:lstStyle/>
        <a:p>
          <a:endParaRPr lang="zh-TW" altLang="en-US"/>
        </a:p>
      </dgm:t>
    </dgm:pt>
    <dgm:pt modelId="{556D3DEB-0840-4ED0-BB57-C4CBFDBF72EA}">
      <dgm:prSet phldrT="[文字]"/>
      <dgm:spPr/>
      <dgm:t>
        <a:bodyPr/>
        <a:lstStyle/>
        <a:p>
          <a:r>
            <a:rPr lang="en-US" altLang="zh-TW" dirty="0" smtClean="0"/>
            <a:t>Service 1</a:t>
          </a:r>
          <a:endParaRPr lang="zh-TW" altLang="en-US" dirty="0"/>
        </a:p>
      </dgm:t>
    </dgm:pt>
    <dgm:pt modelId="{07AA93D1-E50A-4F4C-8A75-D57463DFED41}" type="parTrans" cxnId="{FA045BBC-CB4F-49BA-A66E-B02E92D33B33}">
      <dgm:prSet/>
      <dgm:spPr/>
      <dgm:t>
        <a:bodyPr/>
        <a:lstStyle/>
        <a:p>
          <a:endParaRPr lang="zh-TW" altLang="en-US"/>
        </a:p>
      </dgm:t>
    </dgm:pt>
    <dgm:pt modelId="{EC690A4C-59D3-4561-9797-0E9211B5AA36}" type="sibTrans" cxnId="{FA045BBC-CB4F-49BA-A66E-B02E92D33B33}">
      <dgm:prSet/>
      <dgm:spPr/>
      <dgm:t>
        <a:bodyPr/>
        <a:lstStyle/>
        <a:p>
          <a:endParaRPr lang="zh-TW" altLang="en-US"/>
        </a:p>
      </dgm:t>
    </dgm:pt>
    <dgm:pt modelId="{83DA6E8C-CCCE-44A5-917C-8F6A15AAE26B}">
      <dgm:prSet phldrT="[文字]"/>
      <dgm:spPr/>
      <dgm:t>
        <a:bodyPr/>
        <a:lstStyle/>
        <a:p>
          <a:r>
            <a:rPr lang="en-US" altLang="zh-TW" dirty="0" smtClean="0"/>
            <a:t>Service 2</a:t>
          </a:r>
          <a:endParaRPr lang="zh-TW" altLang="en-US" dirty="0"/>
        </a:p>
      </dgm:t>
    </dgm:pt>
    <dgm:pt modelId="{06D9CD82-EFE4-4713-A5E0-80E27F30687F}" type="parTrans" cxnId="{60BE837E-82F2-48AE-9C4A-9F4EA5EA95AF}">
      <dgm:prSet/>
      <dgm:spPr/>
      <dgm:t>
        <a:bodyPr/>
        <a:lstStyle/>
        <a:p>
          <a:endParaRPr lang="zh-TW" altLang="en-US"/>
        </a:p>
      </dgm:t>
    </dgm:pt>
    <dgm:pt modelId="{F694C808-456F-4813-8562-6947EC31B6A2}" type="sibTrans" cxnId="{60BE837E-82F2-48AE-9C4A-9F4EA5EA95AF}">
      <dgm:prSet/>
      <dgm:spPr/>
      <dgm:t>
        <a:bodyPr/>
        <a:lstStyle/>
        <a:p>
          <a:endParaRPr lang="zh-TW" altLang="en-US"/>
        </a:p>
      </dgm:t>
    </dgm:pt>
    <dgm:pt modelId="{3FC03C92-ABF3-43ED-A766-5B21856B594E}">
      <dgm:prSet phldrT="[文字]"/>
      <dgm:spPr/>
      <dgm:t>
        <a:bodyPr/>
        <a:lstStyle/>
        <a:p>
          <a:r>
            <a:rPr lang="en-US" altLang="zh-TW" dirty="0" smtClean="0"/>
            <a:t>DB2</a:t>
          </a:r>
          <a:endParaRPr lang="zh-TW" altLang="en-US" dirty="0"/>
        </a:p>
      </dgm:t>
    </dgm:pt>
    <dgm:pt modelId="{FEE5325C-AF38-4D13-A858-32CA685450CD}" type="parTrans" cxnId="{69A8379E-449C-4C26-95AD-E0DE82D32659}">
      <dgm:prSet/>
      <dgm:spPr/>
      <dgm:t>
        <a:bodyPr/>
        <a:lstStyle/>
        <a:p>
          <a:endParaRPr lang="zh-TW" altLang="en-US"/>
        </a:p>
      </dgm:t>
    </dgm:pt>
    <dgm:pt modelId="{D8720404-13DC-4877-A392-8DACA1CE001D}" type="sibTrans" cxnId="{69A8379E-449C-4C26-95AD-E0DE82D32659}">
      <dgm:prSet/>
      <dgm:spPr/>
      <dgm:t>
        <a:bodyPr/>
        <a:lstStyle/>
        <a:p>
          <a:endParaRPr lang="zh-TW" altLang="en-US"/>
        </a:p>
      </dgm:t>
    </dgm:pt>
    <dgm:pt modelId="{6D7B796F-6192-4725-B7CE-F86E5F3FD714}">
      <dgm:prSet phldrT="[文字]"/>
      <dgm:spPr/>
      <dgm:t>
        <a:bodyPr/>
        <a:lstStyle/>
        <a:p>
          <a:r>
            <a:rPr lang="en-US" altLang="zh-TW" dirty="0" smtClean="0"/>
            <a:t>Service N</a:t>
          </a:r>
          <a:endParaRPr lang="zh-TW" altLang="en-US" dirty="0"/>
        </a:p>
      </dgm:t>
    </dgm:pt>
    <dgm:pt modelId="{4B09ABD7-6822-4388-A9EB-DB5174CD4D18}" type="parTrans" cxnId="{8D74CAA0-6CFB-4403-95C6-A6EAB5525F35}">
      <dgm:prSet/>
      <dgm:spPr/>
      <dgm:t>
        <a:bodyPr/>
        <a:lstStyle/>
        <a:p>
          <a:endParaRPr lang="zh-TW" altLang="en-US"/>
        </a:p>
      </dgm:t>
    </dgm:pt>
    <dgm:pt modelId="{699464DA-CA34-40D7-B255-1B48AF16C0D5}" type="sibTrans" cxnId="{8D74CAA0-6CFB-4403-95C6-A6EAB5525F35}">
      <dgm:prSet/>
      <dgm:spPr/>
      <dgm:t>
        <a:bodyPr/>
        <a:lstStyle/>
        <a:p>
          <a:endParaRPr lang="zh-TW" altLang="en-US"/>
        </a:p>
      </dgm:t>
    </dgm:pt>
    <dgm:pt modelId="{35DE6AC5-BB6B-4DDD-9C01-01C0F7BCF694}">
      <dgm:prSet phldrT="[文字]"/>
      <dgm:spPr/>
      <dgm:t>
        <a:bodyPr/>
        <a:lstStyle/>
        <a:p>
          <a:r>
            <a:rPr lang="en-US" altLang="zh-TW" dirty="0" smtClean="0"/>
            <a:t>DB1</a:t>
          </a:r>
          <a:endParaRPr lang="zh-TW" altLang="en-US" dirty="0"/>
        </a:p>
      </dgm:t>
    </dgm:pt>
    <dgm:pt modelId="{3406E50E-A4DD-4D4F-8534-849CC1DBD022}">
      <dgm:prSet phldrT="[文字]"/>
      <dgm:spPr/>
      <dgm:t>
        <a:bodyPr/>
        <a:lstStyle/>
        <a:p>
          <a:r>
            <a:rPr lang="en-US" altLang="zh-TW" dirty="0" smtClean="0"/>
            <a:t>DB</a:t>
          </a:r>
          <a:endParaRPr lang="zh-TW" altLang="en-US" dirty="0"/>
        </a:p>
      </dgm:t>
    </dgm:pt>
    <dgm:pt modelId="{5DA8B34C-FA89-4512-951F-7D6CF2DECD92}" type="sibTrans" cxnId="{F368147C-95B2-4AE6-AFE1-9872268728F2}">
      <dgm:prSet/>
      <dgm:spPr/>
      <dgm:t>
        <a:bodyPr/>
        <a:lstStyle/>
        <a:p>
          <a:endParaRPr lang="zh-TW" altLang="en-US"/>
        </a:p>
      </dgm:t>
    </dgm:pt>
    <dgm:pt modelId="{DCADDD18-5D8A-4955-AA9D-83AF8740E061}" type="parTrans" cxnId="{F368147C-95B2-4AE6-AFE1-9872268728F2}">
      <dgm:prSet/>
      <dgm:spPr/>
      <dgm:t>
        <a:bodyPr/>
        <a:lstStyle/>
        <a:p>
          <a:endParaRPr lang="zh-TW" altLang="en-US"/>
        </a:p>
      </dgm:t>
    </dgm:pt>
    <dgm:pt modelId="{908ECC93-90EB-42BA-987C-D5C5E35398C8}" type="sibTrans" cxnId="{A7022A1D-2939-47DD-86B1-2EC34018C5D0}">
      <dgm:prSet/>
      <dgm:spPr/>
      <dgm:t>
        <a:bodyPr/>
        <a:lstStyle/>
        <a:p>
          <a:endParaRPr lang="zh-TW" altLang="en-US"/>
        </a:p>
      </dgm:t>
    </dgm:pt>
    <dgm:pt modelId="{0357E7AD-6682-4DD7-9117-51998A69F57C}" type="parTrans" cxnId="{A7022A1D-2939-47DD-86B1-2EC34018C5D0}">
      <dgm:prSet/>
      <dgm:spPr/>
      <dgm:t>
        <a:bodyPr/>
        <a:lstStyle/>
        <a:p>
          <a:endParaRPr lang="zh-TW" altLang="en-US"/>
        </a:p>
      </dgm:t>
    </dgm:pt>
    <dgm:pt modelId="{8CE8F69B-861E-4D4A-897C-FAC5A5942948}">
      <dgm:prSet phldrT="[文字]"/>
      <dgm:spPr/>
      <dgm:t>
        <a:bodyPr/>
        <a:lstStyle/>
        <a:p>
          <a:r>
            <a:rPr lang="en-US" altLang="zh-TW" dirty="0" smtClean="0"/>
            <a:t>DB3</a:t>
          </a:r>
          <a:endParaRPr lang="zh-TW" altLang="en-US" dirty="0"/>
        </a:p>
      </dgm:t>
    </dgm:pt>
    <dgm:pt modelId="{4A1F13FB-7424-4B77-B9B6-EF81381DFF36}" type="parTrans" cxnId="{4CF031B6-F5C4-4C2C-BB6F-C2AAA0C29985}">
      <dgm:prSet/>
      <dgm:spPr/>
      <dgm:t>
        <a:bodyPr/>
        <a:lstStyle/>
        <a:p>
          <a:endParaRPr lang="zh-TW" altLang="en-US"/>
        </a:p>
      </dgm:t>
    </dgm:pt>
    <dgm:pt modelId="{7246FE49-EEAF-4A99-90D1-B49243D2E1D0}" type="sibTrans" cxnId="{4CF031B6-F5C4-4C2C-BB6F-C2AAA0C29985}">
      <dgm:prSet/>
      <dgm:spPr/>
      <dgm:t>
        <a:bodyPr/>
        <a:lstStyle/>
        <a:p>
          <a:endParaRPr lang="zh-TW" altLang="en-US"/>
        </a:p>
      </dgm:t>
    </dgm:pt>
    <dgm:pt modelId="{A4897C00-BA94-40B5-856F-4D2810153A24}">
      <dgm:prSet phldrT="[文字]"/>
      <dgm:spPr/>
      <dgm:t>
        <a:bodyPr/>
        <a:lstStyle/>
        <a:p>
          <a:r>
            <a:rPr lang="en-US" altLang="zh-TW" dirty="0" smtClean="0"/>
            <a:t>Java</a:t>
          </a:r>
          <a:endParaRPr lang="zh-TW" altLang="en-US" dirty="0"/>
        </a:p>
      </dgm:t>
    </dgm:pt>
    <dgm:pt modelId="{7B7B1D08-8BCD-487B-8CEF-FD7FFE907ADE}" type="parTrans" cxnId="{0B60D44C-D344-4116-B04B-AC3D529F85F3}">
      <dgm:prSet/>
      <dgm:spPr/>
      <dgm:t>
        <a:bodyPr/>
        <a:lstStyle/>
        <a:p>
          <a:endParaRPr lang="zh-TW" altLang="en-US"/>
        </a:p>
      </dgm:t>
    </dgm:pt>
    <dgm:pt modelId="{8A68BB95-8D57-40F0-B076-B4FE76940C06}" type="sibTrans" cxnId="{0B60D44C-D344-4116-B04B-AC3D529F85F3}">
      <dgm:prSet/>
      <dgm:spPr/>
      <dgm:t>
        <a:bodyPr/>
        <a:lstStyle/>
        <a:p>
          <a:endParaRPr lang="zh-TW" altLang="en-US"/>
        </a:p>
      </dgm:t>
    </dgm:pt>
    <dgm:pt modelId="{B619AE01-7F5C-45E1-A978-41372023F1EE}">
      <dgm:prSet phldrT="[文字]"/>
      <dgm:spPr/>
      <dgm:t>
        <a:bodyPr/>
        <a:lstStyle/>
        <a:p>
          <a:r>
            <a:rPr lang="en-US" altLang="zh-TW" dirty="0" smtClean="0"/>
            <a:t>Module N</a:t>
          </a:r>
          <a:endParaRPr lang="zh-TW" altLang="en-US" dirty="0"/>
        </a:p>
      </dgm:t>
    </dgm:pt>
    <dgm:pt modelId="{DD7B0A0A-E150-4F8C-AB2F-31874C339491}" type="sibTrans" cxnId="{10FEDE66-D79A-4D29-AAA9-115589CDA8B0}">
      <dgm:prSet/>
      <dgm:spPr/>
      <dgm:t>
        <a:bodyPr/>
        <a:lstStyle/>
        <a:p>
          <a:endParaRPr lang="zh-TW" altLang="en-US"/>
        </a:p>
      </dgm:t>
    </dgm:pt>
    <dgm:pt modelId="{7C410F61-CC61-4BD8-A366-419CF1048760}" type="parTrans" cxnId="{10FEDE66-D79A-4D29-AAA9-115589CDA8B0}">
      <dgm:prSet/>
      <dgm:spPr/>
      <dgm:t>
        <a:bodyPr/>
        <a:lstStyle/>
        <a:p>
          <a:endParaRPr lang="zh-TW" altLang="en-US"/>
        </a:p>
      </dgm:t>
    </dgm:pt>
    <dgm:pt modelId="{B37D8D64-5D2B-405E-9907-F219BADE753E}">
      <dgm:prSet phldrT="[文字]"/>
      <dgm:spPr/>
      <dgm:t>
        <a:bodyPr/>
        <a:lstStyle/>
        <a:p>
          <a:r>
            <a:rPr lang="en-US" altLang="zh-TW" dirty="0" smtClean="0"/>
            <a:t>Module1</a:t>
          </a:r>
          <a:endParaRPr lang="zh-TW" altLang="en-US" dirty="0"/>
        </a:p>
      </dgm:t>
    </dgm:pt>
    <dgm:pt modelId="{D3C683C4-7184-418E-A1A3-307D1EDE38DD}" type="parTrans" cxnId="{F91385DA-839B-451C-B04B-A31CA23A24E1}">
      <dgm:prSet/>
      <dgm:spPr/>
      <dgm:t>
        <a:bodyPr/>
        <a:lstStyle/>
        <a:p>
          <a:endParaRPr lang="zh-TW" altLang="en-US"/>
        </a:p>
      </dgm:t>
    </dgm:pt>
    <dgm:pt modelId="{5E9020BD-A50A-403E-97BD-534E166969C8}" type="sibTrans" cxnId="{F91385DA-839B-451C-B04B-A31CA23A24E1}">
      <dgm:prSet/>
      <dgm:spPr/>
      <dgm:t>
        <a:bodyPr/>
        <a:lstStyle/>
        <a:p>
          <a:endParaRPr lang="zh-TW" altLang="en-US"/>
        </a:p>
      </dgm:t>
    </dgm:pt>
    <dgm:pt modelId="{9A6553E0-197A-4C8B-A88B-3643485E52DA}">
      <dgm:prSet phldrT="[文字]"/>
      <dgm:spPr/>
      <dgm:t>
        <a:bodyPr/>
        <a:lstStyle/>
        <a:p>
          <a:r>
            <a:rPr lang="en-US" altLang="zh-TW" dirty="0" smtClean="0"/>
            <a:t>Module2</a:t>
          </a:r>
          <a:endParaRPr lang="zh-TW" altLang="en-US" dirty="0"/>
        </a:p>
      </dgm:t>
    </dgm:pt>
    <dgm:pt modelId="{44432C7E-619D-405F-984D-E0836F31A73E}" type="parTrans" cxnId="{B5186668-900C-4E3C-B0F3-5C746DD8515F}">
      <dgm:prSet/>
      <dgm:spPr/>
      <dgm:t>
        <a:bodyPr/>
        <a:lstStyle/>
        <a:p>
          <a:endParaRPr lang="zh-TW" altLang="en-US"/>
        </a:p>
      </dgm:t>
    </dgm:pt>
    <dgm:pt modelId="{A4B95070-CE82-4457-8A7F-704C2DFF4EC9}" type="sibTrans" cxnId="{B5186668-900C-4E3C-B0F3-5C746DD8515F}">
      <dgm:prSet/>
      <dgm:spPr/>
      <dgm:t>
        <a:bodyPr/>
        <a:lstStyle/>
        <a:p>
          <a:endParaRPr lang="zh-TW" altLang="en-US"/>
        </a:p>
      </dgm:t>
    </dgm:pt>
    <dgm:pt modelId="{C4CD6CF9-2AC7-425E-B64E-1257CB548051}">
      <dgm:prSet phldrT="[文字]"/>
      <dgm:spPr/>
      <dgm:t>
        <a:bodyPr/>
        <a:lstStyle/>
        <a:p>
          <a:r>
            <a:rPr lang="en-US" altLang="zh-TW" dirty="0" err="1" smtClean="0"/>
            <a:t>ModuleN</a:t>
          </a:r>
          <a:endParaRPr lang="zh-TW" altLang="en-US" dirty="0"/>
        </a:p>
      </dgm:t>
    </dgm:pt>
    <dgm:pt modelId="{42B49CFC-A87B-4810-97F0-DFC7009BEB9D}" type="parTrans" cxnId="{60E45906-5955-473F-8BB3-79976403C8E3}">
      <dgm:prSet/>
      <dgm:spPr/>
      <dgm:t>
        <a:bodyPr/>
        <a:lstStyle/>
        <a:p>
          <a:endParaRPr lang="zh-TW" altLang="en-US"/>
        </a:p>
      </dgm:t>
    </dgm:pt>
    <dgm:pt modelId="{7326F032-A8AC-4A97-9540-E178A8F30483}" type="sibTrans" cxnId="{60E45906-5955-473F-8BB3-79976403C8E3}">
      <dgm:prSet/>
      <dgm:spPr/>
      <dgm:t>
        <a:bodyPr/>
        <a:lstStyle/>
        <a:p>
          <a:endParaRPr lang="zh-TW" altLang="en-US"/>
        </a:p>
      </dgm:t>
    </dgm:pt>
    <dgm:pt modelId="{437043CE-B7C1-42EC-AE63-85FC1080A615}" type="pres">
      <dgm:prSet presAssocID="{A09B3FAD-2E27-4F40-B476-232D3461E6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6158043-4236-406C-811B-5B8C3CABE53F}" type="pres">
      <dgm:prSet presAssocID="{3406E50E-A4DD-4D4F-8534-849CC1DBD022}" presName="boxAndChildren" presStyleCnt="0"/>
      <dgm:spPr/>
    </dgm:pt>
    <dgm:pt modelId="{5D060A72-58A1-4BFC-9D89-8DD8BAE95706}" type="pres">
      <dgm:prSet presAssocID="{3406E50E-A4DD-4D4F-8534-849CC1DBD022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2FAB5B95-6113-40F3-B542-7F3C10D026F8}" type="pres">
      <dgm:prSet presAssocID="{3406E50E-A4DD-4D4F-8534-849CC1DBD022}" presName="entireBox" presStyleLbl="node1" presStyleIdx="0" presStyleCnt="4"/>
      <dgm:spPr/>
      <dgm:t>
        <a:bodyPr/>
        <a:lstStyle/>
        <a:p>
          <a:endParaRPr lang="zh-TW" altLang="en-US"/>
        </a:p>
      </dgm:t>
    </dgm:pt>
    <dgm:pt modelId="{F633134A-2FC4-4933-A149-B62D9AEF9EBE}" type="pres">
      <dgm:prSet presAssocID="{3406E50E-A4DD-4D4F-8534-849CC1DBD022}" presName="descendantBox" presStyleCnt="0"/>
      <dgm:spPr/>
    </dgm:pt>
    <dgm:pt modelId="{291BA0B6-604A-4862-ABB6-274FE8016955}" type="pres">
      <dgm:prSet presAssocID="{35DE6AC5-BB6B-4DDD-9C01-01C0F7BCF694}" presName="childTextBox" presStyleLbl="fgAccFollowNode1" presStyleIdx="0" presStyleCnt="1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3EF581F-1AAC-44EC-A4BC-1E131EF6CBE5}" type="pres">
      <dgm:prSet presAssocID="{3FC03C92-ABF3-43ED-A766-5B21856B594E}" presName="childTextBox" presStyleLbl="fgAccFollowNode1" presStyleIdx="1" presStyleCnt="1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8C2E4F5-D8E0-489C-9A36-25ECF5CCE905}" type="pres">
      <dgm:prSet presAssocID="{8CE8F69B-861E-4D4A-897C-FAC5A5942948}" presName="childTextBox" presStyleLbl="fgAccFollowNode1" presStyleIdx="2" presStyleCnt="1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9183A8D-13EE-4292-A927-A56F4A6F13C3}" type="pres">
      <dgm:prSet presAssocID="{27E1610E-ECB1-4B9B-89C5-5309F3B28AD5}" presName="sp" presStyleCnt="0"/>
      <dgm:spPr/>
    </dgm:pt>
    <dgm:pt modelId="{270911EF-D50B-4E7E-9D55-A48349BE8ACC}" type="pres">
      <dgm:prSet presAssocID="{526EBA02-FB47-402F-AA0B-4E49EF1C9740}" presName="arrowAndChildren" presStyleCnt="0"/>
      <dgm:spPr/>
    </dgm:pt>
    <dgm:pt modelId="{90B62C41-ACEC-4F28-A49C-1C35F81F0DD1}" type="pres">
      <dgm:prSet presAssocID="{526EBA02-FB47-402F-AA0B-4E49EF1C9740}" presName="parentTextArrow" presStyleLbl="node1" presStyleIdx="0" presStyleCnt="4"/>
      <dgm:spPr/>
      <dgm:t>
        <a:bodyPr/>
        <a:lstStyle/>
        <a:p>
          <a:endParaRPr lang="zh-TW" altLang="en-US"/>
        </a:p>
      </dgm:t>
    </dgm:pt>
    <dgm:pt modelId="{6E5520AB-8AD9-4E98-8852-16885B0F7023}" type="pres">
      <dgm:prSet presAssocID="{526EBA02-FB47-402F-AA0B-4E49EF1C9740}" presName="arrow" presStyleLbl="node1" presStyleIdx="1" presStyleCnt="4"/>
      <dgm:spPr/>
      <dgm:t>
        <a:bodyPr/>
        <a:lstStyle/>
        <a:p>
          <a:endParaRPr lang="zh-TW" altLang="en-US"/>
        </a:p>
      </dgm:t>
    </dgm:pt>
    <dgm:pt modelId="{211440FA-AE77-4FB5-A7C7-83A01F3EF1C0}" type="pres">
      <dgm:prSet presAssocID="{526EBA02-FB47-402F-AA0B-4E49EF1C9740}" presName="descendantArrow" presStyleCnt="0"/>
      <dgm:spPr/>
    </dgm:pt>
    <dgm:pt modelId="{4812583C-8313-43DF-988C-4C0AEE8DA992}" type="pres">
      <dgm:prSet presAssocID="{556D3DEB-0840-4ED0-BB57-C4CBFDBF72EA}" presName="childTextArrow" presStyleLbl="fgAccFollowNode1" presStyleIdx="3" presStyleCnt="1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EAC1C8D-066F-43B2-A56C-0D49B1209CF5}" type="pres">
      <dgm:prSet presAssocID="{83DA6E8C-CCCE-44A5-917C-8F6A15AAE26B}" presName="childTextArrow" presStyleLbl="fgAccFollowNode1" presStyleIdx="4" presStyleCnt="1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AE72779-C0CA-4CDB-AE6C-E3A5E7546AB5}" type="pres">
      <dgm:prSet presAssocID="{6D7B796F-6192-4725-B7CE-F86E5F3FD714}" presName="childTextArrow" presStyleLbl="fgAccFollowNode1" presStyleIdx="5" presStyleCnt="1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1496DEB-C958-464D-B8E5-3EEF34103C66}" type="pres">
      <dgm:prSet presAssocID="{8A68BB95-8D57-40F0-B076-B4FE76940C06}" presName="sp" presStyleCnt="0"/>
      <dgm:spPr/>
    </dgm:pt>
    <dgm:pt modelId="{7D2D265B-D2A7-4000-932A-719DE0CFE923}" type="pres">
      <dgm:prSet presAssocID="{A4897C00-BA94-40B5-856F-4D2810153A24}" presName="arrowAndChildren" presStyleCnt="0"/>
      <dgm:spPr/>
    </dgm:pt>
    <dgm:pt modelId="{2BDB1809-5035-4101-9690-D7DEA550F70C}" type="pres">
      <dgm:prSet presAssocID="{A4897C00-BA94-40B5-856F-4D2810153A24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11F2923D-F429-4857-BB9E-84E9320BC764}" type="pres">
      <dgm:prSet presAssocID="{A4897C00-BA94-40B5-856F-4D2810153A24}" presName="arrow" presStyleLbl="node1" presStyleIdx="2" presStyleCnt="4"/>
      <dgm:spPr/>
      <dgm:t>
        <a:bodyPr/>
        <a:lstStyle/>
        <a:p>
          <a:endParaRPr lang="zh-TW" altLang="en-US"/>
        </a:p>
      </dgm:t>
    </dgm:pt>
    <dgm:pt modelId="{FE96012A-500D-43FA-9B82-CBEE73D62E1C}" type="pres">
      <dgm:prSet presAssocID="{A4897C00-BA94-40B5-856F-4D2810153A24}" presName="descendantArrow" presStyleCnt="0"/>
      <dgm:spPr/>
    </dgm:pt>
    <dgm:pt modelId="{2DC99CAD-0013-41A1-9A83-06F08735A192}" type="pres">
      <dgm:prSet presAssocID="{B37D8D64-5D2B-405E-9907-F219BADE753E}" presName="childTextArrow" presStyleLbl="fgAccFollowNode1" presStyleIdx="6" presStyleCnt="1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FE4ED8B-57B8-4C65-9021-96DF71D8B6FC}" type="pres">
      <dgm:prSet presAssocID="{9A6553E0-197A-4C8B-A88B-3643485E52DA}" presName="childTextArrow" presStyleLbl="fgAccFollowNode1" presStyleIdx="7" presStyleCnt="1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523204-653F-4C12-8400-D4F4FCEC2123}" type="pres">
      <dgm:prSet presAssocID="{C4CD6CF9-2AC7-425E-B64E-1257CB548051}" presName="childTextArrow" presStyleLbl="fgAccFollowNode1" presStyleIdx="8" presStyleCnt="1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2C968A7-2922-4A4F-A90E-2AED1E3F52ED}" type="pres">
      <dgm:prSet presAssocID="{6E373292-2EE6-4E7B-BE07-1DF5FB333898}" presName="sp" presStyleCnt="0"/>
      <dgm:spPr/>
    </dgm:pt>
    <dgm:pt modelId="{2FA98FC4-2F47-4DF7-B099-FEF1C5F2011B}" type="pres">
      <dgm:prSet presAssocID="{50E71B82-E795-4F52-A83C-E390FDF245B4}" presName="arrowAndChildren" presStyleCnt="0"/>
      <dgm:spPr/>
    </dgm:pt>
    <dgm:pt modelId="{0D491D84-C38D-4081-AA3D-5928C602B4CF}" type="pres">
      <dgm:prSet presAssocID="{50E71B82-E795-4F52-A83C-E390FDF245B4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A948E790-8E2D-422F-BFE5-3940A1C7BEF7}" type="pres">
      <dgm:prSet presAssocID="{50E71B82-E795-4F52-A83C-E390FDF245B4}" presName="arrow" presStyleLbl="node1" presStyleIdx="3" presStyleCnt="4"/>
      <dgm:spPr/>
      <dgm:t>
        <a:bodyPr/>
        <a:lstStyle/>
        <a:p>
          <a:endParaRPr lang="zh-TW" altLang="en-US"/>
        </a:p>
      </dgm:t>
    </dgm:pt>
    <dgm:pt modelId="{CB6AE5DC-50AC-4D66-9B31-F364E1E63A6E}" type="pres">
      <dgm:prSet presAssocID="{50E71B82-E795-4F52-A83C-E390FDF245B4}" presName="descendantArrow" presStyleCnt="0"/>
      <dgm:spPr/>
    </dgm:pt>
    <dgm:pt modelId="{8ED170FB-9095-4402-91DC-D6722C03291A}" type="pres">
      <dgm:prSet presAssocID="{A6C84539-E7BC-4A89-B74C-B1E60CE1095C}" presName="childTextArrow" presStyleLbl="fgAccFollowNode1" presStyleIdx="9" presStyleCnt="1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BDEA2EE-D09C-491B-9A48-8F0AE79818FF}" type="pres">
      <dgm:prSet presAssocID="{F0AFF2A5-60F3-4EED-B8E0-2FEAC76CA28E}" presName="childTextArrow" presStyleLbl="fgAccFollowNode1" presStyleIdx="10" presStyleCnt="1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BB16075-CA53-46C0-96E0-AA1D08922011}" type="pres">
      <dgm:prSet presAssocID="{B619AE01-7F5C-45E1-A978-41372023F1EE}" presName="childTextArrow" presStyleLbl="fgAccFollowNode1" presStyleIdx="11" presStyleCnt="1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B0DBC7F-E09F-4A83-AAC5-C0D5DE2B2926}" type="presOf" srcId="{83DA6E8C-CCCE-44A5-917C-8F6A15AAE26B}" destId="{2EAC1C8D-066F-43B2-A56C-0D49B1209CF5}" srcOrd="0" destOrd="0" presId="urn:microsoft.com/office/officeart/2005/8/layout/process4"/>
    <dgm:cxn modelId="{60E45906-5955-473F-8BB3-79976403C8E3}" srcId="{A4897C00-BA94-40B5-856F-4D2810153A24}" destId="{C4CD6CF9-2AC7-425E-B64E-1257CB548051}" srcOrd="2" destOrd="0" parTransId="{42B49CFC-A87B-4810-97F0-DFC7009BEB9D}" sibTransId="{7326F032-A8AC-4A97-9540-E178A8F30483}"/>
    <dgm:cxn modelId="{76E78FEA-0DE5-4C65-8833-F9C8F55C34B9}" type="presOf" srcId="{526EBA02-FB47-402F-AA0B-4E49EF1C9740}" destId="{6E5520AB-8AD9-4E98-8852-16885B0F7023}" srcOrd="1" destOrd="0" presId="urn:microsoft.com/office/officeart/2005/8/layout/process4"/>
    <dgm:cxn modelId="{31D65717-05B6-4B0D-A79A-F91D52AE8FB2}" type="presOf" srcId="{526EBA02-FB47-402F-AA0B-4E49EF1C9740}" destId="{90B62C41-ACEC-4F28-A49C-1C35F81F0DD1}" srcOrd="0" destOrd="0" presId="urn:microsoft.com/office/officeart/2005/8/layout/process4"/>
    <dgm:cxn modelId="{B5186668-900C-4E3C-B0F3-5C746DD8515F}" srcId="{A4897C00-BA94-40B5-856F-4D2810153A24}" destId="{9A6553E0-197A-4C8B-A88B-3643485E52DA}" srcOrd="1" destOrd="0" parTransId="{44432C7E-619D-405F-984D-E0836F31A73E}" sibTransId="{A4B95070-CE82-4457-8A7F-704C2DFF4EC9}"/>
    <dgm:cxn modelId="{0B88E227-BF4F-447F-863D-F81ECB4B9DDE}" srcId="{A09B3FAD-2E27-4F40-B476-232D3461E69D}" destId="{50E71B82-E795-4F52-A83C-E390FDF245B4}" srcOrd="0" destOrd="0" parTransId="{6EA462F1-AA25-4080-A77D-EE4E50950F65}" sibTransId="{6E373292-2EE6-4E7B-BE07-1DF5FB333898}"/>
    <dgm:cxn modelId="{FA045BBC-CB4F-49BA-A66E-B02E92D33B33}" srcId="{526EBA02-FB47-402F-AA0B-4E49EF1C9740}" destId="{556D3DEB-0840-4ED0-BB57-C4CBFDBF72EA}" srcOrd="0" destOrd="0" parTransId="{07AA93D1-E50A-4F4C-8A75-D57463DFED41}" sibTransId="{EC690A4C-59D3-4561-9797-0E9211B5AA36}"/>
    <dgm:cxn modelId="{5A0E2910-3FBC-495E-813F-E26E5F0F98E4}" type="presOf" srcId="{B37D8D64-5D2B-405E-9907-F219BADE753E}" destId="{2DC99CAD-0013-41A1-9A83-06F08735A192}" srcOrd="0" destOrd="0" presId="urn:microsoft.com/office/officeart/2005/8/layout/process4"/>
    <dgm:cxn modelId="{F0C0B403-9060-467D-BDBB-2710DE44F707}" type="presOf" srcId="{50E71B82-E795-4F52-A83C-E390FDF245B4}" destId="{0D491D84-C38D-4081-AA3D-5928C602B4CF}" srcOrd="0" destOrd="0" presId="urn:microsoft.com/office/officeart/2005/8/layout/process4"/>
    <dgm:cxn modelId="{6A0B291C-3D18-465E-8A2F-B5956911134F}" type="presOf" srcId="{556D3DEB-0840-4ED0-BB57-C4CBFDBF72EA}" destId="{4812583C-8313-43DF-988C-4C0AEE8DA992}" srcOrd="0" destOrd="0" presId="urn:microsoft.com/office/officeart/2005/8/layout/process4"/>
    <dgm:cxn modelId="{C6134B16-E1EA-49EB-8D21-6DB1EE11E467}" type="presOf" srcId="{8CE8F69B-861E-4D4A-897C-FAC5A5942948}" destId="{38C2E4F5-D8E0-489C-9A36-25ECF5CCE905}" srcOrd="0" destOrd="0" presId="urn:microsoft.com/office/officeart/2005/8/layout/process4"/>
    <dgm:cxn modelId="{E570BB10-EC4F-4BA6-8F1E-6076974EA35D}" type="presOf" srcId="{35DE6AC5-BB6B-4DDD-9C01-01C0F7BCF694}" destId="{291BA0B6-604A-4862-ABB6-274FE8016955}" srcOrd="0" destOrd="0" presId="urn:microsoft.com/office/officeart/2005/8/layout/process4"/>
    <dgm:cxn modelId="{84E384CF-D9BF-4129-A725-8AF13EAF57F4}" type="presOf" srcId="{3406E50E-A4DD-4D4F-8534-849CC1DBD022}" destId="{2FAB5B95-6113-40F3-B542-7F3C10D026F8}" srcOrd="1" destOrd="0" presId="urn:microsoft.com/office/officeart/2005/8/layout/process4"/>
    <dgm:cxn modelId="{317D1F9D-7314-41A3-A420-17BBF8F3DE7A}" type="presOf" srcId="{C4CD6CF9-2AC7-425E-B64E-1257CB548051}" destId="{F3523204-653F-4C12-8400-D4F4FCEC2123}" srcOrd="0" destOrd="0" presId="urn:microsoft.com/office/officeart/2005/8/layout/process4"/>
    <dgm:cxn modelId="{CF63615D-CEFF-42C9-BC3C-3F0F98ECE864}" srcId="{A09B3FAD-2E27-4F40-B476-232D3461E69D}" destId="{526EBA02-FB47-402F-AA0B-4E49EF1C9740}" srcOrd="2" destOrd="0" parTransId="{7C508D8A-2694-4191-B0C0-DA4A0A166C58}" sibTransId="{27E1610E-ECB1-4B9B-89C5-5309F3B28AD5}"/>
    <dgm:cxn modelId="{A7022A1D-2939-47DD-86B1-2EC34018C5D0}" srcId="{3406E50E-A4DD-4D4F-8534-849CC1DBD022}" destId="{35DE6AC5-BB6B-4DDD-9C01-01C0F7BCF694}" srcOrd="0" destOrd="0" parTransId="{0357E7AD-6682-4DD7-9117-51998A69F57C}" sibTransId="{908ECC93-90EB-42BA-987C-D5C5E35398C8}"/>
    <dgm:cxn modelId="{6BB869B8-6044-492B-94B9-F86B08DF3763}" type="presOf" srcId="{9A6553E0-197A-4C8B-A88B-3643485E52DA}" destId="{0FE4ED8B-57B8-4C65-9021-96DF71D8B6FC}" srcOrd="0" destOrd="0" presId="urn:microsoft.com/office/officeart/2005/8/layout/process4"/>
    <dgm:cxn modelId="{69A8379E-449C-4C26-95AD-E0DE82D32659}" srcId="{3406E50E-A4DD-4D4F-8534-849CC1DBD022}" destId="{3FC03C92-ABF3-43ED-A766-5B21856B594E}" srcOrd="1" destOrd="0" parTransId="{FEE5325C-AF38-4D13-A858-32CA685450CD}" sibTransId="{D8720404-13DC-4877-A392-8DACA1CE001D}"/>
    <dgm:cxn modelId="{A50FDB1A-BDAD-47A6-8687-43BFE8B7626F}" type="presOf" srcId="{A4897C00-BA94-40B5-856F-4D2810153A24}" destId="{2BDB1809-5035-4101-9690-D7DEA550F70C}" srcOrd="0" destOrd="0" presId="urn:microsoft.com/office/officeart/2005/8/layout/process4"/>
    <dgm:cxn modelId="{4CF031B6-F5C4-4C2C-BB6F-C2AAA0C29985}" srcId="{3406E50E-A4DD-4D4F-8534-849CC1DBD022}" destId="{8CE8F69B-861E-4D4A-897C-FAC5A5942948}" srcOrd="2" destOrd="0" parTransId="{4A1F13FB-7424-4B77-B9B6-EF81381DFF36}" sibTransId="{7246FE49-EEAF-4A99-90D1-B49243D2E1D0}"/>
    <dgm:cxn modelId="{0B60D44C-D344-4116-B04B-AC3D529F85F3}" srcId="{A09B3FAD-2E27-4F40-B476-232D3461E69D}" destId="{A4897C00-BA94-40B5-856F-4D2810153A24}" srcOrd="1" destOrd="0" parTransId="{7B7B1D08-8BCD-487B-8CEF-FD7FFE907ADE}" sibTransId="{8A68BB95-8D57-40F0-B076-B4FE76940C06}"/>
    <dgm:cxn modelId="{5A17B67F-D161-490D-95A0-C004AD21DC04}" type="presOf" srcId="{3FC03C92-ABF3-43ED-A766-5B21856B594E}" destId="{03EF581F-1AAC-44EC-A4BC-1E131EF6CBE5}" srcOrd="0" destOrd="0" presId="urn:microsoft.com/office/officeart/2005/8/layout/process4"/>
    <dgm:cxn modelId="{4234E153-6EAD-4CDF-B9F2-009BD7410EF1}" type="presOf" srcId="{3406E50E-A4DD-4D4F-8534-849CC1DBD022}" destId="{5D060A72-58A1-4BFC-9D89-8DD8BAE95706}" srcOrd="0" destOrd="0" presId="urn:microsoft.com/office/officeart/2005/8/layout/process4"/>
    <dgm:cxn modelId="{7D31471A-8D34-4137-83AF-921DAEC165DB}" type="presOf" srcId="{50E71B82-E795-4F52-A83C-E390FDF245B4}" destId="{A948E790-8E2D-422F-BFE5-3940A1C7BEF7}" srcOrd="1" destOrd="0" presId="urn:microsoft.com/office/officeart/2005/8/layout/process4"/>
    <dgm:cxn modelId="{BE0FFFE9-0A81-4821-ABE1-587DAACF0BAF}" type="presOf" srcId="{A4897C00-BA94-40B5-856F-4D2810153A24}" destId="{11F2923D-F429-4857-BB9E-84E9320BC764}" srcOrd="1" destOrd="0" presId="urn:microsoft.com/office/officeart/2005/8/layout/process4"/>
    <dgm:cxn modelId="{60BE837E-82F2-48AE-9C4A-9F4EA5EA95AF}" srcId="{526EBA02-FB47-402F-AA0B-4E49EF1C9740}" destId="{83DA6E8C-CCCE-44A5-917C-8F6A15AAE26B}" srcOrd="1" destOrd="0" parTransId="{06D9CD82-EFE4-4713-A5E0-80E27F30687F}" sibTransId="{F694C808-456F-4813-8562-6947EC31B6A2}"/>
    <dgm:cxn modelId="{E5A33950-AD8C-4FEE-A50F-2D7B71B7EDE7}" srcId="{50E71B82-E795-4F52-A83C-E390FDF245B4}" destId="{A6C84539-E7BC-4A89-B74C-B1E60CE1095C}" srcOrd="0" destOrd="0" parTransId="{CC8992E2-1674-4874-844E-1E38200C3AB0}" sibTransId="{C2658059-D846-4D54-810E-0AA1A77365E4}"/>
    <dgm:cxn modelId="{8D74CAA0-6CFB-4403-95C6-A6EAB5525F35}" srcId="{526EBA02-FB47-402F-AA0B-4E49EF1C9740}" destId="{6D7B796F-6192-4725-B7CE-F86E5F3FD714}" srcOrd="2" destOrd="0" parTransId="{4B09ABD7-6822-4388-A9EB-DB5174CD4D18}" sibTransId="{699464DA-CA34-40D7-B255-1B48AF16C0D5}"/>
    <dgm:cxn modelId="{10FEDE66-D79A-4D29-AAA9-115589CDA8B0}" srcId="{50E71B82-E795-4F52-A83C-E390FDF245B4}" destId="{B619AE01-7F5C-45E1-A978-41372023F1EE}" srcOrd="2" destOrd="0" parTransId="{7C410F61-CC61-4BD8-A366-419CF1048760}" sibTransId="{DD7B0A0A-E150-4F8C-AB2F-31874C339491}"/>
    <dgm:cxn modelId="{22FF2B95-2444-4319-A263-040B6685E75A}" type="presOf" srcId="{B619AE01-7F5C-45E1-A978-41372023F1EE}" destId="{EBB16075-CA53-46C0-96E0-AA1D08922011}" srcOrd="0" destOrd="0" presId="urn:microsoft.com/office/officeart/2005/8/layout/process4"/>
    <dgm:cxn modelId="{F368147C-95B2-4AE6-AFE1-9872268728F2}" srcId="{A09B3FAD-2E27-4F40-B476-232D3461E69D}" destId="{3406E50E-A4DD-4D4F-8534-849CC1DBD022}" srcOrd="3" destOrd="0" parTransId="{DCADDD18-5D8A-4955-AA9D-83AF8740E061}" sibTransId="{5DA8B34C-FA89-4512-951F-7D6CF2DECD92}"/>
    <dgm:cxn modelId="{69E2815D-923D-47CE-B5C9-E91092B493BF}" type="presOf" srcId="{A6C84539-E7BC-4A89-B74C-B1E60CE1095C}" destId="{8ED170FB-9095-4402-91DC-D6722C03291A}" srcOrd="0" destOrd="0" presId="urn:microsoft.com/office/officeart/2005/8/layout/process4"/>
    <dgm:cxn modelId="{F91385DA-839B-451C-B04B-A31CA23A24E1}" srcId="{A4897C00-BA94-40B5-856F-4D2810153A24}" destId="{B37D8D64-5D2B-405E-9907-F219BADE753E}" srcOrd="0" destOrd="0" parTransId="{D3C683C4-7184-418E-A1A3-307D1EDE38DD}" sibTransId="{5E9020BD-A50A-403E-97BD-534E166969C8}"/>
    <dgm:cxn modelId="{4615CA68-B1CD-48ED-819C-775060764C8B}" type="presOf" srcId="{6D7B796F-6192-4725-B7CE-F86E5F3FD714}" destId="{6AE72779-C0CA-4CDB-AE6C-E3A5E7546AB5}" srcOrd="0" destOrd="0" presId="urn:microsoft.com/office/officeart/2005/8/layout/process4"/>
    <dgm:cxn modelId="{512F3956-7277-4815-A30A-1DFEC5B0CC7C}" type="presOf" srcId="{A09B3FAD-2E27-4F40-B476-232D3461E69D}" destId="{437043CE-B7C1-42EC-AE63-85FC1080A615}" srcOrd="0" destOrd="0" presId="urn:microsoft.com/office/officeart/2005/8/layout/process4"/>
    <dgm:cxn modelId="{50D97B87-70BD-4513-AC16-AF4D262C6CD9}" type="presOf" srcId="{F0AFF2A5-60F3-4EED-B8E0-2FEAC76CA28E}" destId="{BBDEA2EE-D09C-491B-9A48-8F0AE79818FF}" srcOrd="0" destOrd="0" presId="urn:microsoft.com/office/officeart/2005/8/layout/process4"/>
    <dgm:cxn modelId="{83F729BD-A65B-4327-95E3-39B8B8802E55}" srcId="{50E71B82-E795-4F52-A83C-E390FDF245B4}" destId="{F0AFF2A5-60F3-4EED-B8E0-2FEAC76CA28E}" srcOrd="1" destOrd="0" parTransId="{78C68ACF-2E99-4944-A621-1AFC0C536198}" sibTransId="{88CDF3A4-B3C6-4925-BEFC-B60EBC3644E5}"/>
    <dgm:cxn modelId="{12C96FEA-8D73-4951-9FFC-AC2EB9D749A2}" type="presParOf" srcId="{437043CE-B7C1-42EC-AE63-85FC1080A615}" destId="{56158043-4236-406C-811B-5B8C3CABE53F}" srcOrd="0" destOrd="0" presId="urn:microsoft.com/office/officeart/2005/8/layout/process4"/>
    <dgm:cxn modelId="{2695292C-8BCF-40F3-9BB0-F0A27E430E5B}" type="presParOf" srcId="{56158043-4236-406C-811B-5B8C3CABE53F}" destId="{5D060A72-58A1-4BFC-9D89-8DD8BAE95706}" srcOrd="0" destOrd="0" presId="urn:microsoft.com/office/officeart/2005/8/layout/process4"/>
    <dgm:cxn modelId="{A818D44D-A8C3-42D1-8BA8-405C61DA5F4F}" type="presParOf" srcId="{56158043-4236-406C-811B-5B8C3CABE53F}" destId="{2FAB5B95-6113-40F3-B542-7F3C10D026F8}" srcOrd="1" destOrd="0" presId="urn:microsoft.com/office/officeart/2005/8/layout/process4"/>
    <dgm:cxn modelId="{D345A2AE-34B2-4988-97C9-D1E940BCDA9C}" type="presParOf" srcId="{56158043-4236-406C-811B-5B8C3CABE53F}" destId="{F633134A-2FC4-4933-A149-B62D9AEF9EBE}" srcOrd="2" destOrd="0" presId="urn:microsoft.com/office/officeart/2005/8/layout/process4"/>
    <dgm:cxn modelId="{CD39CF06-356A-4E38-91AA-A262D0D66C2F}" type="presParOf" srcId="{F633134A-2FC4-4933-A149-B62D9AEF9EBE}" destId="{291BA0B6-604A-4862-ABB6-274FE8016955}" srcOrd="0" destOrd="0" presId="urn:microsoft.com/office/officeart/2005/8/layout/process4"/>
    <dgm:cxn modelId="{181516C5-9256-49CB-8B6F-168481D632F4}" type="presParOf" srcId="{F633134A-2FC4-4933-A149-B62D9AEF9EBE}" destId="{03EF581F-1AAC-44EC-A4BC-1E131EF6CBE5}" srcOrd="1" destOrd="0" presId="urn:microsoft.com/office/officeart/2005/8/layout/process4"/>
    <dgm:cxn modelId="{0C25BD04-EFFA-4D41-A313-345707410EF8}" type="presParOf" srcId="{F633134A-2FC4-4933-A149-B62D9AEF9EBE}" destId="{38C2E4F5-D8E0-489C-9A36-25ECF5CCE905}" srcOrd="2" destOrd="0" presId="urn:microsoft.com/office/officeart/2005/8/layout/process4"/>
    <dgm:cxn modelId="{9EA21BDE-8D20-4F67-80D7-6F4697043D21}" type="presParOf" srcId="{437043CE-B7C1-42EC-AE63-85FC1080A615}" destId="{59183A8D-13EE-4292-A927-A56F4A6F13C3}" srcOrd="1" destOrd="0" presId="urn:microsoft.com/office/officeart/2005/8/layout/process4"/>
    <dgm:cxn modelId="{DB83F2B0-65D0-4BC4-96B3-587D6A90239D}" type="presParOf" srcId="{437043CE-B7C1-42EC-AE63-85FC1080A615}" destId="{270911EF-D50B-4E7E-9D55-A48349BE8ACC}" srcOrd="2" destOrd="0" presId="urn:microsoft.com/office/officeart/2005/8/layout/process4"/>
    <dgm:cxn modelId="{22556358-AF1C-4BDC-936D-BD9A4320C4D8}" type="presParOf" srcId="{270911EF-D50B-4E7E-9D55-A48349BE8ACC}" destId="{90B62C41-ACEC-4F28-A49C-1C35F81F0DD1}" srcOrd="0" destOrd="0" presId="urn:microsoft.com/office/officeart/2005/8/layout/process4"/>
    <dgm:cxn modelId="{DFB09C4E-7216-4AAE-9154-BB13B78AAE4D}" type="presParOf" srcId="{270911EF-D50B-4E7E-9D55-A48349BE8ACC}" destId="{6E5520AB-8AD9-4E98-8852-16885B0F7023}" srcOrd="1" destOrd="0" presId="urn:microsoft.com/office/officeart/2005/8/layout/process4"/>
    <dgm:cxn modelId="{2468ABB0-C133-4CC8-96BF-6EC1BFE28266}" type="presParOf" srcId="{270911EF-D50B-4E7E-9D55-A48349BE8ACC}" destId="{211440FA-AE77-4FB5-A7C7-83A01F3EF1C0}" srcOrd="2" destOrd="0" presId="urn:microsoft.com/office/officeart/2005/8/layout/process4"/>
    <dgm:cxn modelId="{76D4407E-CD25-4A35-86E4-208162A78E13}" type="presParOf" srcId="{211440FA-AE77-4FB5-A7C7-83A01F3EF1C0}" destId="{4812583C-8313-43DF-988C-4C0AEE8DA992}" srcOrd="0" destOrd="0" presId="urn:microsoft.com/office/officeart/2005/8/layout/process4"/>
    <dgm:cxn modelId="{CC47C8DE-970A-481C-8AEB-A77A7CEE4F23}" type="presParOf" srcId="{211440FA-AE77-4FB5-A7C7-83A01F3EF1C0}" destId="{2EAC1C8D-066F-43B2-A56C-0D49B1209CF5}" srcOrd="1" destOrd="0" presId="urn:microsoft.com/office/officeart/2005/8/layout/process4"/>
    <dgm:cxn modelId="{B5AE06D5-98F3-4ADB-9090-0F23576D1C4F}" type="presParOf" srcId="{211440FA-AE77-4FB5-A7C7-83A01F3EF1C0}" destId="{6AE72779-C0CA-4CDB-AE6C-E3A5E7546AB5}" srcOrd="2" destOrd="0" presId="urn:microsoft.com/office/officeart/2005/8/layout/process4"/>
    <dgm:cxn modelId="{AE2CD52C-280B-425A-8A62-1DCABDCF2E07}" type="presParOf" srcId="{437043CE-B7C1-42EC-AE63-85FC1080A615}" destId="{E1496DEB-C958-464D-B8E5-3EEF34103C66}" srcOrd="3" destOrd="0" presId="urn:microsoft.com/office/officeart/2005/8/layout/process4"/>
    <dgm:cxn modelId="{36B15BF3-396F-42C6-B9DF-559D60DD64CE}" type="presParOf" srcId="{437043CE-B7C1-42EC-AE63-85FC1080A615}" destId="{7D2D265B-D2A7-4000-932A-719DE0CFE923}" srcOrd="4" destOrd="0" presId="urn:microsoft.com/office/officeart/2005/8/layout/process4"/>
    <dgm:cxn modelId="{FDE559D5-7EDD-4535-8198-57B4EA2754E1}" type="presParOf" srcId="{7D2D265B-D2A7-4000-932A-719DE0CFE923}" destId="{2BDB1809-5035-4101-9690-D7DEA550F70C}" srcOrd="0" destOrd="0" presId="urn:microsoft.com/office/officeart/2005/8/layout/process4"/>
    <dgm:cxn modelId="{57B87131-6DDE-44FE-B86D-7328E588EF88}" type="presParOf" srcId="{7D2D265B-D2A7-4000-932A-719DE0CFE923}" destId="{11F2923D-F429-4857-BB9E-84E9320BC764}" srcOrd="1" destOrd="0" presId="urn:microsoft.com/office/officeart/2005/8/layout/process4"/>
    <dgm:cxn modelId="{0EBA1810-ED11-4F74-BE33-D5D435A96256}" type="presParOf" srcId="{7D2D265B-D2A7-4000-932A-719DE0CFE923}" destId="{FE96012A-500D-43FA-9B82-CBEE73D62E1C}" srcOrd="2" destOrd="0" presId="urn:microsoft.com/office/officeart/2005/8/layout/process4"/>
    <dgm:cxn modelId="{2C7C0989-086A-4BD3-90DF-A447C85133EF}" type="presParOf" srcId="{FE96012A-500D-43FA-9B82-CBEE73D62E1C}" destId="{2DC99CAD-0013-41A1-9A83-06F08735A192}" srcOrd="0" destOrd="0" presId="urn:microsoft.com/office/officeart/2005/8/layout/process4"/>
    <dgm:cxn modelId="{3BD70286-11A0-4AA4-B054-57AB0E9D49F3}" type="presParOf" srcId="{FE96012A-500D-43FA-9B82-CBEE73D62E1C}" destId="{0FE4ED8B-57B8-4C65-9021-96DF71D8B6FC}" srcOrd="1" destOrd="0" presId="urn:microsoft.com/office/officeart/2005/8/layout/process4"/>
    <dgm:cxn modelId="{0B48EE98-5C9C-423F-B89D-7D518D83B3E2}" type="presParOf" srcId="{FE96012A-500D-43FA-9B82-CBEE73D62E1C}" destId="{F3523204-653F-4C12-8400-D4F4FCEC2123}" srcOrd="2" destOrd="0" presId="urn:microsoft.com/office/officeart/2005/8/layout/process4"/>
    <dgm:cxn modelId="{9432B2D1-975C-4940-93BE-59EFA95D9465}" type="presParOf" srcId="{437043CE-B7C1-42EC-AE63-85FC1080A615}" destId="{32C968A7-2922-4A4F-A90E-2AED1E3F52ED}" srcOrd="5" destOrd="0" presId="urn:microsoft.com/office/officeart/2005/8/layout/process4"/>
    <dgm:cxn modelId="{048B4D70-F995-4FA5-9A04-35F086EC87BE}" type="presParOf" srcId="{437043CE-B7C1-42EC-AE63-85FC1080A615}" destId="{2FA98FC4-2F47-4DF7-B099-FEF1C5F2011B}" srcOrd="6" destOrd="0" presId="urn:microsoft.com/office/officeart/2005/8/layout/process4"/>
    <dgm:cxn modelId="{AB26F348-6946-4BFB-BBC2-0D18FF18A593}" type="presParOf" srcId="{2FA98FC4-2F47-4DF7-B099-FEF1C5F2011B}" destId="{0D491D84-C38D-4081-AA3D-5928C602B4CF}" srcOrd="0" destOrd="0" presId="urn:microsoft.com/office/officeart/2005/8/layout/process4"/>
    <dgm:cxn modelId="{BBAEC2D3-99DF-43A4-95AD-A9E08F6CB0E9}" type="presParOf" srcId="{2FA98FC4-2F47-4DF7-B099-FEF1C5F2011B}" destId="{A948E790-8E2D-422F-BFE5-3940A1C7BEF7}" srcOrd="1" destOrd="0" presId="urn:microsoft.com/office/officeart/2005/8/layout/process4"/>
    <dgm:cxn modelId="{7C72BEA6-67F8-44D5-9102-772EFCF78133}" type="presParOf" srcId="{2FA98FC4-2F47-4DF7-B099-FEF1C5F2011B}" destId="{CB6AE5DC-50AC-4D66-9B31-F364E1E63A6E}" srcOrd="2" destOrd="0" presId="urn:microsoft.com/office/officeart/2005/8/layout/process4"/>
    <dgm:cxn modelId="{89A5D1F4-7D33-4C11-9E82-17D16119E8E0}" type="presParOf" srcId="{CB6AE5DC-50AC-4D66-9B31-F364E1E63A6E}" destId="{8ED170FB-9095-4402-91DC-D6722C03291A}" srcOrd="0" destOrd="0" presId="urn:microsoft.com/office/officeart/2005/8/layout/process4"/>
    <dgm:cxn modelId="{A5C9F7C6-76AA-4805-BD97-20D00B859BE1}" type="presParOf" srcId="{CB6AE5DC-50AC-4D66-9B31-F364E1E63A6E}" destId="{BBDEA2EE-D09C-491B-9A48-8F0AE79818FF}" srcOrd="1" destOrd="0" presId="urn:microsoft.com/office/officeart/2005/8/layout/process4"/>
    <dgm:cxn modelId="{0A12913E-B56C-4D5C-8EF4-F3CB64AC9665}" type="presParOf" srcId="{CB6AE5DC-50AC-4D66-9B31-F364E1E63A6E}" destId="{EBB16075-CA53-46C0-96E0-AA1D08922011}" srcOrd="2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9B3FAD-2E27-4F40-B476-232D3461E69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50E71B82-E795-4F52-A83C-E390FDF245B4}">
      <dgm:prSet phldrT="[文字]"/>
      <dgm:spPr/>
      <dgm:t>
        <a:bodyPr/>
        <a:lstStyle/>
        <a:p>
          <a:r>
            <a:rPr lang="en-US" altLang="zh-TW" dirty="0" smtClean="0"/>
            <a:t>VB.net</a:t>
          </a:r>
          <a:endParaRPr lang="zh-TW" altLang="en-US" dirty="0"/>
        </a:p>
      </dgm:t>
    </dgm:pt>
    <dgm:pt modelId="{6EA462F1-AA25-4080-A77D-EE4E50950F65}" type="parTrans" cxnId="{0B88E227-BF4F-447F-863D-F81ECB4B9DDE}">
      <dgm:prSet/>
      <dgm:spPr/>
      <dgm:t>
        <a:bodyPr/>
        <a:lstStyle/>
        <a:p>
          <a:endParaRPr lang="zh-TW" altLang="en-US"/>
        </a:p>
      </dgm:t>
    </dgm:pt>
    <dgm:pt modelId="{6E373292-2EE6-4E7B-BE07-1DF5FB333898}" type="sibTrans" cxnId="{0B88E227-BF4F-447F-863D-F81ECB4B9DDE}">
      <dgm:prSet/>
      <dgm:spPr/>
      <dgm:t>
        <a:bodyPr/>
        <a:lstStyle/>
        <a:p>
          <a:endParaRPr lang="zh-TW" altLang="en-US"/>
        </a:p>
      </dgm:t>
    </dgm:pt>
    <dgm:pt modelId="{526EBA02-FB47-402F-AA0B-4E49EF1C9740}">
      <dgm:prSet phldrT="[文字]"/>
      <dgm:spPr/>
      <dgm:t>
        <a:bodyPr/>
        <a:lstStyle/>
        <a:p>
          <a:r>
            <a:rPr lang="en-US" altLang="zh-TW" dirty="0" err="1" smtClean="0"/>
            <a:t>Weblogic</a:t>
          </a:r>
          <a:r>
            <a:rPr lang="en-US" altLang="zh-TW" dirty="0" smtClean="0"/>
            <a:t> Server</a:t>
          </a:r>
          <a:endParaRPr lang="zh-TW" altLang="en-US" dirty="0"/>
        </a:p>
      </dgm:t>
    </dgm:pt>
    <dgm:pt modelId="{7C508D8A-2694-4191-B0C0-DA4A0A166C58}" type="parTrans" cxnId="{CF63615D-CEFF-42C9-BC3C-3F0F98ECE864}">
      <dgm:prSet/>
      <dgm:spPr/>
      <dgm:t>
        <a:bodyPr/>
        <a:lstStyle/>
        <a:p>
          <a:endParaRPr lang="zh-TW" altLang="en-US"/>
        </a:p>
      </dgm:t>
    </dgm:pt>
    <dgm:pt modelId="{27E1610E-ECB1-4B9B-89C5-5309F3B28AD5}" type="sibTrans" cxnId="{CF63615D-CEFF-42C9-BC3C-3F0F98ECE864}">
      <dgm:prSet/>
      <dgm:spPr/>
      <dgm:t>
        <a:bodyPr/>
        <a:lstStyle/>
        <a:p>
          <a:endParaRPr lang="zh-TW" altLang="en-US"/>
        </a:p>
      </dgm:t>
    </dgm:pt>
    <dgm:pt modelId="{3406E50E-A4DD-4D4F-8534-849CC1DBD022}">
      <dgm:prSet phldrT="[文字]"/>
      <dgm:spPr/>
      <dgm:t>
        <a:bodyPr/>
        <a:lstStyle/>
        <a:p>
          <a:r>
            <a:rPr lang="en-US" altLang="zh-TW" dirty="0" smtClean="0"/>
            <a:t>DB</a:t>
          </a:r>
          <a:endParaRPr lang="zh-TW" altLang="en-US" dirty="0"/>
        </a:p>
      </dgm:t>
    </dgm:pt>
    <dgm:pt modelId="{5DA8B34C-FA89-4512-951F-7D6CF2DECD92}" type="sibTrans" cxnId="{F368147C-95B2-4AE6-AFE1-9872268728F2}">
      <dgm:prSet/>
      <dgm:spPr/>
      <dgm:t>
        <a:bodyPr/>
        <a:lstStyle/>
        <a:p>
          <a:endParaRPr lang="zh-TW" altLang="en-US"/>
        </a:p>
      </dgm:t>
    </dgm:pt>
    <dgm:pt modelId="{DCADDD18-5D8A-4955-AA9D-83AF8740E061}" type="parTrans" cxnId="{F368147C-95B2-4AE6-AFE1-9872268728F2}">
      <dgm:prSet/>
      <dgm:spPr/>
      <dgm:t>
        <a:bodyPr/>
        <a:lstStyle/>
        <a:p>
          <a:endParaRPr lang="zh-TW" altLang="en-US"/>
        </a:p>
      </dgm:t>
    </dgm:pt>
    <dgm:pt modelId="{A4897C00-BA94-40B5-856F-4D2810153A24}">
      <dgm:prSet phldrT="[文字]"/>
      <dgm:spPr/>
      <dgm:t>
        <a:bodyPr/>
        <a:lstStyle/>
        <a:p>
          <a:r>
            <a:rPr lang="en-US" altLang="zh-TW" dirty="0" smtClean="0"/>
            <a:t>Java</a:t>
          </a:r>
          <a:endParaRPr lang="zh-TW" altLang="en-US" dirty="0"/>
        </a:p>
      </dgm:t>
    </dgm:pt>
    <dgm:pt modelId="{7B7B1D08-8BCD-487B-8CEF-FD7FFE907ADE}" type="parTrans" cxnId="{0B60D44C-D344-4116-B04B-AC3D529F85F3}">
      <dgm:prSet/>
      <dgm:spPr/>
      <dgm:t>
        <a:bodyPr/>
        <a:lstStyle/>
        <a:p>
          <a:endParaRPr lang="zh-TW" altLang="en-US"/>
        </a:p>
      </dgm:t>
    </dgm:pt>
    <dgm:pt modelId="{8A68BB95-8D57-40F0-B076-B4FE76940C06}" type="sibTrans" cxnId="{0B60D44C-D344-4116-B04B-AC3D529F85F3}">
      <dgm:prSet/>
      <dgm:spPr/>
      <dgm:t>
        <a:bodyPr/>
        <a:lstStyle/>
        <a:p>
          <a:endParaRPr lang="zh-TW" altLang="en-US"/>
        </a:p>
      </dgm:t>
    </dgm:pt>
    <dgm:pt modelId="{437043CE-B7C1-42EC-AE63-85FC1080A615}" type="pres">
      <dgm:prSet presAssocID="{A09B3FAD-2E27-4F40-B476-232D3461E69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56158043-4236-406C-811B-5B8C3CABE53F}" type="pres">
      <dgm:prSet presAssocID="{3406E50E-A4DD-4D4F-8534-849CC1DBD022}" presName="boxAndChildren" presStyleCnt="0"/>
      <dgm:spPr/>
    </dgm:pt>
    <dgm:pt modelId="{5D060A72-58A1-4BFC-9D89-8DD8BAE95706}" type="pres">
      <dgm:prSet presAssocID="{3406E50E-A4DD-4D4F-8534-849CC1DBD022}" presName="parentTextBox" presStyleLbl="node1" presStyleIdx="0" presStyleCnt="4"/>
      <dgm:spPr/>
      <dgm:t>
        <a:bodyPr/>
        <a:lstStyle/>
        <a:p>
          <a:endParaRPr lang="zh-TW" altLang="en-US"/>
        </a:p>
      </dgm:t>
    </dgm:pt>
    <dgm:pt modelId="{59183A8D-13EE-4292-A927-A56F4A6F13C3}" type="pres">
      <dgm:prSet presAssocID="{27E1610E-ECB1-4B9B-89C5-5309F3B28AD5}" presName="sp" presStyleCnt="0"/>
      <dgm:spPr/>
    </dgm:pt>
    <dgm:pt modelId="{270911EF-D50B-4E7E-9D55-A48349BE8ACC}" type="pres">
      <dgm:prSet presAssocID="{526EBA02-FB47-402F-AA0B-4E49EF1C9740}" presName="arrowAndChildren" presStyleCnt="0"/>
      <dgm:spPr/>
    </dgm:pt>
    <dgm:pt modelId="{90B62C41-ACEC-4F28-A49C-1C35F81F0DD1}" type="pres">
      <dgm:prSet presAssocID="{526EBA02-FB47-402F-AA0B-4E49EF1C9740}" presName="parentTextArrow" presStyleLbl="node1" presStyleIdx="1" presStyleCnt="4"/>
      <dgm:spPr/>
      <dgm:t>
        <a:bodyPr/>
        <a:lstStyle/>
        <a:p>
          <a:endParaRPr lang="zh-TW" altLang="en-US"/>
        </a:p>
      </dgm:t>
    </dgm:pt>
    <dgm:pt modelId="{E1496DEB-C958-464D-B8E5-3EEF34103C66}" type="pres">
      <dgm:prSet presAssocID="{8A68BB95-8D57-40F0-B076-B4FE76940C06}" presName="sp" presStyleCnt="0"/>
      <dgm:spPr/>
    </dgm:pt>
    <dgm:pt modelId="{7D2D265B-D2A7-4000-932A-719DE0CFE923}" type="pres">
      <dgm:prSet presAssocID="{A4897C00-BA94-40B5-856F-4D2810153A24}" presName="arrowAndChildren" presStyleCnt="0"/>
      <dgm:spPr/>
    </dgm:pt>
    <dgm:pt modelId="{2BDB1809-5035-4101-9690-D7DEA550F70C}" type="pres">
      <dgm:prSet presAssocID="{A4897C00-BA94-40B5-856F-4D2810153A24}" presName="parentTextArrow" presStyleLbl="node1" presStyleIdx="2" presStyleCnt="4"/>
      <dgm:spPr/>
      <dgm:t>
        <a:bodyPr/>
        <a:lstStyle/>
        <a:p>
          <a:endParaRPr lang="zh-TW" altLang="en-US"/>
        </a:p>
      </dgm:t>
    </dgm:pt>
    <dgm:pt modelId="{32C968A7-2922-4A4F-A90E-2AED1E3F52ED}" type="pres">
      <dgm:prSet presAssocID="{6E373292-2EE6-4E7B-BE07-1DF5FB333898}" presName="sp" presStyleCnt="0"/>
      <dgm:spPr/>
    </dgm:pt>
    <dgm:pt modelId="{2FA98FC4-2F47-4DF7-B099-FEF1C5F2011B}" type="pres">
      <dgm:prSet presAssocID="{50E71B82-E795-4F52-A83C-E390FDF245B4}" presName="arrowAndChildren" presStyleCnt="0"/>
      <dgm:spPr/>
    </dgm:pt>
    <dgm:pt modelId="{0D491D84-C38D-4081-AA3D-5928C602B4CF}" type="pres">
      <dgm:prSet presAssocID="{50E71B82-E795-4F52-A83C-E390FDF245B4}" presName="parentTextArrow" presStyleLbl="node1" presStyleIdx="3" presStyleCnt="4"/>
      <dgm:spPr/>
      <dgm:t>
        <a:bodyPr/>
        <a:lstStyle/>
        <a:p>
          <a:endParaRPr lang="zh-TW" altLang="en-US"/>
        </a:p>
      </dgm:t>
    </dgm:pt>
  </dgm:ptLst>
  <dgm:cxnLst>
    <dgm:cxn modelId="{0B88E227-BF4F-447F-863D-F81ECB4B9DDE}" srcId="{A09B3FAD-2E27-4F40-B476-232D3461E69D}" destId="{50E71B82-E795-4F52-A83C-E390FDF245B4}" srcOrd="0" destOrd="0" parTransId="{6EA462F1-AA25-4080-A77D-EE4E50950F65}" sibTransId="{6E373292-2EE6-4E7B-BE07-1DF5FB333898}"/>
    <dgm:cxn modelId="{D9B17439-E022-46EB-80F4-E783B5A15E52}" type="presOf" srcId="{3406E50E-A4DD-4D4F-8534-849CC1DBD022}" destId="{5D060A72-58A1-4BFC-9D89-8DD8BAE95706}" srcOrd="0" destOrd="0" presId="urn:microsoft.com/office/officeart/2005/8/layout/process4"/>
    <dgm:cxn modelId="{2C4A5B19-3B3C-4626-B391-D8EE6304E18D}" type="presOf" srcId="{526EBA02-FB47-402F-AA0B-4E49EF1C9740}" destId="{90B62C41-ACEC-4F28-A49C-1C35F81F0DD1}" srcOrd="0" destOrd="0" presId="urn:microsoft.com/office/officeart/2005/8/layout/process4"/>
    <dgm:cxn modelId="{501C9667-157F-44DD-A0BE-57CE2469AF81}" type="presOf" srcId="{50E71B82-E795-4F52-A83C-E390FDF245B4}" destId="{0D491D84-C38D-4081-AA3D-5928C602B4CF}" srcOrd="0" destOrd="0" presId="urn:microsoft.com/office/officeart/2005/8/layout/process4"/>
    <dgm:cxn modelId="{CAACEF7B-CE03-443B-940A-75EF32F18BAE}" type="presOf" srcId="{A4897C00-BA94-40B5-856F-4D2810153A24}" destId="{2BDB1809-5035-4101-9690-D7DEA550F70C}" srcOrd="0" destOrd="0" presId="urn:microsoft.com/office/officeart/2005/8/layout/process4"/>
    <dgm:cxn modelId="{CF63615D-CEFF-42C9-BC3C-3F0F98ECE864}" srcId="{A09B3FAD-2E27-4F40-B476-232D3461E69D}" destId="{526EBA02-FB47-402F-AA0B-4E49EF1C9740}" srcOrd="2" destOrd="0" parTransId="{7C508D8A-2694-4191-B0C0-DA4A0A166C58}" sibTransId="{27E1610E-ECB1-4B9B-89C5-5309F3B28AD5}"/>
    <dgm:cxn modelId="{F368147C-95B2-4AE6-AFE1-9872268728F2}" srcId="{A09B3FAD-2E27-4F40-B476-232D3461E69D}" destId="{3406E50E-A4DD-4D4F-8534-849CC1DBD022}" srcOrd="3" destOrd="0" parTransId="{DCADDD18-5D8A-4955-AA9D-83AF8740E061}" sibTransId="{5DA8B34C-FA89-4512-951F-7D6CF2DECD92}"/>
    <dgm:cxn modelId="{5991BE8F-3253-47FB-BED7-5460985413E7}" type="presOf" srcId="{A09B3FAD-2E27-4F40-B476-232D3461E69D}" destId="{437043CE-B7C1-42EC-AE63-85FC1080A615}" srcOrd="0" destOrd="0" presId="urn:microsoft.com/office/officeart/2005/8/layout/process4"/>
    <dgm:cxn modelId="{0B60D44C-D344-4116-B04B-AC3D529F85F3}" srcId="{A09B3FAD-2E27-4F40-B476-232D3461E69D}" destId="{A4897C00-BA94-40B5-856F-4D2810153A24}" srcOrd="1" destOrd="0" parTransId="{7B7B1D08-8BCD-487B-8CEF-FD7FFE907ADE}" sibTransId="{8A68BB95-8D57-40F0-B076-B4FE76940C06}"/>
    <dgm:cxn modelId="{EB096D12-A90D-4DB5-913E-DA0D403B9F1F}" type="presParOf" srcId="{437043CE-B7C1-42EC-AE63-85FC1080A615}" destId="{56158043-4236-406C-811B-5B8C3CABE53F}" srcOrd="0" destOrd="0" presId="urn:microsoft.com/office/officeart/2005/8/layout/process4"/>
    <dgm:cxn modelId="{B90B6B26-6A13-483F-B17D-52846433CFC1}" type="presParOf" srcId="{56158043-4236-406C-811B-5B8C3CABE53F}" destId="{5D060A72-58A1-4BFC-9D89-8DD8BAE95706}" srcOrd="0" destOrd="0" presId="urn:microsoft.com/office/officeart/2005/8/layout/process4"/>
    <dgm:cxn modelId="{3C6C230E-E5D0-4F81-9A72-DC83F8A84184}" type="presParOf" srcId="{437043CE-B7C1-42EC-AE63-85FC1080A615}" destId="{59183A8D-13EE-4292-A927-A56F4A6F13C3}" srcOrd="1" destOrd="0" presId="urn:microsoft.com/office/officeart/2005/8/layout/process4"/>
    <dgm:cxn modelId="{4218367E-8540-4B94-A995-80210D0245F0}" type="presParOf" srcId="{437043CE-B7C1-42EC-AE63-85FC1080A615}" destId="{270911EF-D50B-4E7E-9D55-A48349BE8ACC}" srcOrd="2" destOrd="0" presId="urn:microsoft.com/office/officeart/2005/8/layout/process4"/>
    <dgm:cxn modelId="{77C08986-C67B-4C22-BD58-CB31946FC4B9}" type="presParOf" srcId="{270911EF-D50B-4E7E-9D55-A48349BE8ACC}" destId="{90B62C41-ACEC-4F28-A49C-1C35F81F0DD1}" srcOrd="0" destOrd="0" presId="urn:microsoft.com/office/officeart/2005/8/layout/process4"/>
    <dgm:cxn modelId="{D13E7ACB-0CBB-474D-9337-B6BC264B775A}" type="presParOf" srcId="{437043CE-B7C1-42EC-AE63-85FC1080A615}" destId="{E1496DEB-C958-464D-B8E5-3EEF34103C66}" srcOrd="3" destOrd="0" presId="urn:microsoft.com/office/officeart/2005/8/layout/process4"/>
    <dgm:cxn modelId="{EEC67C13-7B27-4E49-A8BE-4D36012DFF91}" type="presParOf" srcId="{437043CE-B7C1-42EC-AE63-85FC1080A615}" destId="{7D2D265B-D2A7-4000-932A-719DE0CFE923}" srcOrd="4" destOrd="0" presId="urn:microsoft.com/office/officeart/2005/8/layout/process4"/>
    <dgm:cxn modelId="{ABD94AAD-C2DD-4D2F-BFB4-ADC1657F1769}" type="presParOf" srcId="{7D2D265B-D2A7-4000-932A-719DE0CFE923}" destId="{2BDB1809-5035-4101-9690-D7DEA550F70C}" srcOrd="0" destOrd="0" presId="urn:microsoft.com/office/officeart/2005/8/layout/process4"/>
    <dgm:cxn modelId="{647AE112-37D3-473C-9F8A-7140A1D42750}" type="presParOf" srcId="{437043CE-B7C1-42EC-AE63-85FC1080A615}" destId="{32C968A7-2922-4A4F-A90E-2AED1E3F52ED}" srcOrd="5" destOrd="0" presId="urn:microsoft.com/office/officeart/2005/8/layout/process4"/>
    <dgm:cxn modelId="{505C45FC-B666-406A-802E-030D94763E1D}" type="presParOf" srcId="{437043CE-B7C1-42EC-AE63-85FC1080A615}" destId="{2FA98FC4-2F47-4DF7-B099-FEF1C5F2011B}" srcOrd="6" destOrd="0" presId="urn:microsoft.com/office/officeart/2005/8/layout/process4"/>
    <dgm:cxn modelId="{03190127-6862-48A0-9EBC-E78EAA0A7C1E}" type="presParOf" srcId="{2FA98FC4-2F47-4DF7-B099-FEF1C5F2011B}" destId="{0D491D84-C38D-4081-AA3D-5928C602B4C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CD6D66A-D8CA-49E0-91B0-C086D17F663E}" type="doc">
      <dgm:prSet loTypeId="urn:microsoft.com/office/officeart/2005/8/layout/cycle2" loCatId="cycl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855A1295-13D3-4809-84A7-13729C329A21}">
      <dgm:prSet phldrT="[文字]"/>
      <dgm:spPr/>
      <dgm:t>
        <a:bodyPr/>
        <a:lstStyle/>
        <a:p>
          <a:r>
            <a:rPr lang="zh-TW" altLang="en-US" dirty="0" smtClean="0"/>
            <a:t>壓力</a:t>
          </a:r>
          <a:endParaRPr lang="zh-TW" altLang="en-US" dirty="0"/>
        </a:p>
      </dgm:t>
    </dgm:pt>
    <dgm:pt modelId="{B70283D9-3F73-45E2-BBF7-79E0280318F0}" type="parTrans" cxnId="{4976DD71-BEEF-4D21-9FEA-759AD8FE2337}">
      <dgm:prSet/>
      <dgm:spPr/>
      <dgm:t>
        <a:bodyPr/>
        <a:lstStyle/>
        <a:p>
          <a:endParaRPr lang="zh-TW" altLang="en-US"/>
        </a:p>
      </dgm:t>
    </dgm:pt>
    <dgm:pt modelId="{9C0E4885-4419-47F6-A41A-284A34E620CD}" type="sibTrans" cxnId="{4976DD71-BEEF-4D21-9FEA-759AD8FE2337}">
      <dgm:prSet/>
      <dgm:spPr/>
      <dgm:t>
        <a:bodyPr/>
        <a:lstStyle/>
        <a:p>
          <a:endParaRPr lang="zh-TW" altLang="en-US"/>
        </a:p>
      </dgm:t>
    </dgm:pt>
    <dgm:pt modelId="{5053E043-207A-462C-9B6C-7FFF6DB98A63}">
      <dgm:prSet phldrT="[文字]" custT="1"/>
      <dgm:spPr/>
      <dgm:t>
        <a:bodyPr/>
        <a:lstStyle/>
        <a:p>
          <a:r>
            <a:rPr lang="zh-TW" altLang="en-US" sz="3600" dirty="0" smtClean="0"/>
            <a:t>執行測試</a:t>
          </a:r>
          <a:endParaRPr lang="zh-TW" altLang="en-US" sz="3600" dirty="0"/>
        </a:p>
      </dgm:t>
    </dgm:pt>
    <dgm:pt modelId="{564CEE4B-F398-4FCC-8A66-8F92898432FA}" type="parTrans" cxnId="{461E2183-C9F8-4099-813C-94040FB66D9F}">
      <dgm:prSet/>
      <dgm:spPr/>
      <dgm:t>
        <a:bodyPr/>
        <a:lstStyle/>
        <a:p>
          <a:endParaRPr lang="zh-TW" altLang="en-US"/>
        </a:p>
      </dgm:t>
    </dgm:pt>
    <dgm:pt modelId="{4266BE57-50EC-4504-8D91-38331FCB5802}" type="sibTrans" cxnId="{461E2183-C9F8-4099-813C-94040FB66D9F}">
      <dgm:prSet/>
      <dgm:spPr/>
      <dgm:t>
        <a:bodyPr/>
        <a:lstStyle/>
        <a:p>
          <a:endParaRPr lang="zh-TW" altLang="en-US"/>
        </a:p>
      </dgm:t>
    </dgm:pt>
    <dgm:pt modelId="{4380DD99-D5FB-4548-A9E9-2B636D542924}" type="pres">
      <dgm:prSet presAssocID="{5CD6D66A-D8CA-49E0-91B0-C086D17F663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AE5D68A-869B-4A0D-96C2-3AEF94E8AEF1}" type="pres">
      <dgm:prSet presAssocID="{855A1295-13D3-4809-84A7-13729C329A21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5913FA8-B950-404C-A3D1-553B398C4FDE}" type="pres">
      <dgm:prSet presAssocID="{9C0E4885-4419-47F6-A41A-284A34E620CD}" presName="sibTrans" presStyleLbl="sibTrans2D1" presStyleIdx="0" presStyleCnt="2"/>
      <dgm:spPr/>
      <dgm:t>
        <a:bodyPr/>
        <a:lstStyle/>
        <a:p>
          <a:endParaRPr lang="zh-TW" altLang="en-US"/>
        </a:p>
      </dgm:t>
    </dgm:pt>
    <dgm:pt modelId="{FB40F5BC-9958-4134-8075-114CDB26D4F3}" type="pres">
      <dgm:prSet presAssocID="{9C0E4885-4419-47F6-A41A-284A34E620CD}" presName="connectorText" presStyleLbl="sibTrans2D1" presStyleIdx="0" presStyleCnt="2"/>
      <dgm:spPr/>
      <dgm:t>
        <a:bodyPr/>
        <a:lstStyle/>
        <a:p>
          <a:endParaRPr lang="zh-TW" altLang="en-US"/>
        </a:p>
      </dgm:t>
    </dgm:pt>
    <dgm:pt modelId="{07039FB9-EE78-4EC8-9526-0F0FD6B89E40}" type="pres">
      <dgm:prSet presAssocID="{5053E043-207A-462C-9B6C-7FFF6DB98A63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2AB279D-C995-41C1-BC6E-89AF9DF13FAE}" type="pres">
      <dgm:prSet presAssocID="{4266BE57-50EC-4504-8D91-38331FCB5802}" presName="sibTrans" presStyleLbl="sibTrans2D1" presStyleIdx="1" presStyleCnt="2"/>
      <dgm:spPr/>
      <dgm:t>
        <a:bodyPr/>
        <a:lstStyle/>
        <a:p>
          <a:endParaRPr lang="zh-TW" altLang="en-US"/>
        </a:p>
      </dgm:t>
    </dgm:pt>
    <dgm:pt modelId="{92F6EFFC-C4E5-4071-A21A-13203A56CF5F}" type="pres">
      <dgm:prSet presAssocID="{4266BE57-50EC-4504-8D91-38331FCB5802}" presName="connectorText" presStyleLbl="sibTrans2D1" presStyleIdx="1" presStyleCnt="2"/>
      <dgm:spPr/>
      <dgm:t>
        <a:bodyPr/>
        <a:lstStyle/>
        <a:p>
          <a:endParaRPr lang="zh-TW" altLang="en-US"/>
        </a:p>
      </dgm:t>
    </dgm:pt>
  </dgm:ptLst>
  <dgm:cxnLst>
    <dgm:cxn modelId="{461E2183-C9F8-4099-813C-94040FB66D9F}" srcId="{5CD6D66A-D8CA-49E0-91B0-C086D17F663E}" destId="{5053E043-207A-462C-9B6C-7FFF6DB98A63}" srcOrd="1" destOrd="0" parTransId="{564CEE4B-F398-4FCC-8A66-8F92898432FA}" sibTransId="{4266BE57-50EC-4504-8D91-38331FCB5802}"/>
    <dgm:cxn modelId="{C84A6692-2C1D-4979-B8ED-484CB46B66B1}" type="presOf" srcId="{5CD6D66A-D8CA-49E0-91B0-C086D17F663E}" destId="{4380DD99-D5FB-4548-A9E9-2B636D542924}" srcOrd="0" destOrd="0" presId="urn:microsoft.com/office/officeart/2005/8/layout/cycle2"/>
    <dgm:cxn modelId="{1D8382C6-3978-44E6-BA95-331E55941891}" type="presOf" srcId="{855A1295-13D3-4809-84A7-13729C329A21}" destId="{9AE5D68A-869B-4A0D-96C2-3AEF94E8AEF1}" srcOrd="0" destOrd="0" presId="urn:microsoft.com/office/officeart/2005/8/layout/cycle2"/>
    <dgm:cxn modelId="{BEA3C74F-A2FF-45ED-AEA4-D65675834C29}" type="presOf" srcId="{5053E043-207A-462C-9B6C-7FFF6DB98A63}" destId="{07039FB9-EE78-4EC8-9526-0F0FD6B89E40}" srcOrd="0" destOrd="0" presId="urn:microsoft.com/office/officeart/2005/8/layout/cycle2"/>
    <dgm:cxn modelId="{4697E964-4E52-451B-AD23-EAB78421C294}" type="presOf" srcId="{4266BE57-50EC-4504-8D91-38331FCB5802}" destId="{92AB279D-C995-41C1-BC6E-89AF9DF13FAE}" srcOrd="0" destOrd="0" presId="urn:microsoft.com/office/officeart/2005/8/layout/cycle2"/>
    <dgm:cxn modelId="{88117951-E0E2-44CE-B1CF-0A3ECD3E8AB7}" type="presOf" srcId="{9C0E4885-4419-47F6-A41A-284A34E620CD}" destId="{FB40F5BC-9958-4134-8075-114CDB26D4F3}" srcOrd="1" destOrd="0" presId="urn:microsoft.com/office/officeart/2005/8/layout/cycle2"/>
    <dgm:cxn modelId="{6F2DFA74-CA0E-4B1A-95F9-B6A56126210A}" type="presOf" srcId="{9C0E4885-4419-47F6-A41A-284A34E620CD}" destId="{A5913FA8-B950-404C-A3D1-553B398C4FDE}" srcOrd="0" destOrd="0" presId="urn:microsoft.com/office/officeart/2005/8/layout/cycle2"/>
    <dgm:cxn modelId="{4976DD71-BEEF-4D21-9FEA-759AD8FE2337}" srcId="{5CD6D66A-D8CA-49E0-91B0-C086D17F663E}" destId="{855A1295-13D3-4809-84A7-13729C329A21}" srcOrd="0" destOrd="0" parTransId="{B70283D9-3F73-45E2-BBF7-79E0280318F0}" sibTransId="{9C0E4885-4419-47F6-A41A-284A34E620CD}"/>
    <dgm:cxn modelId="{1EC8B814-6333-41D7-8346-759EDCD78FC5}" type="presOf" srcId="{4266BE57-50EC-4504-8D91-38331FCB5802}" destId="{92F6EFFC-C4E5-4071-A21A-13203A56CF5F}" srcOrd="1" destOrd="0" presId="urn:microsoft.com/office/officeart/2005/8/layout/cycle2"/>
    <dgm:cxn modelId="{ED35CD0B-6460-4E0B-AEFC-D99B132E5B64}" type="presParOf" srcId="{4380DD99-D5FB-4548-A9E9-2B636D542924}" destId="{9AE5D68A-869B-4A0D-96C2-3AEF94E8AEF1}" srcOrd="0" destOrd="0" presId="urn:microsoft.com/office/officeart/2005/8/layout/cycle2"/>
    <dgm:cxn modelId="{8222BE63-C496-46E2-9370-D8EABDF0AB7B}" type="presParOf" srcId="{4380DD99-D5FB-4548-A9E9-2B636D542924}" destId="{A5913FA8-B950-404C-A3D1-553B398C4FDE}" srcOrd="1" destOrd="0" presId="urn:microsoft.com/office/officeart/2005/8/layout/cycle2"/>
    <dgm:cxn modelId="{5F8764A0-478A-4CD7-966D-6325CD0C610C}" type="presParOf" srcId="{A5913FA8-B950-404C-A3D1-553B398C4FDE}" destId="{FB40F5BC-9958-4134-8075-114CDB26D4F3}" srcOrd="0" destOrd="0" presId="urn:microsoft.com/office/officeart/2005/8/layout/cycle2"/>
    <dgm:cxn modelId="{68EAABEC-7CE5-443B-976A-DE2956AF9B83}" type="presParOf" srcId="{4380DD99-D5FB-4548-A9E9-2B636D542924}" destId="{07039FB9-EE78-4EC8-9526-0F0FD6B89E40}" srcOrd="2" destOrd="0" presId="urn:microsoft.com/office/officeart/2005/8/layout/cycle2"/>
    <dgm:cxn modelId="{DD5C2AF9-3FCC-48E2-AE1E-88C4525D90EF}" type="presParOf" srcId="{4380DD99-D5FB-4548-A9E9-2B636D542924}" destId="{92AB279D-C995-41C1-BC6E-89AF9DF13FAE}" srcOrd="3" destOrd="0" presId="urn:microsoft.com/office/officeart/2005/8/layout/cycle2"/>
    <dgm:cxn modelId="{B3203C31-DB2F-47F8-9F37-961261AD3DE7}" type="presParOf" srcId="{92AB279D-C995-41C1-BC6E-89AF9DF13FAE}" destId="{92F6EFFC-C4E5-4071-A21A-13203A56CF5F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5D68A-869B-4A0D-96C2-3AEF94E8AEF1}">
      <dsp:nvSpPr>
        <dsp:cNvPr id="0" name=""/>
        <dsp:cNvSpPr/>
      </dsp:nvSpPr>
      <dsp:spPr>
        <a:xfrm>
          <a:off x="578" y="657426"/>
          <a:ext cx="2947937" cy="2947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500" kern="1200" dirty="0" smtClean="0"/>
            <a:t>壓力</a:t>
          </a:r>
          <a:endParaRPr lang="zh-TW" altLang="en-US" sz="6500" kern="1200" dirty="0"/>
        </a:p>
      </dsp:txBody>
      <dsp:txXfrm>
        <a:off x="432293" y="1089141"/>
        <a:ext cx="2084507" cy="2084507"/>
      </dsp:txXfrm>
    </dsp:sp>
    <dsp:sp modelId="{A5913FA8-B950-404C-A3D1-553B398C4FDE}">
      <dsp:nvSpPr>
        <dsp:cNvPr id="0" name=""/>
        <dsp:cNvSpPr/>
      </dsp:nvSpPr>
      <dsp:spPr>
        <a:xfrm>
          <a:off x="2717544" y="241070"/>
          <a:ext cx="1832810" cy="994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400" kern="1200"/>
        </a:p>
      </dsp:txBody>
      <dsp:txXfrm>
        <a:off x="2717544" y="440056"/>
        <a:ext cx="1534332" cy="596956"/>
      </dsp:txXfrm>
    </dsp:sp>
    <dsp:sp modelId="{07039FB9-EE78-4EC8-9526-0F0FD6B89E40}">
      <dsp:nvSpPr>
        <dsp:cNvPr id="0" name=""/>
        <dsp:cNvSpPr/>
      </dsp:nvSpPr>
      <dsp:spPr>
        <a:xfrm>
          <a:off x="4423127" y="657426"/>
          <a:ext cx="2947937" cy="2947937"/>
        </a:xfrm>
        <a:prstGeom prst="ellipse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執行測試</a:t>
          </a:r>
          <a:endParaRPr lang="zh-TW" altLang="en-US" sz="3600" kern="1200" dirty="0"/>
        </a:p>
      </dsp:txBody>
      <dsp:txXfrm>
        <a:off x="4854842" y="1089141"/>
        <a:ext cx="2084507" cy="2084507"/>
      </dsp:txXfrm>
    </dsp:sp>
    <dsp:sp modelId="{92AB279D-C995-41C1-BC6E-89AF9DF13FAE}">
      <dsp:nvSpPr>
        <dsp:cNvPr id="0" name=""/>
        <dsp:cNvSpPr/>
      </dsp:nvSpPr>
      <dsp:spPr>
        <a:xfrm rot="10800000">
          <a:off x="2821288" y="3026790"/>
          <a:ext cx="1832810" cy="9949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4400" kern="1200"/>
        </a:p>
      </dsp:txBody>
      <dsp:txXfrm rot="10800000">
        <a:off x="3119766" y="3225776"/>
        <a:ext cx="1534332" cy="596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215D5-A43D-4631-8985-5DF8BC8C2BBA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684A9-BF98-490D-AD09-A8B6D5587B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04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684A9-BF98-490D-AD09-A8B6D5587B8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2754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684A9-BF98-490D-AD09-A8B6D5587B8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924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就如同執行</a:t>
            </a:r>
            <a:r>
              <a:rPr lang="en-US" altLang="zh-TW" dirty="0" smtClean="0"/>
              <a:t>open book</a:t>
            </a:r>
            <a:r>
              <a:rPr lang="zh-TW" altLang="en-US" dirty="0" smtClean="0"/>
              <a:t>期末考是一樣，你確認已經對的部分越多，你的壓力就越小，但如果確認的部分很少，隨著時間逼近，你的壓力就越來越大。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684A9-BF98-490D-AD09-A8B6D5587B8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378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684A9-BF98-490D-AD09-A8B6D5587B8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5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684A9-BF98-490D-AD09-A8B6D5587B8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7223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684A9-BF98-490D-AD09-A8B6D5587B8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064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684A9-BF98-490D-AD09-A8B6D5587B8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285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684A9-BF98-490D-AD09-A8B6D5587B8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333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684A9-BF98-490D-AD09-A8B6D5587B8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27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684A9-BF98-490D-AD09-A8B6D5587B8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3506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684A9-BF98-490D-AD09-A8B6D5587B8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175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C684A9-BF98-490D-AD09-A8B6D5587B8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14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36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637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429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3814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9419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685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486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57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577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91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27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80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128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275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189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75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2F9E0-F1DA-43F4-A6F5-C255969793BE}" type="datetimeFigureOut">
              <a:rPr lang="zh-TW" altLang="en-US" smtClean="0"/>
              <a:t>2015/10/18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882371-E61D-4F52-9312-15C1447B785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77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zh.wikipedia.org/wiki/Stack_Overflow" TargetMode="External"/><Relationship Id="rId3" Type="http://schemas.openxmlformats.org/officeDocument/2006/relationships/hyperlink" Target="https://zh.wikipedia.org/w/index.php?title=%E7%A4%BE%E5%8C%BA%E5%8D%AB%E7%94%9F%E7%B3%BB%E7%BB%9F&amp;action=edit&amp;redlink=1" TargetMode="External"/><Relationship Id="rId7" Type="http://schemas.openxmlformats.org/officeDocument/2006/relationships/hyperlink" Target="https://zh.wikipedia.org/wiki/Imgur" TargetMode="External"/><Relationship Id="rId12" Type="http://schemas.openxmlformats.org/officeDocument/2006/relationships/hyperlink" Target="https://zh.wikipedia.org/wiki/%E5%BF%83%E8%84%8F%E5%87%BA%E8%A1%80%E6%BC%8F%E6%B4%9E#cite_note-76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h.wikipedia.org/wiki/%E9%9B%85%E8%99%8E" TargetMode="External"/><Relationship Id="rId11" Type="http://schemas.openxmlformats.org/officeDocument/2006/relationships/hyperlink" Target="https://zh.wikipedia.org/wiki/%E5%BF%83%E8%84%8F%E5%87%BA%E8%A1%80%E6%BC%8F%E6%B4%9E#cite_note-heartbleed-masstest:_Overview-75" TargetMode="External"/><Relationship Id="rId5" Type="http://schemas.openxmlformats.org/officeDocument/2006/relationships/hyperlink" Target="https://zh.wikipedia.org/wiki/GitHub" TargetMode="External"/><Relationship Id="rId10" Type="http://schemas.openxmlformats.org/officeDocument/2006/relationships/hyperlink" Target="https://zh.wikipedia.org/wiki/DuckDuckGo" TargetMode="External"/><Relationship Id="rId4" Type="http://schemas.openxmlformats.org/officeDocument/2006/relationships/hyperlink" Target="https://zh.wikipedia.org/wiki/%E5%BF%83%E8%84%8F%E5%87%BA%E8%A1%80%E6%BC%8F%E6%B4%9E#cite_note-48" TargetMode="External"/><Relationship Id="rId9" Type="http://schemas.openxmlformats.org/officeDocument/2006/relationships/hyperlink" Target="https://zh.wikipedia.org/w/index.php?title=Slate_(%E6%9D%82%E5%BF%97)&amp;action=edit&amp;redlink=1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TDD &amp; BDD </a:t>
            </a:r>
            <a:br>
              <a:rPr lang="en-US" altLang="zh-TW" dirty="0" smtClean="0"/>
            </a:br>
            <a:r>
              <a:rPr lang="en-US" altLang="zh-TW" dirty="0" smtClean="0"/>
              <a:t>on JavaScript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Alex Chen</a:t>
            </a:r>
          </a:p>
          <a:p>
            <a:r>
              <a:rPr lang="en-US" altLang="zh-TW" dirty="0" smtClean="0"/>
              <a:t>2015/10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149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失敗為成功之母，但是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800" dirty="0"/>
              <a:t>如果國父</a:t>
            </a:r>
            <a:r>
              <a:rPr lang="zh-TW" altLang="en-US" sz="2800" dirty="0" smtClean="0"/>
              <a:t>如果第一次失敗就葛屁</a:t>
            </a:r>
            <a:r>
              <a:rPr lang="en-US" altLang="zh-TW" sz="2800" dirty="0" smtClean="0"/>
              <a:t>!?</a:t>
            </a:r>
          </a:p>
          <a:p>
            <a:r>
              <a:rPr lang="zh-TW" altLang="en-US" sz="2800" dirty="0" smtClean="0"/>
              <a:t>如果領導者們打造一次引擎需要三個月</a:t>
            </a:r>
            <a:r>
              <a:rPr lang="en-US" altLang="zh-TW" sz="2800" dirty="0" smtClean="0"/>
              <a:t>!?</a:t>
            </a:r>
          </a:p>
          <a:p>
            <a:r>
              <a:rPr lang="zh-TW" altLang="en-US" sz="2800" dirty="0" smtClean="0"/>
              <a:t>如果你被女朋友已讀不回，但你完全不知道為什麼</a:t>
            </a:r>
            <a:r>
              <a:rPr lang="en-US" altLang="zh-TW" sz="2800" dirty="0" smtClean="0"/>
              <a:t>!?</a:t>
            </a:r>
          </a:p>
          <a:p>
            <a:r>
              <a:rPr lang="zh-TW" altLang="en-US" sz="2800" dirty="0" smtClean="0"/>
              <a:t>如果同樣的錯誤，今天錯了第一次，然</a:t>
            </a:r>
            <a:r>
              <a:rPr lang="zh-TW" altLang="en-US" sz="2800" dirty="0"/>
              <a:t>後</a:t>
            </a:r>
            <a:r>
              <a:rPr lang="zh-TW" altLang="en-US" sz="2800" dirty="0" smtClean="0"/>
              <a:t>明天錯第二次，然後後天在錯第三次，然後</a:t>
            </a:r>
            <a:r>
              <a:rPr lang="en-US" altLang="zh-TW" sz="2800" dirty="0" smtClean="0"/>
              <a:t>…</a:t>
            </a:r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91555" y="5181600"/>
            <a:ext cx="34318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你就沒有然後了</a:t>
            </a:r>
          </a:p>
        </p:txBody>
      </p:sp>
    </p:spTree>
    <p:extLst>
      <p:ext uri="{BB962C8B-B14F-4D97-AF65-F5344CB8AC3E}">
        <p14:creationId xmlns:p14="http://schemas.microsoft.com/office/powerpoint/2010/main" val="14559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所</a:t>
            </a:r>
            <a:r>
              <a:rPr lang="zh-TW" altLang="en-US" dirty="0"/>
              <a:t>以</a:t>
            </a:r>
            <a:r>
              <a:rPr lang="zh-TW" altLang="en-US" dirty="0" smtClean="0"/>
              <a:t>失敗的要點是</a:t>
            </a:r>
            <a:r>
              <a:rPr lang="en-US" altLang="zh-TW" dirty="0" smtClean="0"/>
              <a:t>!?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2160591"/>
            <a:ext cx="7061201" cy="3351209"/>
          </a:xfrm>
        </p:spPr>
        <p:txBody>
          <a:bodyPr>
            <a:no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zh-TW" altLang="en-US" sz="6600" dirty="0" smtClean="0"/>
              <a:t>要敗的便宜</a:t>
            </a:r>
            <a:endParaRPr lang="en-US" altLang="zh-TW" sz="6600" dirty="0" smtClean="0"/>
          </a:p>
          <a:p>
            <a:pPr marL="1143000" indent="-1143000">
              <a:buFont typeface="+mj-lt"/>
              <a:buAutoNum type="arabicPeriod"/>
            </a:pPr>
            <a:r>
              <a:rPr lang="zh-TW" altLang="en-US" sz="6600" dirty="0"/>
              <a:t>要敗的</a:t>
            </a:r>
            <a:r>
              <a:rPr lang="zh-TW" altLang="en-US" sz="6600" dirty="0" smtClean="0"/>
              <a:t>快</a:t>
            </a:r>
            <a:endParaRPr lang="en-US" altLang="zh-TW" sz="6600" dirty="0" smtClean="0"/>
          </a:p>
          <a:p>
            <a:pPr marL="1143000" indent="-1143000">
              <a:buFont typeface="+mj-lt"/>
              <a:buAutoNum type="arabicPeriod"/>
            </a:pPr>
            <a:r>
              <a:rPr lang="zh-TW" altLang="en-US" sz="6600" dirty="0" smtClean="0"/>
              <a:t>要敗的</a:t>
            </a:r>
            <a:r>
              <a:rPr lang="zh-TW" altLang="en-US" sz="6600" dirty="0"/>
              <a:t>明確</a:t>
            </a:r>
            <a:endParaRPr lang="en-US" altLang="zh-TW" sz="6600" dirty="0" smtClean="0"/>
          </a:p>
          <a:p>
            <a:pPr marL="1143000" indent="-1143000">
              <a:buFont typeface="+mj-lt"/>
              <a:buAutoNum type="arabicPeriod"/>
            </a:pPr>
            <a:r>
              <a:rPr lang="zh-TW" altLang="en-US" sz="6600" dirty="0" smtClean="0"/>
              <a:t>要敗的有價值</a:t>
            </a:r>
            <a:endParaRPr lang="zh-TW" altLang="en-US" sz="66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09599" y="3443291"/>
            <a:ext cx="6347714" cy="557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indent="-1143000">
              <a:buFont typeface="+mj-lt"/>
              <a:buAutoNum type="arabicPeriod"/>
            </a:pP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01385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要敗的</a:t>
            </a:r>
            <a:r>
              <a:rPr lang="zh-TW" altLang="en-US" dirty="0" smtClean="0"/>
              <a:t>便宜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必須降低一次失敗的成本，</a:t>
            </a:r>
            <a:endParaRPr lang="en-US" altLang="zh-TW" dirty="0" smtClean="0"/>
          </a:p>
          <a:p>
            <a:r>
              <a:rPr lang="zh-TW" altLang="en-US" dirty="0" smtClean="0"/>
              <a:t>或著可以增加承受失敗的本錢。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國父如果第一次失敗就葛屁</a:t>
            </a:r>
            <a:r>
              <a:rPr lang="en-US" altLang="zh-TW" dirty="0"/>
              <a:t>!?</a:t>
            </a:r>
          </a:p>
          <a:p>
            <a:r>
              <a:rPr lang="zh-TW" altLang="en-US" dirty="0"/>
              <a:t>愛迪生</a:t>
            </a:r>
            <a:r>
              <a:rPr lang="zh-TW" altLang="en-US" dirty="0" smtClean="0"/>
              <a:t>如果十次失敗</a:t>
            </a:r>
            <a:r>
              <a:rPr lang="zh-TW" altLang="en-US" dirty="0"/>
              <a:t>就破產</a:t>
            </a:r>
            <a:r>
              <a:rPr lang="en-US" altLang="zh-TW" dirty="0" smtClean="0"/>
              <a:t>!?</a:t>
            </a:r>
          </a:p>
        </p:txBody>
      </p:sp>
    </p:spTree>
    <p:extLst>
      <p:ext uri="{BB962C8B-B14F-4D97-AF65-F5344CB8AC3E}">
        <p14:creationId xmlns:p14="http://schemas.microsoft.com/office/powerpoint/2010/main" val="380692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要敗的快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必須降低每一次失敗的中間經過的時間，</a:t>
            </a:r>
            <a:endParaRPr lang="en-US" altLang="zh-TW" dirty="0" smtClean="0"/>
          </a:p>
          <a:p>
            <a:r>
              <a:rPr lang="zh-TW" altLang="en-US" dirty="0" smtClean="0"/>
              <a:t>沒有任何東西可以換回失去的時間。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如果領導者們打造一次引擎需要三個月</a:t>
            </a:r>
            <a:r>
              <a:rPr lang="en-US" altLang="zh-TW" dirty="0"/>
              <a:t>!?</a:t>
            </a:r>
          </a:p>
          <a:p>
            <a:r>
              <a:rPr lang="zh-TW" altLang="en-US" dirty="0"/>
              <a:t>如果醫生一次的血液檢查就要兩個月後才會有結果</a:t>
            </a:r>
            <a:r>
              <a:rPr lang="en-US" altLang="zh-TW" dirty="0" smtClean="0"/>
              <a:t>!?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5569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要敗</a:t>
            </a:r>
            <a:r>
              <a:rPr lang="zh-TW" altLang="en-US" dirty="0" smtClean="0"/>
              <a:t>的明確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失敗的原因不能像是義大利麵條一般混在一起，要有方法</a:t>
            </a:r>
            <a:r>
              <a:rPr lang="zh-TW" altLang="en-US" dirty="0"/>
              <a:t>來</a:t>
            </a:r>
            <a:r>
              <a:rPr lang="zh-TW" altLang="en-US" dirty="0" smtClean="0"/>
              <a:t>確認每一次失敗的原因。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如果被</a:t>
            </a:r>
            <a:r>
              <a:rPr lang="zh-TW" altLang="en-US" dirty="0"/>
              <a:t>女朋友已讀不回，但你完全不知道為什麼</a:t>
            </a:r>
            <a:r>
              <a:rPr lang="en-US" altLang="zh-TW" dirty="0" smtClean="0"/>
              <a:t>!?</a:t>
            </a:r>
          </a:p>
          <a:p>
            <a:r>
              <a:rPr lang="zh-TW" altLang="en-US" dirty="0" smtClean="0"/>
              <a:t>分手我想就在最近了。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3891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要敗的有價值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TW" altLang="en-US" dirty="0" smtClean="0"/>
              <a:t>失敗必須夠帶來一些進步，避免一而再再而三的發生。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今天錯了第一次，明天再錯第二次，後天在錯第三次。</a:t>
            </a:r>
            <a:endParaRPr lang="en-US" altLang="zh-TW" dirty="0"/>
          </a:p>
          <a:p>
            <a:r>
              <a:rPr lang="zh-TW" altLang="en-US" dirty="0" smtClean="0"/>
              <a:t>你真</a:t>
            </a:r>
            <a:r>
              <a:rPr lang="zh-TW" altLang="en-US" dirty="0"/>
              <a:t>的</a:t>
            </a:r>
            <a:r>
              <a:rPr lang="zh-TW" altLang="en-US" dirty="0" smtClean="0"/>
              <a:t>確定</a:t>
            </a:r>
            <a:r>
              <a:rPr lang="en-US" altLang="zh-TW" dirty="0" smtClean="0"/>
              <a:t>HR</a:t>
            </a:r>
            <a:r>
              <a:rPr lang="zh-TW" altLang="en-US" dirty="0" smtClean="0"/>
              <a:t>那個沒有公布的秘密名單沒有你的名子</a:t>
            </a:r>
            <a:r>
              <a:rPr lang="en-US" altLang="zh-TW" dirty="0" smtClean="0"/>
              <a:t>????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865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重複一下失敗的要點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2160591"/>
            <a:ext cx="7061201" cy="3351209"/>
          </a:xfrm>
        </p:spPr>
        <p:txBody>
          <a:bodyPr>
            <a:noAutofit/>
          </a:bodyPr>
          <a:lstStyle/>
          <a:p>
            <a:pPr marL="1143000" indent="-1143000">
              <a:buFont typeface="+mj-lt"/>
              <a:buAutoNum type="arabicPeriod"/>
            </a:pPr>
            <a:r>
              <a:rPr lang="zh-TW" altLang="en-US" sz="6600" dirty="0" smtClean="0"/>
              <a:t>要敗的便宜</a:t>
            </a:r>
            <a:endParaRPr lang="en-US" altLang="zh-TW" sz="6600" dirty="0" smtClean="0"/>
          </a:p>
          <a:p>
            <a:pPr marL="1143000" indent="-1143000">
              <a:buFont typeface="+mj-lt"/>
              <a:buAutoNum type="arabicPeriod"/>
            </a:pPr>
            <a:r>
              <a:rPr lang="zh-TW" altLang="en-US" sz="6600" dirty="0"/>
              <a:t>要敗的</a:t>
            </a:r>
            <a:r>
              <a:rPr lang="zh-TW" altLang="en-US" sz="6600" dirty="0" smtClean="0"/>
              <a:t>快</a:t>
            </a:r>
            <a:endParaRPr lang="en-US" altLang="zh-TW" sz="6600" dirty="0" smtClean="0"/>
          </a:p>
          <a:p>
            <a:pPr marL="1143000" indent="-1143000">
              <a:buFont typeface="+mj-lt"/>
              <a:buAutoNum type="arabicPeriod"/>
            </a:pPr>
            <a:r>
              <a:rPr lang="zh-TW" altLang="en-US" sz="6600" dirty="0" smtClean="0"/>
              <a:t>要敗的</a:t>
            </a:r>
            <a:r>
              <a:rPr lang="zh-TW" altLang="en-US" sz="6600" dirty="0"/>
              <a:t>明確</a:t>
            </a:r>
            <a:endParaRPr lang="en-US" altLang="zh-TW" sz="6600" dirty="0" smtClean="0"/>
          </a:p>
          <a:p>
            <a:pPr marL="1143000" indent="-1143000">
              <a:buFont typeface="+mj-lt"/>
              <a:buAutoNum type="arabicPeriod"/>
            </a:pPr>
            <a:r>
              <a:rPr lang="zh-TW" altLang="en-US" sz="6600" dirty="0" smtClean="0"/>
              <a:t>要敗的有價值</a:t>
            </a:r>
            <a:endParaRPr lang="zh-TW" altLang="en-US" sz="6600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609599" y="3443291"/>
            <a:ext cx="6347714" cy="557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0" indent="-1143000">
              <a:buFont typeface="+mj-lt"/>
              <a:buAutoNum type="arabicPeriod"/>
            </a:pPr>
            <a:endParaRPr lang="zh-TW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38698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軟體開發的慘業現況</a:t>
            </a:r>
            <a:endParaRPr lang="zh-TW" altLang="en-US" dirty="0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現實是殘酷的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7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敗的很貴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自己找到的問題都不是問題，客戶找到的問題代表你死定了。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 rot="19675370">
            <a:off x="596900" y="3289300"/>
            <a:ext cx="7518400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7200" dirty="0" smtClean="0">
                <a:solidFill>
                  <a:schemeClr val="bg1"/>
                </a:solidFill>
              </a:rPr>
              <a:t>無數個加班的夜晚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 rot="2323847">
            <a:off x="792890" y="3124199"/>
            <a:ext cx="7518400" cy="120032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TW" altLang="en-US" sz="7200" dirty="0" smtClean="0">
                <a:solidFill>
                  <a:schemeClr val="bg1"/>
                </a:solidFill>
              </a:rPr>
              <a:t>無數個加班的夜晚</a:t>
            </a:r>
            <a:endParaRPr lang="zh-TW" altLang="en-US"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28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失敗的成本</a:t>
            </a:r>
            <a:endParaRPr lang="zh-TW" altLang="en-US" dirty="0"/>
          </a:p>
        </p:txBody>
      </p:sp>
      <p:pic>
        <p:nvPicPr>
          <p:cNvPr id="1026" name="Picture 2" descr="0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04" y="1841500"/>
            <a:ext cx="8440815" cy="445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自我介紹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95553" y="1435100"/>
            <a:ext cx="3420534" cy="12700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TW" altLang="en-US" sz="3600" dirty="0" smtClean="0"/>
              <a:t>陳良彥</a:t>
            </a:r>
            <a:r>
              <a:rPr lang="en-US" altLang="zh-TW" sz="3600" dirty="0" smtClean="0"/>
              <a:t>(</a:t>
            </a:r>
            <a:r>
              <a:rPr lang="zh-TW" altLang="en-US" sz="3600" dirty="0" smtClean="0"/>
              <a:t>涼麵</a:t>
            </a:r>
            <a:r>
              <a:rPr lang="en-US" altLang="zh-TW" sz="3600" dirty="0" smtClean="0"/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4" y="1639998"/>
            <a:ext cx="2533650" cy="2533650"/>
          </a:xfrm>
          <a:prstGeom prst="rect">
            <a:avLst/>
          </a:prstGeom>
          <a:ln w="228600" cap="sq" cmpd="thickThin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文字方塊 4"/>
          <p:cNvSpPr txBox="1"/>
          <p:nvPr/>
        </p:nvSpPr>
        <p:spPr>
          <a:xfrm>
            <a:off x="723900" y="4775200"/>
            <a:ext cx="29972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學歷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交大資管所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師大工教系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僑泰工家資訊科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3895553" y="2819400"/>
            <a:ext cx="3420534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經歷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TSMC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Java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PHP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jQuery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緯創軟體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同上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華測會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Java, jQuery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104</a:t>
            </a:r>
            <a:r>
              <a:rPr lang="zh-TW" altLang="en-US" dirty="0"/>
              <a:t> 獵才與派遣</a:t>
            </a:r>
            <a:endParaRPr lang="en-US" altLang="zh-TW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Cold Fusion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dirty="0" smtClean="0"/>
              <a:t>Java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853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心跳出血</a:t>
            </a:r>
            <a:endParaRPr lang="zh-TW" altLang="en-US" dirty="0"/>
          </a:p>
        </p:txBody>
      </p:sp>
      <p:pic>
        <p:nvPicPr>
          <p:cNvPr id="2052" name="Picture 4" descr="File:Heartbleed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01" y="1930400"/>
            <a:ext cx="3246410" cy="388143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356100" y="1689100"/>
            <a:ext cx="3327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2014</a:t>
            </a:r>
            <a:r>
              <a:rPr lang="zh-TW" altLang="en-US" dirty="0"/>
              <a:t>年</a:t>
            </a:r>
            <a:r>
              <a:rPr lang="en-US" altLang="zh-TW" dirty="0"/>
              <a:t>8</a:t>
            </a:r>
            <a:r>
              <a:rPr lang="zh-TW" altLang="en-US" dirty="0"/>
              <a:t>月，駭客利用心臟出血漏洞，竊取了美國第二大營利性連鎖醫院機構</a:t>
            </a:r>
            <a:r>
              <a:rPr lang="zh-TW" altLang="en-US" dirty="0">
                <a:hlinkClick r:id="rId3"/>
              </a:rPr>
              <a:t>社群衛生系統</a:t>
            </a:r>
            <a:r>
              <a:rPr lang="zh-TW" altLang="en-US" dirty="0"/>
              <a:t>的安全金鑰，導致</a:t>
            </a:r>
            <a:r>
              <a:rPr lang="en-US" altLang="zh-TW" dirty="0"/>
              <a:t>450</a:t>
            </a:r>
            <a:r>
              <a:rPr lang="zh-TW" altLang="en-US" dirty="0"/>
              <a:t>萬份病人病歷泄密。入侵發生在該漏洞首次公布後一星期</a:t>
            </a:r>
            <a:r>
              <a:rPr lang="en-US" altLang="zh-TW" baseline="30000" dirty="0">
                <a:hlinkClick r:id="rId4"/>
              </a:rPr>
              <a:t>[48]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2014</a:t>
            </a:r>
            <a:r>
              <a:rPr lang="zh-TW" altLang="en-US" dirty="0"/>
              <a:t>年</a:t>
            </a:r>
            <a:r>
              <a:rPr lang="en-US" altLang="zh-TW" dirty="0"/>
              <a:t>4</a:t>
            </a:r>
            <a:r>
              <a:rPr lang="zh-TW" altLang="en-US" dirty="0"/>
              <a:t>月</a:t>
            </a:r>
            <a:r>
              <a:rPr lang="en-US" altLang="zh-TW" dirty="0"/>
              <a:t>8</a:t>
            </a:r>
            <a:r>
              <a:rPr lang="zh-TW" altLang="en-US" dirty="0"/>
              <a:t>日，</a:t>
            </a:r>
            <a:r>
              <a:rPr lang="en-US" altLang="zh-TW" dirty="0">
                <a:hlinkClick r:id="rId5" tooltip="GitHub"/>
              </a:rPr>
              <a:t>GitHub</a:t>
            </a:r>
            <a:r>
              <a:rPr lang="zh-TW" altLang="en-US" dirty="0"/>
              <a:t>上有一項對瀏覽量最大的網站的分析，發現受影響的網站包括</a:t>
            </a:r>
            <a:r>
              <a:rPr lang="zh-TW" altLang="en-US" dirty="0">
                <a:hlinkClick r:id="rId6" tooltip="雅虎"/>
              </a:rPr>
              <a:t>雅虎</a:t>
            </a:r>
            <a:r>
              <a:rPr lang="zh-TW" altLang="en-US" dirty="0"/>
              <a:t>、</a:t>
            </a:r>
            <a:r>
              <a:rPr lang="en-US" altLang="zh-TW" dirty="0" err="1">
                <a:hlinkClick r:id="rId7" tooltip="Imgur"/>
              </a:rPr>
              <a:t>Imgur</a:t>
            </a:r>
            <a:r>
              <a:rPr lang="zh-TW" altLang="en-US" dirty="0"/>
              <a:t>、</a:t>
            </a:r>
            <a:r>
              <a:rPr lang="en-US" altLang="zh-TW" dirty="0">
                <a:hlinkClick r:id="rId8" tooltip="Stack Overflow"/>
              </a:rPr>
              <a:t>Stack Overflow</a:t>
            </a:r>
            <a:r>
              <a:rPr lang="zh-TW" altLang="en-US" dirty="0"/>
              <a:t>、</a:t>
            </a:r>
            <a:r>
              <a:rPr lang="en-US" altLang="zh-TW" dirty="0">
                <a:hlinkClick r:id="rId9"/>
              </a:rPr>
              <a:t>Slate</a:t>
            </a:r>
            <a:r>
              <a:rPr lang="zh-TW" altLang="en-US" dirty="0"/>
              <a:t>及</a:t>
            </a:r>
            <a:r>
              <a:rPr lang="en-US" altLang="zh-TW" dirty="0">
                <a:hlinkClick r:id="rId10" tooltip="DuckDuckGo"/>
              </a:rPr>
              <a:t>DuckDuckGo</a:t>
            </a:r>
            <a:r>
              <a:rPr lang="en-US" altLang="zh-TW" baseline="30000" dirty="0">
                <a:hlinkClick r:id="rId11"/>
              </a:rPr>
              <a:t>[75]</a:t>
            </a:r>
            <a:r>
              <a:rPr lang="en-US" altLang="zh-TW" baseline="30000" dirty="0">
                <a:hlinkClick r:id="rId12"/>
              </a:rPr>
              <a:t>[76]</a:t>
            </a:r>
            <a:r>
              <a:rPr lang="zh-TW" altLang="en-US" dirty="0"/>
              <a:t>。下列網站已發行公告，因受漏洞影響，建議使用者更改密碼：</a:t>
            </a:r>
          </a:p>
        </p:txBody>
      </p:sp>
    </p:spTree>
    <p:extLst>
      <p:ext uri="{BB962C8B-B14F-4D97-AF65-F5344CB8AC3E}">
        <p14:creationId xmlns:p14="http://schemas.microsoft.com/office/powerpoint/2010/main" val="24611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敗的很慢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佈署一次需要</a:t>
            </a:r>
            <a:r>
              <a:rPr lang="en-US" altLang="zh-TW" dirty="0" smtClean="0"/>
              <a:t>30</a:t>
            </a:r>
            <a:r>
              <a:rPr lang="zh-TW" altLang="en-US" dirty="0" smtClean="0"/>
              <a:t>分鐘，這下子</a:t>
            </a:r>
            <a:r>
              <a:rPr lang="en-US" altLang="zh-TW" dirty="0" smtClean="0"/>
              <a:t>GG</a:t>
            </a:r>
            <a:r>
              <a:rPr lang="zh-TW" altLang="en-US" dirty="0" smtClean="0"/>
              <a:t>了，我開發每一個功能至少要重試個十次，這下子至少要五個小時，才有一個功能產出。</a:t>
            </a:r>
            <a:endParaRPr lang="en-US" altLang="zh-TW" dirty="0" smtClean="0"/>
          </a:p>
        </p:txBody>
      </p:sp>
      <p:grpSp>
        <p:nvGrpSpPr>
          <p:cNvPr id="2" name="群組 1"/>
          <p:cNvGrpSpPr/>
          <p:nvPr/>
        </p:nvGrpSpPr>
        <p:grpSpPr>
          <a:xfrm>
            <a:off x="609598" y="2984334"/>
            <a:ext cx="7714390" cy="1365430"/>
            <a:chOff x="596900" y="3124199"/>
            <a:chExt cx="7714390" cy="1365430"/>
          </a:xfrm>
        </p:grpSpPr>
        <p:sp>
          <p:nvSpPr>
            <p:cNvPr id="6" name="文字方塊 5"/>
            <p:cNvSpPr txBox="1"/>
            <p:nvPr/>
          </p:nvSpPr>
          <p:spPr>
            <a:xfrm rot="19675370">
              <a:off x="596900" y="3289300"/>
              <a:ext cx="7518400" cy="120032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7200" dirty="0" smtClean="0">
                  <a:solidFill>
                    <a:schemeClr val="bg1"/>
                  </a:solidFill>
                </a:rPr>
                <a:t>無數個加班的夜晚</a:t>
              </a:r>
              <a:endParaRPr lang="zh-TW" altLang="en-US" sz="7200" dirty="0">
                <a:solidFill>
                  <a:schemeClr val="bg1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 rot="2323847">
              <a:off x="792890" y="3124199"/>
              <a:ext cx="7518400" cy="120032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7200" dirty="0" smtClean="0">
                  <a:solidFill>
                    <a:schemeClr val="bg1"/>
                  </a:solidFill>
                </a:rPr>
                <a:t>無數個加班的夜晚</a:t>
              </a:r>
              <a:endParaRPr lang="zh-TW" altLang="en-US" sz="7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07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系統</a:t>
            </a:r>
            <a:r>
              <a:rPr lang="zh-TW" altLang="en-US" dirty="0"/>
              <a:t>架構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776298"/>
              </p:ext>
            </p:extLst>
          </p:nvPr>
        </p:nvGraphicFramePr>
        <p:xfrm>
          <a:off x="609600" y="2160588"/>
          <a:ext cx="6348413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3212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時間到哪邊去了</a:t>
            </a:r>
            <a:r>
              <a:rPr lang="en-US" altLang="zh-TW" dirty="0" smtClean="0"/>
              <a:t>??</a:t>
            </a:r>
            <a:endParaRPr lang="zh-TW" altLang="en-US" dirty="0"/>
          </a:p>
        </p:txBody>
      </p:sp>
      <p:graphicFrame>
        <p:nvGraphicFramePr>
          <p:cNvPr id="4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91018"/>
              </p:ext>
            </p:extLst>
          </p:nvPr>
        </p:nvGraphicFramePr>
        <p:xfrm>
          <a:off x="609600" y="2160588"/>
          <a:ext cx="6348413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橢圓 6"/>
          <p:cNvSpPr/>
          <p:nvPr/>
        </p:nvSpPr>
        <p:spPr>
          <a:xfrm>
            <a:off x="1128889" y="2810933"/>
            <a:ext cx="1428045" cy="142804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</a:t>
            </a:r>
            <a:r>
              <a:rPr lang="zh-TW" altLang="en-US" dirty="0" smtClean="0"/>
              <a:t>分鐘</a:t>
            </a:r>
            <a:endParaRPr lang="zh-TW" altLang="en-US" dirty="0"/>
          </a:p>
        </p:txBody>
      </p:sp>
      <p:sp>
        <p:nvSpPr>
          <p:cNvPr id="8" name="橢圓 7"/>
          <p:cNvSpPr/>
          <p:nvPr/>
        </p:nvSpPr>
        <p:spPr>
          <a:xfrm>
            <a:off x="5006621" y="3945465"/>
            <a:ext cx="1428045" cy="142804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15</a:t>
            </a:r>
            <a:r>
              <a:rPr lang="zh-TW" altLang="en-US" dirty="0" smtClean="0"/>
              <a:t>分鐘</a:t>
            </a:r>
            <a:endParaRPr lang="zh-TW" altLang="en-US" dirty="0"/>
          </a:p>
        </p:txBody>
      </p:sp>
      <p:sp>
        <p:nvSpPr>
          <p:cNvPr id="9" name="橢圓 8"/>
          <p:cNvSpPr/>
          <p:nvPr/>
        </p:nvSpPr>
        <p:spPr>
          <a:xfrm>
            <a:off x="5006621" y="1848905"/>
            <a:ext cx="1428045" cy="142804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8</a:t>
            </a:r>
            <a:r>
              <a:rPr lang="zh-TW" altLang="en-US" dirty="0" smtClean="0"/>
              <a:t>分鐘</a:t>
            </a:r>
            <a:endParaRPr lang="zh-TW" altLang="en-US" dirty="0"/>
          </a:p>
        </p:txBody>
      </p:sp>
      <p:sp>
        <p:nvSpPr>
          <p:cNvPr id="10" name="爆炸 2 9"/>
          <p:cNvSpPr/>
          <p:nvPr/>
        </p:nvSpPr>
        <p:spPr>
          <a:xfrm>
            <a:off x="-925689" y="-519289"/>
            <a:ext cx="11356621" cy="8037689"/>
          </a:xfrm>
          <a:prstGeom prst="irregularSeal2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600" dirty="0" smtClean="0"/>
              <a:t>最糟糕的狀況一下，跑一次要</a:t>
            </a:r>
            <a:r>
              <a:rPr lang="en-US" altLang="zh-TW" sz="3600" dirty="0" smtClean="0"/>
              <a:t>43</a:t>
            </a:r>
            <a:r>
              <a:rPr lang="zh-TW" altLang="en-US" sz="3600" dirty="0" smtClean="0"/>
              <a:t>分鐘啊</a:t>
            </a:r>
            <a:r>
              <a:rPr lang="en-US" altLang="zh-TW" sz="3600" dirty="0" smtClean="0"/>
              <a:t>~~~~~~~~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99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敗的不清不</a:t>
            </a:r>
            <a:r>
              <a:rPr lang="zh-TW" altLang="en-US" dirty="0"/>
              <a:t>楚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迷之聲</a:t>
            </a:r>
            <a:r>
              <a:rPr lang="en-US" altLang="zh-TW" dirty="0" smtClean="0"/>
              <a:t>:</a:t>
            </a:r>
            <a:r>
              <a:rPr lang="zh-TW" altLang="en-US" dirty="0" smtClean="0"/>
              <a:t>你看過一個</a:t>
            </a:r>
            <a:r>
              <a:rPr lang="en-US" altLang="zh-TW" dirty="0" smtClean="0"/>
              <a:t>Function </a:t>
            </a:r>
            <a:r>
              <a:rPr lang="zh-TW" altLang="en-US" dirty="0" smtClean="0"/>
              <a:t>一萬多行的嗎</a:t>
            </a:r>
            <a:r>
              <a:rPr lang="en-US" altLang="zh-TW" dirty="0" smtClean="0"/>
              <a:t>?</a:t>
            </a:r>
            <a:r>
              <a:rPr lang="zh-TW" altLang="en-US" dirty="0" smtClean="0"/>
              <a:t>一個</a:t>
            </a:r>
            <a:r>
              <a:rPr lang="en-US" altLang="zh-TW" dirty="0" smtClean="0"/>
              <a:t>service</a:t>
            </a:r>
            <a:r>
              <a:rPr lang="zh-TW" altLang="en-US" dirty="0" smtClean="0"/>
              <a:t>的程式檔案超過</a:t>
            </a:r>
            <a:r>
              <a:rPr lang="en-US" altLang="zh-TW" dirty="0" smtClean="0"/>
              <a:t>1M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440264" y="2700868"/>
            <a:ext cx="7714390" cy="1365430"/>
            <a:chOff x="596900" y="3124199"/>
            <a:chExt cx="7714390" cy="1365430"/>
          </a:xfrm>
        </p:grpSpPr>
        <p:sp>
          <p:nvSpPr>
            <p:cNvPr id="6" name="文字方塊 5"/>
            <p:cNvSpPr txBox="1"/>
            <p:nvPr/>
          </p:nvSpPr>
          <p:spPr>
            <a:xfrm rot="19675370">
              <a:off x="596900" y="3289300"/>
              <a:ext cx="7518400" cy="120032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7200" dirty="0" smtClean="0">
                  <a:solidFill>
                    <a:schemeClr val="bg1"/>
                  </a:solidFill>
                </a:rPr>
                <a:t>無數個加班的夜晚</a:t>
              </a:r>
              <a:endParaRPr lang="zh-TW" altLang="en-US" sz="7200" dirty="0">
                <a:solidFill>
                  <a:schemeClr val="bg1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 rot="2323847">
              <a:off x="792890" y="3124199"/>
              <a:ext cx="7518400" cy="120032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7200" dirty="0" smtClean="0">
                  <a:solidFill>
                    <a:schemeClr val="bg1"/>
                  </a:solidFill>
                </a:rPr>
                <a:t>無數個加班的夜晚</a:t>
              </a:r>
              <a:endParaRPr lang="zh-TW" altLang="en-US" sz="7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90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可怕的變數範圍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44" y="1779674"/>
            <a:ext cx="8270980" cy="35035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547" y="235909"/>
            <a:ext cx="1934720" cy="66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以上八行的程式你有答對嗎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迷之聲</a:t>
            </a:r>
            <a:r>
              <a:rPr lang="en-US" altLang="zh-TW" dirty="0" smtClean="0"/>
              <a:t>:</a:t>
            </a:r>
            <a:r>
              <a:rPr lang="zh-TW" altLang="en-US" dirty="0" smtClean="0"/>
              <a:t>如果一個</a:t>
            </a:r>
            <a:r>
              <a:rPr lang="en-US" altLang="zh-TW" dirty="0" smtClean="0"/>
              <a:t>Function</a:t>
            </a:r>
            <a:r>
              <a:rPr lang="zh-TW" altLang="en-US" dirty="0" smtClean="0"/>
              <a:t>有一萬多行呢</a:t>
            </a:r>
            <a:r>
              <a:rPr lang="en-US" altLang="zh-TW" dirty="0" smtClean="0"/>
              <a:t>???????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157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敗的沒有價值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當事情一而再再而三的發生，絕對不是事情的錯，一定是人的腦袋有問題，連猴都不會這樣。</a:t>
            </a:r>
            <a:endParaRPr lang="zh-TW" altLang="en-US" dirty="0"/>
          </a:p>
        </p:txBody>
      </p:sp>
      <p:grpSp>
        <p:nvGrpSpPr>
          <p:cNvPr id="3" name="群組 2"/>
          <p:cNvGrpSpPr/>
          <p:nvPr/>
        </p:nvGrpSpPr>
        <p:grpSpPr>
          <a:xfrm>
            <a:off x="609598" y="3243977"/>
            <a:ext cx="7714389" cy="1365431"/>
            <a:chOff x="596900" y="3124198"/>
            <a:chExt cx="7714389" cy="1365431"/>
          </a:xfrm>
        </p:grpSpPr>
        <p:sp>
          <p:nvSpPr>
            <p:cNvPr id="6" name="文字方塊 5"/>
            <p:cNvSpPr txBox="1"/>
            <p:nvPr/>
          </p:nvSpPr>
          <p:spPr>
            <a:xfrm rot="19675370">
              <a:off x="596900" y="3289300"/>
              <a:ext cx="7518400" cy="120032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7200" dirty="0" smtClean="0">
                  <a:solidFill>
                    <a:schemeClr val="bg1"/>
                  </a:solidFill>
                </a:rPr>
                <a:t>無數個加班的夜晚</a:t>
              </a:r>
              <a:endParaRPr lang="zh-TW" altLang="en-US" sz="7200" dirty="0">
                <a:solidFill>
                  <a:schemeClr val="bg1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 rot="2323847">
              <a:off x="792889" y="3124198"/>
              <a:ext cx="7518400" cy="120032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7200" dirty="0" smtClean="0">
                  <a:solidFill>
                    <a:schemeClr val="bg1"/>
                  </a:solidFill>
                </a:rPr>
                <a:t>無數個加班的夜晚</a:t>
              </a:r>
              <a:endParaRPr lang="zh-TW" altLang="en-US" sz="7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808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這世上有一種東西叫版本控制，有一種工作方式是共同開發。</a:t>
            </a:r>
            <a:endParaRPr lang="zh-TW" altLang="en-US" dirty="0"/>
          </a:p>
        </p:txBody>
      </p:sp>
      <p:pic>
        <p:nvPicPr>
          <p:cNvPr id="3074" name="Picture 2" descr="http://i.ytimg.com/vi/OqmSzXDrJBk/maxresdefault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33" y="2201333"/>
            <a:ext cx="7416801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5983111" y="4287308"/>
            <a:ext cx="2799645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TW" altLang="en-US" dirty="0" smtClean="0"/>
              <a:t>當</a:t>
            </a:r>
            <a:r>
              <a:rPr lang="en-US" altLang="zh-TW" dirty="0" smtClean="0"/>
              <a:t>S7</a:t>
            </a:r>
            <a:r>
              <a:rPr lang="zh-TW" altLang="en-US" dirty="0" smtClean="0"/>
              <a:t>與</a:t>
            </a:r>
            <a:r>
              <a:rPr lang="en-US" altLang="zh-TW" dirty="0" smtClean="0"/>
              <a:t>F2</a:t>
            </a:r>
            <a:r>
              <a:rPr lang="zh-TW" altLang="en-US" dirty="0" smtClean="0"/>
              <a:t>不同人改的時候，負責</a:t>
            </a:r>
            <a:r>
              <a:rPr lang="en-US" altLang="zh-TW" dirty="0" smtClean="0"/>
              <a:t>S8</a:t>
            </a:r>
            <a:r>
              <a:rPr lang="zh-TW" altLang="en-US" dirty="0" smtClean="0"/>
              <a:t>的人必須做程式碼的合併，</a:t>
            </a:r>
            <a:r>
              <a:rPr lang="en-US" altLang="zh-TW" dirty="0" smtClean="0"/>
              <a:t>Code Merge.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748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7" y="1131713"/>
            <a:ext cx="6347715" cy="1826581"/>
          </a:xfrm>
        </p:spPr>
        <p:txBody>
          <a:bodyPr/>
          <a:lstStyle/>
          <a:p>
            <a:r>
              <a:rPr lang="zh-TW" altLang="en-US" dirty="0" smtClean="0"/>
              <a:t>不怕神一般的對手，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只怕豬一般的隊友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597" y="3240514"/>
            <a:ext cx="6347715" cy="2979663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X</a:t>
            </a:r>
            <a:r>
              <a:rPr lang="zh-TW" altLang="en-US" sz="3600" dirty="0" smtClean="0"/>
              <a:t>的，老子</a:t>
            </a:r>
            <a:r>
              <a:rPr lang="en-US" altLang="zh-TW" sz="3600" dirty="0" smtClean="0"/>
              <a:t>S7</a:t>
            </a:r>
            <a:r>
              <a:rPr lang="zh-TW" altLang="en-US" sz="3600" dirty="0" smtClean="0"/>
              <a:t>的時候，</a:t>
            </a:r>
            <a:r>
              <a:rPr lang="en-US" altLang="zh-TW" sz="3600" dirty="0" smtClean="0"/>
              <a:t>bug</a:t>
            </a:r>
            <a:r>
              <a:rPr lang="zh-TW" altLang="en-US" sz="3600" dirty="0" smtClean="0"/>
              <a:t>都改完了，你他</a:t>
            </a:r>
            <a:r>
              <a:rPr lang="en-US" altLang="zh-TW" sz="3600" dirty="0" smtClean="0"/>
              <a:t>X</a:t>
            </a:r>
            <a:r>
              <a:rPr lang="zh-TW" altLang="en-US" sz="3600" dirty="0" smtClean="0"/>
              <a:t>的</a:t>
            </a:r>
            <a:r>
              <a:rPr lang="en-US" altLang="zh-TW" sz="3600" dirty="0" smtClean="0"/>
              <a:t>S8</a:t>
            </a:r>
            <a:r>
              <a:rPr lang="zh-TW" altLang="en-US" sz="3600" dirty="0" smtClean="0"/>
              <a:t>做</a:t>
            </a:r>
            <a:r>
              <a:rPr lang="en-US" altLang="zh-TW" sz="3600" dirty="0" smtClean="0"/>
              <a:t>Code merge</a:t>
            </a:r>
            <a:r>
              <a:rPr lang="zh-TW" altLang="en-US" sz="3600" dirty="0" smtClean="0"/>
              <a:t>又把</a:t>
            </a:r>
            <a:r>
              <a:rPr lang="en-US" altLang="zh-TW" sz="3600" dirty="0" smtClean="0"/>
              <a:t>bug</a:t>
            </a:r>
            <a:r>
              <a:rPr lang="zh-TW" altLang="en-US" sz="3600" dirty="0" smtClean="0"/>
              <a:t>放回去，你哪一根筋不對，你是想逼死誰</a:t>
            </a:r>
            <a:r>
              <a:rPr lang="en-US" altLang="zh-TW" sz="3600" dirty="0" smtClean="0"/>
              <a:t>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3600" dirty="0" smtClean="0"/>
              <a:t>XXX bug</a:t>
            </a:r>
            <a:r>
              <a:rPr lang="zh-TW" altLang="en-US" sz="3600" dirty="0" smtClean="0"/>
              <a:t>不是誰誰誰在</a:t>
            </a:r>
            <a:r>
              <a:rPr lang="en-US" altLang="zh-TW" sz="3600" dirty="0" smtClean="0"/>
              <a:t>F2</a:t>
            </a:r>
            <a:r>
              <a:rPr lang="zh-TW" altLang="en-US" sz="3600" dirty="0" smtClean="0"/>
              <a:t>改掉了嗎</a:t>
            </a:r>
            <a:r>
              <a:rPr lang="en-US" altLang="zh-TW" sz="3600" dirty="0" smtClean="0"/>
              <a:t>???</a:t>
            </a:r>
            <a:r>
              <a:rPr lang="zh-TW" altLang="en-US" sz="3600" dirty="0" smtClean="0"/>
              <a:t>蝦毀，他沒有</a:t>
            </a:r>
            <a:r>
              <a:rPr lang="en-US" altLang="zh-TW" sz="3600" dirty="0" smtClean="0"/>
              <a:t>Merge</a:t>
            </a:r>
            <a:r>
              <a:rPr lang="zh-TW" altLang="en-US" sz="3600" dirty="0" smtClean="0"/>
              <a:t>到</a:t>
            </a:r>
            <a:r>
              <a:rPr lang="en-US" altLang="zh-TW" sz="3600" dirty="0" smtClean="0"/>
              <a:t>S8!</a:t>
            </a:r>
            <a:r>
              <a:rPr lang="zh-TW" altLang="en-US" sz="3600" dirty="0" smtClean="0"/>
              <a:t>你老闆拿著菜刀站在你後面了。</a:t>
            </a:r>
            <a:endParaRPr lang="en-US" altLang="zh-TW" sz="3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73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0534" y="1941690"/>
            <a:ext cx="4323644" cy="2489200"/>
          </a:xfrm>
        </p:spPr>
        <p:txBody>
          <a:bodyPr/>
          <a:lstStyle/>
          <a:p>
            <a:r>
              <a:rPr lang="zh-TW" altLang="en-US" dirty="0" smtClean="0"/>
              <a:t>條條大路通羅馬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type="body" idx="1"/>
          </p:nvPr>
        </p:nvSpPr>
        <p:spPr>
          <a:xfrm>
            <a:off x="3160890" y="3013230"/>
            <a:ext cx="2302933" cy="1570962"/>
          </a:xfrm>
        </p:spPr>
        <p:txBody>
          <a:bodyPr/>
          <a:lstStyle/>
          <a:p>
            <a:r>
              <a:rPr lang="zh-TW" altLang="en-US" dirty="0" smtClean="0"/>
              <a:t>為什麼選擇寫軟體</a:t>
            </a:r>
            <a:r>
              <a:rPr lang="en-US" altLang="zh-TW" dirty="0" smtClean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37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到目前為止你的收穫是</a:t>
            </a:r>
            <a:r>
              <a:rPr lang="en-US" altLang="zh-TW" dirty="0" smtClean="0"/>
              <a:t>???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X</a:t>
            </a:r>
            <a:r>
              <a:rPr lang="zh-TW" altLang="en-US" dirty="0" smtClean="0"/>
              <a:t>的，未來不就是一堆的</a:t>
            </a:r>
            <a:r>
              <a:rPr lang="en-US" altLang="zh-TW" dirty="0" smtClean="0"/>
              <a:t>Bug</a:t>
            </a:r>
            <a:r>
              <a:rPr lang="zh-TW" altLang="en-US" dirty="0" smtClean="0"/>
              <a:t>，</a:t>
            </a:r>
            <a:r>
              <a:rPr lang="en-US" altLang="zh-TW" dirty="0"/>
              <a:t> </a:t>
            </a:r>
            <a:r>
              <a:rPr lang="zh-TW" altLang="en-US" dirty="0" smtClean="0"/>
              <a:t>再加上無止盡的加班</a:t>
            </a:r>
            <a:r>
              <a:rPr lang="en-US" altLang="zh-TW" dirty="0" smtClean="0"/>
              <a:t>???</a:t>
            </a: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09598" y="794504"/>
            <a:ext cx="7591939" cy="2806676"/>
            <a:chOff x="3435" y="657696"/>
            <a:chExt cx="7591939" cy="2806676"/>
          </a:xfrm>
        </p:grpSpPr>
        <p:sp>
          <p:nvSpPr>
            <p:cNvPr id="5" name="文字方塊 4"/>
            <p:cNvSpPr txBox="1"/>
            <p:nvPr/>
          </p:nvSpPr>
          <p:spPr>
            <a:xfrm>
              <a:off x="4168564" y="2357300"/>
              <a:ext cx="2893551" cy="41069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bg1"/>
                  </a:solidFill>
                </a:rPr>
                <a:t>無數個加班的夜晚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 rot="61370">
              <a:off x="549561" y="1840469"/>
              <a:ext cx="2893551" cy="41068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bg1"/>
                  </a:solidFill>
                </a:rPr>
                <a:t>無數個加班的夜晚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 rot="21424080">
              <a:off x="4159954" y="1725405"/>
              <a:ext cx="2893551" cy="41069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bg1"/>
                  </a:solidFill>
                </a:rPr>
                <a:t>無數個加班的夜晚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8" name="文字方塊 7"/>
            <p:cNvSpPr txBox="1"/>
            <p:nvPr/>
          </p:nvSpPr>
          <p:spPr>
            <a:xfrm rot="61370">
              <a:off x="1548627" y="1282308"/>
              <a:ext cx="2893551" cy="41068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bg1"/>
                  </a:solidFill>
                </a:rPr>
                <a:t>無數個加班的夜晚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 rot="21424080">
              <a:off x="3246437" y="3053682"/>
              <a:ext cx="2893551" cy="41069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bg1"/>
                  </a:solidFill>
                </a:rPr>
                <a:t>無數個加班的夜晚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 rot="61370">
              <a:off x="3435" y="2610586"/>
              <a:ext cx="2893551" cy="41068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bg1"/>
                  </a:solidFill>
                </a:rPr>
                <a:t>無數個加班的夜晚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 rot="21424080">
              <a:off x="4701823" y="1100793"/>
              <a:ext cx="2893551" cy="41069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bg1"/>
                  </a:solidFill>
                </a:rPr>
                <a:t>無數個加班的夜晚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 rot="61370">
              <a:off x="2090496" y="657696"/>
              <a:ext cx="2893551" cy="41068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2400" dirty="0" smtClean="0">
                  <a:solidFill>
                    <a:schemeClr val="bg1"/>
                  </a:solidFill>
                </a:rPr>
                <a:t>無數個加班的夜晚</a:t>
              </a:r>
              <a:endParaRPr lang="zh-TW" altLang="en-US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群組 19"/>
          <p:cNvGrpSpPr/>
          <p:nvPr/>
        </p:nvGrpSpPr>
        <p:grpSpPr>
          <a:xfrm>
            <a:off x="976762" y="4831446"/>
            <a:ext cx="6820062" cy="1970046"/>
            <a:chOff x="976762" y="4831446"/>
            <a:chExt cx="6820062" cy="1970046"/>
          </a:xfrm>
        </p:grpSpPr>
        <p:pic>
          <p:nvPicPr>
            <p:cNvPr id="14" name="圖片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762" y="5565421"/>
              <a:ext cx="1158684" cy="1015959"/>
            </a:xfrm>
            <a:prstGeom prst="rect">
              <a:avLst/>
            </a:prstGeom>
          </p:spPr>
        </p:pic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1354" y="5277554"/>
              <a:ext cx="1158684" cy="1015959"/>
            </a:xfrm>
            <a:prstGeom prst="rect">
              <a:avLst/>
            </a:prstGeom>
          </p:spPr>
        </p:pic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9741" y="5785533"/>
              <a:ext cx="1158684" cy="1015959"/>
            </a:xfrm>
            <a:prstGeom prst="rect">
              <a:avLst/>
            </a:prstGeom>
          </p:spPr>
        </p:pic>
        <p:pic>
          <p:nvPicPr>
            <p:cNvPr id="17" name="圖片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8128" y="5057441"/>
              <a:ext cx="1158684" cy="1015959"/>
            </a:xfrm>
            <a:prstGeom prst="rect">
              <a:avLst/>
            </a:prstGeom>
          </p:spPr>
        </p:pic>
        <p:pic>
          <p:nvPicPr>
            <p:cNvPr id="18" name="圖片 1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8629" y="5785532"/>
              <a:ext cx="1158684" cy="1015959"/>
            </a:xfrm>
            <a:prstGeom prst="rect">
              <a:avLst/>
            </a:prstGeom>
          </p:spPr>
        </p:pic>
        <p:pic>
          <p:nvPicPr>
            <p:cNvPr id="19" name="圖片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8140" y="4831446"/>
              <a:ext cx="1158684" cy="10159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278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所以我們</a:t>
            </a:r>
            <a:r>
              <a:rPr lang="zh-TW" altLang="en-US" dirty="0" smtClean="0"/>
              <a:t>需要革命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65" y="2160588"/>
            <a:ext cx="5737482" cy="3881437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>
            <a:off x="1264356" y="2379486"/>
            <a:ext cx="4148707" cy="3366558"/>
            <a:chOff x="1264356" y="2379486"/>
            <a:chExt cx="4148707" cy="3366558"/>
          </a:xfrm>
        </p:grpSpPr>
        <p:grpSp>
          <p:nvGrpSpPr>
            <p:cNvPr id="9" name="群組 8"/>
            <p:cNvGrpSpPr/>
            <p:nvPr/>
          </p:nvGrpSpPr>
          <p:grpSpPr>
            <a:xfrm>
              <a:off x="2555563" y="2379486"/>
              <a:ext cx="2857500" cy="2228850"/>
              <a:chOff x="4384363" y="155575"/>
              <a:chExt cx="2857500" cy="2228850"/>
            </a:xfrm>
          </p:grpSpPr>
          <p:sp>
            <p:nvSpPr>
              <p:cNvPr id="7" name="橢圓 6"/>
              <p:cNvSpPr/>
              <p:nvPr/>
            </p:nvSpPr>
            <p:spPr>
              <a:xfrm>
                <a:off x="4752621" y="270933"/>
                <a:ext cx="1899925" cy="189992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26" name="Picture 2" descr="Test-driven development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84363" y="155575"/>
                <a:ext cx="2857500" cy="2228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圓角矩形 7"/>
            <p:cNvSpPr/>
            <p:nvPr/>
          </p:nvSpPr>
          <p:spPr>
            <a:xfrm>
              <a:off x="1264356" y="5384800"/>
              <a:ext cx="982133" cy="36124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TDD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878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Driven Development</a:t>
            </a:r>
            <a:br>
              <a:rPr lang="en-US" altLang="zh-TW" dirty="0"/>
            </a:br>
            <a:r>
              <a:rPr lang="en-US" altLang="zh-TW" dirty="0"/>
              <a:t>(TDD)</a:t>
            </a:r>
            <a:endParaRPr lang="zh-TW" altLang="en-US" dirty="0"/>
          </a:p>
        </p:txBody>
      </p:sp>
      <p:pic>
        <p:nvPicPr>
          <p:cNvPr id="12" name="內容版面配置區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75" y="2160589"/>
            <a:ext cx="3106039" cy="3898079"/>
          </a:xfrm>
        </p:spPr>
      </p:pic>
      <p:pic>
        <p:nvPicPr>
          <p:cNvPr id="11" name="內容版面配置區 10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160589"/>
            <a:ext cx="3049714" cy="402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47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</a:t>
            </a:r>
            <a:r>
              <a:rPr lang="zh-TW" altLang="en-US" dirty="0"/>
              <a:t>試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200" dirty="0"/>
              <a:t>測試作為動詞，意味著評估。</a:t>
            </a:r>
            <a:endParaRPr lang="en-US" altLang="zh-TW" sz="3200" dirty="0"/>
          </a:p>
          <a:p>
            <a:r>
              <a:rPr lang="zh-TW" altLang="en-US" sz="3200" dirty="0"/>
              <a:t>測試作為名詞，意味導致拒絕或接受的一種過程。</a:t>
            </a:r>
            <a:endParaRPr lang="en-US" altLang="zh-TW" sz="3200" dirty="0"/>
          </a:p>
          <a:p>
            <a:r>
              <a:rPr lang="en-US" altLang="zh-TW" sz="3200" dirty="0"/>
              <a:t>E.g.</a:t>
            </a:r>
          </a:p>
          <a:p>
            <a:pPr lvl="1"/>
            <a:r>
              <a:rPr lang="zh-TW" altLang="en-US" sz="2800" dirty="0"/>
              <a:t>你的另外一半正對你進行測試。</a:t>
            </a:r>
            <a:endParaRPr lang="en-US" altLang="zh-TW" sz="2800" dirty="0"/>
          </a:p>
          <a:p>
            <a:pPr lvl="2"/>
            <a:r>
              <a:rPr lang="zh-TW" altLang="en-US" sz="2400" dirty="0"/>
              <a:t>他正在評估。</a:t>
            </a:r>
            <a:endParaRPr lang="en-US" altLang="zh-TW" sz="2400" dirty="0"/>
          </a:p>
          <a:p>
            <a:pPr lvl="2"/>
            <a:r>
              <a:rPr lang="zh-TW" altLang="en-US" sz="2400" dirty="0"/>
              <a:t>他正在考慮是拒絕還是接受</a:t>
            </a:r>
            <a:r>
              <a:rPr lang="zh-TW" altLang="en-US" sz="2400" dirty="0" smtClean="0"/>
              <a:t>。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6635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為什麼</a:t>
            </a:r>
            <a:r>
              <a:rPr lang="zh-TW" altLang="en-US" dirty="0"/>
              <a:t>軟體</a:t>
            </a:r>
            <a:r>
              <a:rPr lang="zh-TW" altLang="en-US" dirty="0" smtClean="0"/>
              <a:t>要測試</a:t>
            </a:r>
            <a:r>
              <a:rPr lang="en-US" altLang="zh-TW" dirty="0" smtClean="0"/>
              <a:t>???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14489" y="1686456"/>
            <a:ext cx="3265306" cy="354030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藥物沒經過測試你不敢吃，軟體沒經過測試，你敢</a:t>
            </a:r>
            <a:r>
              <a:rPr lang="en-US" altLang="zh-TW" sz="2800" dirty="0" smtClean="0"/>
              <a:t>release</a:t>
            </a:r>
            <a:r>
              <a:rPr lang="zh-TW" altLang="en-US" sz="2800" dirty="0" smtClean="0"/>
              <a:t>給別人用</a:t>
            </a:r>
            <a:r>
              <a:rPr lang="en-US" altLang="zh-TW" sz="2800" dirty="0" smtClean="0"/>
              <a:t>!?</a:t>
            </a:r>
            <a:endParaRPr lang="zh-TW" altLang="en-US" sz="2800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906" y="1686456"/>
            <a:ext cx="4399497" cy="354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6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測試的要點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8" y="1562279"/>
            <a:ext cx="6347714" cy="388077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測試優先</a:t>
            </a:r>
            <a:r>
              <a:rPr lang="en-US" altLang="zh-TW" sz="3200" dirty="0"/>
              <a:t>(Test First</a:t>
            </a:r>
            <a:r>
              <a:rPr lang="en-US" altLang="zh-TW" sz="3200" dirty="0" smtClean="0"/>
              <a:t>)</a:t>
            </a:r>
          </a:p>
          <a:p>
            <a:r>
              <a:rPr lang="zh-TW" altLang="en-US" sz="3200" dirty="0" smtClean="0"/>
              <a:t>隔離測試</a:t>
            </a:r>
            <a:r>
              <a:rPr lang="en-US" altLang="zh-TW" sz="3200" dirty="0" smtClean="0"/>
              <a:t>(Isolated Test)</a:t>
            </a:r>
          </a:p>
          <a:p>
            <a:r>
              <a:rPr lang="zh-TW" altLang="en-US" sz="3200" dirty="0" smtClean="0"/>
              <a:t>測試列表</a:t>
            </a:r>
            <a:r>
              <a:rPr lang="en-US" altLang="zh-TW" sz="3200" dirty="0" smtClean="0"/>
              <a:t>(Test List)</a:t>
            </a:r>
          </a:p>
          <a:p>
            <a:r>
              <a:rPr lang="zh-TW" altLang="en-US" sz="3200" dirty="0" smtClean="0"/>
              <a:t>斷言優先</a:t>
            </a:r>
            <a:r>
              <a:rPr lang="en-US" altLang="zh-TW" sz="3200" dirty="0" smtClean="0"/>
              <a:t>(Assert First)</a:t>
            </a:r>
          </a:p>
          <a:p>
            <a:r>
              <a:rPr lang="zh-TW" altLang="en-US" sz="3200" dirty="0" smtClean="0"/>
              <a:t>測試數據</a:t>
            </a:r>
            <a:r>
              <a:rPr lang="en-US" altLang="zh-TW" sz="3200" dirty="0" smtClean="0"/>
              <a:t>(Test Data)</a:t>
            </a:r>
          </a:p>
          <a:p>
            <a:r>
              <a:rPr lang="zh-TW" altLang="en-US" sz="3200" dirty="0"/>
              <a:t>顯式</a:t>
            </a:r>
            <a:r>
              <a:rPr lang="zh-TW" altLang="en-US" sz="3200" dirty="0" smtClean="0"/>
              <a:t>資料</a:t>
            </a:r>
            <a:r>
              <a:rPr lang="en-US" altLang="zh-TW" sz="3200" dirty="0" smtClean="0"/>
              <a:t>(Evident Data)</a:t>
            </a:r>
            <a:endParaRPr lang="en-US" altLang="zh-TW" sz="3200" dirty="0"/>
          </a:p>
          <a:p>
            <a:pPr marL="0" indent="0">
              <a:buNone/>
            </a:pP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7064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測試優先</a:t>
            </a:r>
            <a:r>
              <a:rPr lang="en-US" altLang="zh-TW" dirty="0"/>
              <a:t>(Test First)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170718"/>
              </p:ext>
            </p:extLst>
          </p:nvPr>
        </p:nvGraphicFramePr>
        <p:xfrm>
          <a:off x="609600" y="2160588"/>
          <a:ext cx="7371644" cy="4262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向下箭號 4"/>
          <p:cNvSpPr/>
          <p:nvPr/>
        </p:nvSpPr>
        <p:spPr>
          <a:xfrm>
            <a:off x="7394223" y="2935111"/>
            <a:ext cx="1456266" cy="272062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 rot="10800000">
            <a:off x="-118534" y="2935111"/>
            <a:ext cx="1456266" cy="2720623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67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獨立測試</a:t>
            </a:r>
            <a:r>
              <a:rPr lang="en-US" altLang="zh-TW" dirty="0"/>
              <a:t>(Isolated Test)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609599" y="2160590"/>
            <a:ext cx="7326490" cy="4697410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以下的案例不是好的測試程式</a:t>
            </a:r>
            <a:r>
              <a:rPr lang="en-US" altLang="zh-TW" sz="3200" dirty="0" smtClean="0"/>
              <a:t> </a:t>
            </a:r>
          </a:p>
          <a:p>
            <a:pPr lvl="1"/>
            <a:r>
              <a:rPr lang="zh-TW" altLang="en-US" sz="2800" dirty="0" smtClean="0"/>
              <a:t>第</a:t>
            </a:r>
            <a:r>
              <a:rPr lang="en-US" altLang="zh-TW" sz="2800" dirty="0" smtClean="0"/>
              <a:t>X</a:t>
            </a:r>
            <a:r>
              <a:rPr lang="zh-TW" altLang="en-US" sz="2800" dirty="0" smtClean="0"/>
              <a:t>個測試程式失敗後，第</a:t>
            </a:r>
            <a:r>
              <a:rPr lang="en-US" altLang="zh-TW" sz="2800" dirty="0" smtClean="0"/>
              <a:t>X+1</a:t>
            </a:r>
            <a:r>
              <a:rPr lang="zh-TW" altLang="en-US" sz="2800" dirty="0" smtClean="0"/>
              <a:t>之後的測試就不動了。</a:t>
            </a:r>
            <a:endParaRPr lang="en-US" altLang="zh-TW" sz="2800" dirty="0" smtClean="0"/>
          </a:p>
          <a:p>
            <a:pPr lvl="2"/>
            <a:r>
              <a:rPr lang="zh-TW" altLang="en-US" sz="2600" dirty="0" smtClean="0"/>
              <a:t>你不會希望看到一次一兩百個錯誤發生</a:t>
            </a:r>
            <a:r>
              <a:rPr lang="zh-TW" altLang="en-US" sz="2600" dirty="0"/>
              <a:t>。</a:t>
            </a:r>
            <a:endParaRPr lang="en-US" altLang="zh-TW" sz="2600" dirty="0" smtClean="0"/>
          </a:p>
          <a:p>
            <a:pPr lvl="2"/>
            <a:r>
              <a:rPr lang="zh-TW" altLang="en-US" sz="2600" dirty="0" smtClean="0"/>
              <a:t>一個失敗代表一個問題</a:t>
            </a:r>
            <a:r>
              <a:rPr lang="zh-TW" altLang="en-US" sz="2600" dirty="0"/>
              <a:t>。</a:t>
            </a:r>
            <a:endParaRPr lang="en-US" altLang="zh-TW" sz="2600" dirty="0" smtClean="0"/>
          </a:p>
          <a:p>
            <a:pPr lvl="1"/>
            <a:r>
              <a:rPr lang="zh-TW" altLang="en-US" sz="2800" dirty="0" smtClean="0"/>
              <a:t>測試一定要</a:t>
            </a:r>
            <a:r>
              <a:rPr lang="en-US" altLang="zh-TW" sz="2800" dirty="0" smtClean="0"/>
              <a:t>A</a:t>
            </a:r>
            <a:r>
              <a:rPr lang="zh-TW" altLang="en-US" sz="2800" dirty="0" smtClean="0"/>
              <a:t>先跑，再跑</a:t>
            </a:r>
            <a:r>
              <a:rPr lang="en-US" altLang="zh-TW" sz="2800" dirty="0" smtClean="0"/>
              <a:t>B</a:t>
            </a:r>
            <a:r>
              <a:rPr lang="zh-TW" altLang="en-US" sz="2800" dirty="0" smtClean="0"/>
              <a:t>，</a:t>
            </a:r>
            <a:r>
              <a:rPr lang="en-US" altLang="zh-TW" sz="2800" dirty="0" smtClean="0"/>
              <a:t>A</a:t>
            </a:r>
            <a:r>
              <a:rPr lang="zh-TW" altLang="en-US" sz="2800" dirty="0" smtClean="0"/>
              <a:t>跟</a:t>
            </a:r>
            <a:r>
              <a:rPr lang="en-US" altLang="zh-TW" sz="2800" dirty="0" smtClean="0"/>
              <a:t>B</a:t>
            </a:r>
            <a:r>
              <a:rPr lang="zh-TW" altLang="en-US" sz="2800" dirty="0" smtClean="0"/>
              <a:t>跑完之後才能跑</a:t>
            </a:r>
            <a:r>
              <a:rPr lang="en-US" altLang="zh-TW" sz="2800" dirty="0" smtClean="0"/>
              <a:t>C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pPr lvl="2"/>
            <a:r>
              <a:rPr lang="zh-TW" altLang="en-US" sz="2600" dirty="0" smtClean="0"/>
              <a:t>你不會需要思考要測試</a:t>
            </a:r>
            <a:r>
              <a:rPr lang="en-US" altLang="zh-TW" sz="2600" dirty="0" smtClean="0"/>
              <a:t>C</a:t>
            </a:r>
            <a:r>
              <a:rPr lang="zh-TW" altLang="en-US" sz="2600" dirty="0" smtClean="0"/>
              <a:t>，他的</a:t>
            </a:r>
            <a:r>
              <a:rPr lang="en-US" altLang="zh-TW" sz="2600" dirty="0" smtClean="0"/>
              <a:t>AB</a:t>
            </a:r>
            <a:r>
              <a:rPr lang="zh-TW" altLang="en-US" sz="2600" dirty="0" smtClean="0"/>
              <a:t>在哪邊。</a:t>
            </a:r>
            <a:endParaRPr lang="en-US" altLang="zh-TW" sz="2600" dirty="0" smtClean="0"/>
          </a:p>
          <a:p>
            <a:pPr lvl="2"/>
            <a:r>
              <a:rPr lang="zh-TW" altLang="en-US" sz="2600" dirty="0" smtClean="0"/>
              <a:t>想測試哪一個就測試哪一個。</a:t>
            </a:r>
            <a:endParaRPr lang="en-US" altLang="zh-TW" sz="2600" dirty="0" smtClean="0"/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479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測試列表</a:t>
            </a:r>
            <a:r>
              <a:rPr lang="en-US" altLang="zh-TW" dirty="0"/>
              <a:t>(Test List)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599" y="2160590"/>
            <a:ext cx="3714045" cy="3880773"/>
          </a:xfrm>
        </p:spPr>
        <p:txBody>
          <a:bodyPr/>
          <a:lstStyle/>
          <a:p>
            <a:r>
              <a:rPr lang="zh-TW" altLang="en-US" sz="2800" dirty="0" smtClean="0"/>
              <a:t>在實際上做之前，先想一下著麼做。</a:t>
            </a:r>
            <a:endParaRPr lang="en-US" altLang="zh-TW" sz="2800" dirty="0" smtClean="0"/>
          </a:p>
          <a:p>
            <a:r>
              <a:rPr lang="zh-TW" altLang="en-US" sz="2800" dirty="0" smtClean="0"/>
              <a:t>將要做的事情列表，避免遺漏。</a:t>
            </a:r>
            <a:endParaRPr lang="en-US" altLang="zh-TW" sz="2800" dirty="0" smtClean="0"/>
          </a:p>
          <a:p>
            <a:r>
              <a:rPr lang="zh-TW" altLang="en-US" sz="2800" dirty="0" smtClean="0"/>
              <a:t>如果沒規劃好，導致測試程式需要修改需要花許多時間。</a:t>
            </a:r>
            <a:endParaRPr lang="en-US" altLang="zh-TW" sz="2800" dirty="0" smtClean="0"/>
          </a:p>
          <a:p>
            <a:endParaRPr lang="zh-TW" altLang="en-US" dirty="0"/>
          </a:p>
        </p:txBody>
      </p:sp>
      <p:pic>
        <p:nvPicPr>
          <p:cNvPr id="4" name="Picture 2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38" y="2160590"/>
            <a:ext cx="4648101" cy="326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62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斷言優先</a:t>
            </a:r>
            <a:r>
              <a:rPr lang="en-US" altLang="zh-TW" dirty="0"/>
              <a:t>(Assert First)</a:t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55" y="1247944"/>
            <a:ext cx="4518415" cy="259191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09599" y="3577291"/>
            <a:ext cx="6976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測試的斷言要處理兩件事情</a:t>
            </a:r>
            <a:endParaRPr lang="en-US" altLang="zh-TW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正確答案是什麼</a:t>
            </a:r>
            <a:r>
              <a:rPr lang="en-US" altLang="zh-TW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/>
              <a:t>如何驗證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669386" y="3824922"/>
            <a:ext cx="3510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正確答案是</a:t>
            </a:r>
            <a:r>
              <a:rPr lang="zh-TW" altLang="en-US" dirty="0" smtClean="0"/>
              <a:t>什麼 </a:t>
            </a:r>
            <a:r>
              <a:rPr lang="en-US" altLang="zh-TW" dirty="0" smtClean="0"/>
              <a:t>: </a:t>
            </a:r>
            <a:r>
              <a:rPr lang="zh-TW" altLang="en-US" dirty="0" smtClean="0"/>
              <a:t>統神吃屎</a:t>
            </a:r>
            <a:endParaRPr lang="en-US" altLang="zh-TW" dirty="0" smtClean="0"/>
          </a:p>
          <a:p>
            <a:r>
              <a:rPr lang="zh-TW" altLang="en-US" dirty="0" smtClean="0"/>
              <a:t>如何驗證</a:t>
            </a:r>
            <a:r>
              <a:rPr lang="en-US" altLang="zh-TW" dirty="0" smtClean="0"/>
              <a:t>:</a:t>
            </a:r>
            <a:r>
              <a:rPr lang="zh-TW" altLang="en-US" dirty="0" smtClean="0"/>
              <a:t> 閃電狼連贏三場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620263" y="5079814"/>
            <a:ext cx="4977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</a:t>
            </a:r>
            <a:r>
              <a:rPr lang="zh-TW" altLang="en-US" dirty="0" smtClean="0"/>
              <a:t>閃電狼連贏三場 </a:t>
            </a:r>
            <a:r>
              <a:rPr lang="en-US" altLang="zh-TW" dirty="0" smtClean="0"/>
              <a:t>= </a:t>
            </a:r>
            <a:r>
              <a:rPr lang="en-US" altLang="zh-TW" dirty="0" err="1" smtClean="0"/>
              <a:t>getLOL</a:t>
            </a:r>
            <a:r>
              <a:rPr lang="zh-TW" altLang="en-US" dirty="0" smtClean="0"/>
              <a:t>大賽結果</a:t>
            </a:r>
            <a:r>
              <a:rPr lang="en-US" altLang="zh-TW" dirty="0" smtClean="0"/>
              <a:t>();</a:t>
            </a:r>
          </a:p>
          <a:p>
            <a:r>
              <a:rPr lang="en-US" altLang="zh-TW" dirty="0" err="1" smtClean="0"/>
              <a:t>var</a:t>
            </a:r>
            <a:r>
              <a:rPr lang="en-US" altLang="zh-TW" dirty="0" smtClean="0"/>
              <a:t> result = </a:t>
            </a:r>
            <a:r>
              <a:rPr lang="zh-TW" altLang="en-US" dirty="0" smtClean="0"/>
              <a:t>統神的鐵口直斷</a:t>
            </a:r>
            <a:r>
              <a:rPr lang="en-US" altLang="zh-TW" dirty="0" smtClean="0"/>
              <a:t>(</a:t>
            </a:r>
            <a:r>
              <a:rPr lang="zh-TW" altLang="en-US" dirty="0"/>
              <a:t>閃電狼連贏三</a:t>
            </a:r>
            <a:r>
              <a:rPr lang="zh-TW" altLang="en-US" dirty="0" smtClean="0"/>
              <a:t>場</a:t>
            </a:r>
            <a:r>
              <a:rPr lang="en-US" altLang="zh-TW" dirty="0" smtClean="0"/>
              <a:t>);</a:t>
            </a:r>
          </a:p>
          <a:p>
            <a:r>
              <a:rPr lang="en-US" altLang="zh-TW" dirty="0" err="1" smtClean="0"/>
              <a:t>assertTrue</a:t>
            </a:r>
            <a:r>
              <a:rPr lang="en-US" altLang="zh-TW" dirty="0" smtClean="0"/>
              <a:t>(result===</a:t>
            </a:r>
            <a:r>
              <a:rPr lang="en-US" altLang="zh-TW" dirty="0"/>
              <a:t> ‘</a:t>
            </a:r>
            <a:r>
              <a:rPr lang="zh-TW" altLang="en-US" dirty="0"/>
              <a:t>統神吃屎</a:t>
            </a:r>
            <a:r>
              <a:rPr lang="en-US" altLang="zh-TW" dirty="0" smtClean="0"/>
              <a:t>’);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9599" y="4822939"/>
            <a:ext cx="3070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測試程式的步驟</a:t>
            </a:r>
            <a:endParaRPr lang="en-US" altLang="zh-TW" dirty="0" smtClean="0"/>
          </a:p>
          <a:p>
            <a:r>
              <a:rPr lang="en-US" altLang="zh-TW" dirty="0" smtClean="0"/>
              <a:t>Step 1 : </a:t>
            </a:r>
            <a:r>
              <a:rPr lang="zh-TW" altLang="en-US" dirty="0" smtClean="0"/>
              <a:t>準備</a:t>
            </a:r>
            <a:r>
              <a:rPr lang="zh-TW" altLang="en-US" dirty="0"/>
              <a:t>輸入</a:t>
            </a:r>
            <a:r>
              <a:rPr lang="zh-TW" altLang="en-US" dirty="0" smtClean="0"/>
              <a:t>資料</a:t>
            </a:r>
            <a:endParaRPr lang="en-US" altLang="zh-TW" dirty="0" smtClean="0"/>
          </a:p>
          <a:p>
            <a:r>
              <a:rPr lang="en-US" altLang="zh-TW" dirty="0" smtClean="0"/>
              <a:t>Step 2 : </a:t>
            </a:r>
            <a:r>
              <a:rPr lang="zh-TW" altLang="en-US" dirty="0" smtClean="0"/>
              <a:t>執行要驗證的功能</a:t>
            </a:r>
            <a:endParaRPr lang="en-US" altLang="zh-TW" dirty="0" smtClean="0"/>
          </a:p>
          <a:p>
            <a:r>
              <a:rPr lang="en-US" altLang="zh-TW" dirty="0" smtClean="0"/>
              <a:t>Step 3 : </a:t>
            </a:r>
            <a:r>
              <a:rPr lang="zh-TW" altLang="en-US" dirty="0" smtClean="0"/>
              <a:t>執行斷言驗證結果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54755" y="1293100"/>
            <a:ext cx="27093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什麼是斷言</a:t>
            </a:r>
            <a:r>
              <a:rPr lang="en-US" altLang="zh-TW" dirty="0" smtClean="0"/>
              <a:t>!?</a:t>
            </a:r>
          </a:p>
          <a:p>
            <a:endParaRPr lang="en-US" altLang="zh-TW" dirty="0" smtClean="0"/>
          </a:p>
          <a:p>
            <a:r>
              <a:rPr lang="zh-TW" altLang="en-US" dirty="0" smtClean="0"/>
              <a:t>有強烈的信心表示，如果程式具備這個功能，那這個程式應該具備哪一些的能力或條件，俗稱鐵口直斷。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03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你</a:t>
            </a:r>
            <a:r>
              <a:rPr lang="zh-TW" altLang="en-US" dirty="0" smtClean="0"/>
              <a:t>的思維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就可能可以當飯吃啊，順便可以了解有沒有方法可以讓</a:t>
            </a:r>
            <a:r>
              <a:rPr lang="en-US" altLang="zh-TW" dirty="0" smtClean="0"/>
              <a:t>LOL</a:t>
            </a:r>
            <a:r>
              <a:rPr lang="zh-TW" altLang="en-US" dirty="0" smtClean="0"/>
              <a:t>獲勝</a:t>
            </a:r>
            <a:r>
              <a:rPr lang="en-US" altLang="zh-TW" dirty="0" smtClean="0"/>
              <a:t>(</a:t>
            </a:r>
            <a:r>
              <a:rPr lang="zh-TW" altLang="en-US" strike="sngStrike" dirty="0" smtClean="0">
                <a:solidFill>
                  <a:srgbClr val="C00000"/>
                </a:solidFill>
              </a:rPr>
              <a:t>穩贏</a:t>
            </a:r>
            <a:r>
              <a:rPr lang="en-US" altLang="zh-TW" dirty="0" smtClean="0"/>
              <a:t>)!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344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測試數據</a:t>
            </a:r>
            <a:r>
              <a:rPr lang="en-US" altLang="zh-TW" dirty="0"/>
              <a:t>(Test Data)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3200" dirty="0" smtClean="0"/>
              <a:t>測試資料要有意義，不是差不多的資料測試一百次。</a:t>
            </a:r>
            <a:endParaRPr lang="en-US" altLang="zh-TW" sz="3200" dirty="0" smtClean="0"/>
          </a:p>
          <a:p>
            <a:r>
              <a:rPr lang="zh-TW" altLang="en-US" sz="3200" dirty="0" smtClean="0"/>
              <a:t>使用真實資料做測試。</a:t>
            </a:r>
            <a:endParaRPr lang="en-US" altLang="zh-TW" sz="3200" dirty="0" smtClean="0"/>
          </a:p>
          <a:p>
            <a:r>
              <a:rPr lang="zh-TW" altLang="en-US" sz="3200" dirty="0" smtClean="0"/>
              <a:t>如果有前一個系統，可以拿新舊系統所產生的資料做比對。</a:t>
            </a:r>
            <a:endParaRPr lang="en-US" altLang="zh-TW" sz="3200" dirty="0" smtClean="0"/>
          </a:p>
          <a:p>
            <a:r>
              <a:rPr lang="zh-TW" altLang="en-US" sz="3200" dirty="0" smtClean="0"/>
              <a:t>兩次的相同斷言測試要能回覆相同的測試結果，特別注意浮點數。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224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顯式資料</a:t>
            </a:r>
            <a:r>
              <a:rPr lang="en-US" altLang="zh-TW" dirty="0"/>
              <a:t>(Evident Data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盡可能的讓閱讀者了解這個測試程式的目的。</a:t>
            </a:r>
            <a:endParaRPr lang="en-US" altLang="zh-TW" dirty="0" smtClean="0"/>
          </a:p>
          <a:p>
            <a:r>
              <a:rPr lang="en-US" altLang="zh-TW" dirty="0" smtClean="0"/>
              <a:t>E.g.</a:t>
            </a:r>
          </a:p>
          <a:p>
            <a:pPr lvl="1"/>
            <a:r>
              <a:rPr lang="en-US" altLang="zh-TW" dirty="0" smtClean="0"/>
              <a:t>Assertion: </a:t>
            </a:r>
            <a:r>
              <a:rPr lang="zh-TW" altLang="en-US" dirty="0" smtClean="0"/>
              <a:t>給定</a:t>
            </a:r>
            <a:r>
              <a:rPr lang="en-US" altLang="zh-TW" dirty="0" smtClean="0"/>
              <a:t>100</a:t>
            </a:r>
            <a:r>
              <a:rPr lang="zh-TW" altLang="en-US" dirty="0" smtClean="0"/>
              <a:t>美金，美金與英鎊匯率為</a:t>
            </a:r>
            <a:r>
              <a:rPr lang="en-US" altLang="zh-TW" dirty="0" smtClean="0"/>
              <a:t>2:1</a:t>
            </a:r>
            <a:r>
              <a:rPr lang="zh-TW" altLang="en-US" dirty="0" smtClean="0"/>
              <a:t>，兌換的時候要收</a:t>
            </a:r>
            <a:r>
              <a:rPr lang="en-US" altLang="zh-TW" dirty="0" smtClean="0"/>
              <a:t>1.5%</a:t>
            </a:r>
            <a:r>
              <a:rPr lang="zh-TW" altLang="en-US" dirty="0" smtClean="0"/>
              <a:t>的手續費。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assertEquals</a:t>
            </a:r>
            <a:r>
              <a:rPr lang="en-US" altLang="zh-TW" dirty="0" smtClean="0"/>
              <a:t>(new Note(49.25,”GBP”),result);</a:t>
            </a:r>
          </a:p>
          <a:p>
            <a:pPr lvl="1"/>
            <a:r>
              <a:rPr lang="en-US" altLang="zh-TW" dirty="0" err="1"/>
              <a:t>assertEquals</a:t>
            </a:r>
            <a:r>
              <a:rPr lang="en-US" altLang="zh-TW" dirty="0"/>
              <a:t>(new </a:t>
            </a:r>
            <a:r>
              <a:rPr lang="en-US" altLang="zh-TW" dirty="0" smtClean="0"/>
              <a:t>Note((100/2)*(1-0.015),”</a:t>
            </a:r>
            <a:r>
              <a:rPr lang="en-US" altLang="zh-TW" dirty="0"/>
              <a:t>GBP”),result);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下面的寫法比上面的好，明確的說明了這個值，當初在斷言設定的時候，是如何被設定與考量的。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490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Driven Development</a:t>
            </a:r>
            <a:br>
              <a:rPr lang="en-US" altLang="zh-TW" dirty="0"/>
            </a:br>
            <a:r>
              <a:rPr lang="en-US" altLang="zh-TW" dirty="0"/>
              <a:t>(TDD)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half" idx="2"/>
          </p:nvPr>
        </p:nvSpPr>
        <p:spPr>
          <a:xfrm>
            <a:off x="3754110" y="1693334"/>
            <a:ext cx="3852396" cy="4662309"/>
          </a:xfrm>
        </p:spPr>
        <p:txBody>
          <a:bodyPr>
            <a:normAutofit fontScale="92500" lnSpcReduction="10000"/>
          </a:bodyPr>
          <a:lstStyle/>
          <a:p>
            <a:r>
              <a:rPr lang="zh-TW" altLang="en-US" sz="4000" dirty="0" smtClean="0"/>
              <a:t>先寫測試，確認測試失敗。</a:t>
            </a:r>
            <a:endParaRPr lang="en-US" altLang="zh-TW" sz="4000" dirty="0" smtClean="0"/>
          </a:p>
          <a:p>
            <a:r>
              <a:rPr lang="zh-TW" altLang="en-US" sz="4000" dirty="0" smtClean="0"/>
              <a:t>撰寫程式</a:t>
            </a:r>
            <a:endParaRPr lang="en-US" altLang="zh-TW" sz="4000" dirty="0" smtClean="0"/>
          </a:p>
          <a:p>
            <a:r>
              <a:rPr lang="zh-TW" altLang="en-US" sz="4000" dirty="0" smtClean="0"/>
              <a:t>讓程式通過測試</a:t>
            </a:r>
            <a:endParaRPr lang="en-US" altLang="zh-TW" sz="4000" dirty="0" smtClean="0"/>
          </a:p>
          <a:p>
            <a:r>
              <a:rPr lang="zh-TW" altLang="en-US" sz="4000" dirty="0" smtClean="0"/>
              <a:t>重構</a:t>
            </a:r>
            <a:endParaRPr lang="en-US" altLang="zh-TW" sz="4000" dirty="0" smtClean="0"/>
          </a:p>
          <a:p>
            <a:r>
              <a:rPr lang="zh-TW" altLang="en-US" sz="4000" dirty="0" smtClean="0"/>
              <a:t>再進行測試。</a:t>
            </a:r>
            <a:endParaRPr lang="en-US" altLang="zh-TW" sz="4000" dirty="0" smtClean="0"/>
          </a:p>
          <a:p>
            <a:r>
              <a:rPr lang="zh-TW" altLang="en-US" sz="4000" dirty="0" smtClean="0"/>
              <a:t>通過測試</a:t>
            </a:r>
            <a:endParaRPr lang="zh-TW" altLang="en-US" sz="4000" dirty="0"/>
          </a:p>
        </p:txBody>
      </p:sp>
      <p:pic>
        <p:nvPicPr>
          <p:cNvPr id="7" name="Picture 2" descr="Test-driven development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89" y="1693335"/>
            <a:ext cx="3798340" cy="296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6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重構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 smtClean="0"/>
              <a:t>(Refactor)</a:t>
            </a:r>
            <a:endParaRPr lang="zh-TW" altLang="en-US" dirty="0"/>
          </a:p>
        </p:txBody>
      </p:sp>
      <p:pic>
        <p:nvPicPr>
          <p:cNvPr id="4098" name="Picture 2" descr="http://jjhou.boolan.com/refactoring-b5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2142861"/>
            <a:ext cx="3073193" cy="389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pbs.twimg.com/profile_images/79787739/mf-tg-sq_400x400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039" y="2142861"/>
            <a:ext cx="3898502" cy="3898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803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在不改變軟體外部行為的前提下</a:t>
            </a:r>
            <a:r>
              <a:rPr lang="zh-TW" altLang="en-US" sz="2800" dirty="0"/>
              <a:t>，改變其內部結構，使其更</a:t>
            </a:r>
            <a:r>
              <a:rPr lang="zh-TW" altLang="en-US" sz="2800" b="1" dirty="0"/>
              <a:t>容易理解</a:t>
            </a:r>
            <a:r>
              <a:rPr lang="zh-TW" altLang="en-US" sz="2800" dirty="0"/>
              <a:t>且</a:t>
            </a:r>
            <a:r>
              <a:rPr lang="zh-TW" altLang="en-US" sz="2800" b="1" dirty="0"/>
              <a:t>易於修改</a:t>
            </a:r>
            <a:r>
              <a:rPr lang="zh-TW" altLang="en-US" sz="2800" dirty="0" smtClean="0"/>
              <a:t>」</a:t>
            </a:r>
            <a:endParaRPr lang="zh-TW" altLang="en-US" sz="2800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重構的定</a:t>
            </a:r>
            <a:r>
              <a:rPr lang="zh-TW" altLang="en-US" dirty="0"/>
              <a:t>義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zh-TW" dirty="0"/>
              <a:t>Martin Fowler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69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48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強者的思維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總是異於常人的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400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65150" y="4164014"/>
            <a:ext cx="6877049" cy="132080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在電腦這一行上面，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好的跟壞的，可以差到一百倍以上</a:t>
            </a:r>
            <a:r>
              <a:rPr lang="en-US" altLang="zh-TW" dirty="0" smtClean="0"/>
              <a:t>!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352"/>
            <a:ext cx="4916738" cy="3292816"/>
          </a:xfrm>
        </p:spPr>
      </p:pic>
      <p:grpSp>
        <p:nvGrpSpPr>
          <p:cNvPr id="17" name="群組 16"/>
          <p:cNvGrpSpPr/>
          <p:nvPr/>
        </p:nvGrpSpPr>
        <p:grpSpPr>
          <a:xfrm>
            <a:off x="1715171" y="2433374"/>
            <a:ext cx="7651750" cy="3824345"/>
            <a:chOff x="1761772" y="2366647"/>
            <a:chExt cx="7651750" cy="3824345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8278" y="2366647"/>
              <a:ext cx="3971522" cy="3257889"/>
            </a:xfrm>
            <a:prstGeom prst="rect">
              <a:avLst/>
            </a:prstGeom>
          </p:spPr>
        </p:pic>
        <p:sp>
          <p:nvSpPr>
            <p:cNvPr id="16" name="矩形 15"/>
            <p:cNvSpPr/>
            <p:nvPr/>
          </p:nvSpPr>
          <p:spPr>
            <a:xfrm>
              <a:off x="1761772" y="5821660"/>
              <a:ext cx="765175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dirty="0"/>
                <a:t>https://www.youtube.com/watch?v=xRtcvDBdu1k</a:t>
              </a:r>
            </a:p>
          </p:txBody>
        </p:sp>
      </p:grpSp>
      <p:sp>
        <p:nvSpPr>
          <p:cNvPr id="15" name="標題 1"/>
          <p:cNvSpPr txBox="1">
            <a:spLocks/>
          </p:cNvSpPr>
          <p:nvPr/>
        </p:nvSpPr>
        <p:spPr>
          <a:xfrm rot="409483">
            <a:off x="3140077" y="2705566"/>
            <a:ext cx="2447924" cy="264316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800" b="1" dirty="0" smtClean="0">
                <a:latin typeface="5j0 "/>
              </a:rPr>
              <a:t>追求極致</a:t>
            </a:r>
            <a:endParaRPr lang="zh-TW" altLang="en-US" sz="8800" b="1" dirty="0">
              <a:latin typeface="5j0 "/>
            </a:endParaRPr>
          </a:p>
        </p:txBody>
      </p:sp>
    </p:spTree>
    <p:extLst>
      <p:ext uri="{BB962C8B-B14F-4D97-AF65-F5344CB8AC3E}">
        <p14:creationId xmlns:p14="http://schemas.microsoft.com/office/powerpoint/2010/main" val="180862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弱者</a:t>
            </a:r>
            <a:r>
              <a:rPr lang="en-US" altLang="zh-TW" dirty="0" smtClean="0"/>
              <a:t>(</a:t>
            </a:r>
            <a:r>
              <a:rPr lang="zh-TW" altLang="en-US" dirty="0" smtClean="0"/>
              <a:t>我</a:t>
            </a:r>
            <a:r>
              <a:rPr lang="en-US" altLang="zh-TW" dirty="0" smtClean="0"/>
              <a:t>)</a:t>
            </a:r>
            <a:r>
              <a:rPr lang="zh-TW" altLang="en-US" dirty="0" smtClean="0"/>
              <a:t>的思維</a:t>
            </a:r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我</a:t>
            </a:r>
            <a:r>
              <a:rPr lang="zh-TW" altLang="en-US" dirty="0"/>
              <a:t>猜</a:t>
            </a:r>
            <a:r>
              <a:rPr lang="zh-TW" altLang="en-US" dirty="0" smtClean="0"/>
              <a:t>應該有不少人跟我一樣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676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74675" y="4137889"/>
            <a:ext cx="7245349" cy="1974850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大多數的人，都會失敗，很少有第一次成功的，而我比別人更遜，失敗更多，如果不允許失敗，那一定不適合我。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6" y="1000989"/>
            <a:ext cx="2387599" cy="2387599"/>
          </a:xfrm>
          <a:prstGeom prst="rect">
            <a:avLst/>
          </a:prstGeom>
          <a:ln w="228600" cap="sq" cmpd="thickThin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801829"/>
            <a:ext cx="5249455" cy="2785921"/>
          </a:xfrm>
          <a:prstGeom prst="rect">
            <a:avLst/>
          </a:prstGeom>
        </p:spPr>
      </p:pic>
      <p:sp>
        <p:nvSpPr>
          <p:cNvPr id="15" name="標題 1"/>
          <p:cNvSpPr txBox="1">
            <a:spLocks/>
          </p:cNvSpPr>
          <p:nvPr/>
        </p:nvSpPr>
        <p:spPr>
          <a:xfrm rot="524635">
            <a:off x="3240087" y="2441656"/>
            <a:ext cx="2447924" cy="26431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TW" altLang="en-US" sz="8800" b="1" dirty="0" smtClean="0">
                <a:solidFill>
                  <a:srgbClr val="FF0000"/>
                </a:solidFill>
                <a:latin typeface="5j0 "/>
              </a:rPr>
              <a:t>可以重</a:t>
            </a:r>
            <a:r>
              <a:rPr lang="zh-TW" altLang="en-US" sz="8800" b="1" dirty="0">
                <a:solidFill>
                  <a:srgbClr val="FF0000"/>
                </a:solidFill>
                <a:latin typeface="5j0 "/>
              </a:rPr>
              <a:t>試</a:t>
            </a:r>
          </a:p>
        </p:txBody>
      </p:sp>
    </p:spTree>
    <p:extLst>
      <p:ext uri="{BB962C8B-B14F-4D97-AF65-F5344CB8AC3E}">
        <p14:creationId xmlns:p14="http://schemas.microsoft.com/office/powerpoint/2010/main" val="51803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獨孤求勝，失敗學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人生三十年</a:t>
            </a:r>
            <a:r>
              <a:rPr lang="zh-TW" altLang="en-US" strike="sngStrike" dirty="0" smtClean="0"/>
              <a:t>失敗</a:t>
            </a:r>
            <a:r>
              <a:rPr lang="zh-TW" altLang="en-US" dirty="0" smtClean="0"/>
              <a:t>經驗總結，</a:t>
            </a:r>
            <a:endParaRPr lang="en-US" altLang="zh-TW" dirty="0" smtClean="0"/>
          </a:p>
          <a:p>
            <a:r>
              <a:rPr lang="zh-TW" altLang="en-US" dirty="0" smtClean="0"/>
              <a:t>跟你</a:t>
            </a:r>
            <a:r>
              <a:rPr lang="en-US" altLang="zh-TW" dirty="0" smtClean="0"/>
              <a:t>(</a:t>
            </a:r>
            <a:r>
              <a:rPr lang="zh-TW" altLang="en-US" dirty="0" smtClean="0"/>
              <a:t>妳</a:t>
            </a:r>
            <a:r>
              <a:rPr lang="en-US" altLang="zh-TW" dirty="0" smtClean="0"/>
              <a:t>)</a:t>
            </a:r>
            <a:r>
              <a:rPr lang="zh-TW" altLang="en-US" dirty="0" smtClean="0"/>
              <a:t>分享，如何正確有效的失敗，失敗的漂亮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718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2122</TotalTime>
  <Words>1737</Words>
  <Application>Microsoft Office PowerPoint</Application>
  <PresentationFormat>如螢幕大小 (4:3)</PresentationFormat>
  <Paragraphs>228</Paragraphs>
  <Slides>45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3" baseType="lpstr">
      <vt:lpstr>5j0 </vt:lpstr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TDD &amp; BDD  on JavaScript</vt:lpstr>
      <vt:lpstr>自我介紹</vt:lpstr>
      <vt:lpstr>條條大路通羅馬</vt:lpstr>
      <vt:lpstr>你的思維</vt:lpstr>
      <vt:lpstr>強者的思維</vt:lpstr>
      <vt:lpstr>在電腦這一行上面， 好的跟壞的，可以差到一百倍以上!</vt:lpstr>
      <vt:lpstr>弱者(我)的思維</vt:lpstr>
      <vt:lpstr>大多數的人，都會失敗，很少有第一次成功的，而我比別人更遜，失敗更多，如果不允許失敗，那一定不適合我。</vt:lpstr>
      <vt:lpstr>獨孤求勝，失敗學</vt:lpstr>
      <vt:lpstr>失敗為成功之母，但是!</vt:lpstr>
      <vt:lpstr>所以失敗的要點是!?</vt:lpstr>
      <vt:lpstr>要敗的便宜</vt:lpstr>
      <vt:lpstr>要敗的快</vt:lpstr>
      <vt:lpstr>要敗的明確</vt:lpstr>
      <vt:lpstr>要敗的有價值</vt:lpstr>
      <vt:lpstr>重複一下失敗的要點</vt:lpstr>
      <vt:lpstr>軟體開發的慘業現況</vt:lpstr>
      <vt:lpstr>敗的很貴</vt:lpstr>
      <vt:lpstr>失敗的成本</vt:lpstr>
      <vt:lpstr>心跳出血</vt:lpstr>
      <vt:lpstr>敗的很慢</vt:lpstr>
      <vt:lpstr>系統架構</vt:lpstr>
      <vt:lpstr>時間到哪邊去了??</vt:lpstr>
      <vt:lpstr>敗的不清不楚</vt:lpstr>
      <vt:lpstr>可怕的變數範圍</vt:lpstr>
      <vt:lpstr>以上八行的程式你有答對嗎?</vt:lpstr>
      <vt:lpstr>敗的沒有價值</vt:lpstr>
      <vt:lpstr>這世上有一種東西叫版本控制，有一種工作方式是共同開發。</vt:lpstr>
      <vt:lpstr>不怕神一般的對手， 只怕豬一般的隊友</vt:lpstr>
      <vt:lpstr>到目前為止你的收穫是???</vt:lpstr>
      <vt:lpstr>所以我們需要革命!</vt:lpstr>
      <vt:lpstr>Test Driven Development (TDD)</vt:lpstr>
      <vt:lpstr>測試</vt:lpstr>
      <vt:lpstr>為什麼軟體要測試???</vt:lpstr>
      <vt:lpstr>測試的要點</vt:lpstr>
      <vt:lpstr>測試優先(Test First)</vt:lpstr>
      <vt:lpstr>獨立測試(Isolated Test)</vt:lpstr>
      <vt:lpstr>測試列表(Test List) </vt:lpstr>
      <vt:lpstr>斷言優先(Assert First) </vt:lpstr>
      <vt:lpstr>測試數據(Test Data) </vt:lpstr>
      <vt:lpstr>顯式資料(Evident Data)</vt:lpstr>
      <vt:lpstr>Test Driven Development (TDD)</vt:lpstr>
      <vt:lpstr>重構 (Refactor)</vt:lpstr>
      <vt:lpstr>在不改變軟體外部行為的前提下，改變其內部結構，使其更容易理解且易於修改」</vt:lpstr>
      <vt:lpstr>PowerPoint 簡報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OO!?</dc:title>
  <dc:creator>Domo</dc:creator>
  <cp:lastModifiedBy>Domo</cp:lastModifiedBy>
  <cp:revision>768</cp:revision>
  <dcterms:created xsi:type="dcterms:W3CDTF">2015-10-13T14:23:45Z</dcterms:created>
  <dcterms:modified xsi:type="dcterms:W3CDTF">2015-10-17T16:22:31Z</dcterms:modified>
</cp:coreProperties>
</file>