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03"/>
  </p:notesMasterIdLst>
  <p:sldIdLst>
    <p:sldId id="256" r:id="rId2"/>
    <p:sldId id="259" r:id="rId3"/>
    <p:sldId id="272" r:id="rId4"/>
    <p:sldId id="260" r:id="rId5"/>
    <p:sldId id="277" r:id="rId6"/>
    <p:sldId id="273" r:id="rId7"/>
    <p:sldId id="274" r:id="rId8"/>
    <p:sldId id="275" r:id="rId9"/>
    <p:sldId id="282" r:id="rId10"/>
    <p:sldId id="276" r:id="rId11"/>
    <p:sldId id="280" r:id="rId12"/>
    <p:sldId id="281" r:id="rId13"/>
    <p:sldId id="278" r:id="rId14"/>
    <p:sldId id="258" r:id="rId15"/>
    <p:sldId id="261" r:id="rId16"/>
    <p:sldId id="264" r:id="rId17"/>
    <p:sldId id="266" r:id="rId18"/>
    <p:sldId id="265" r:id="rId19"/>
    <p:sldId id="263" r:id="rId20"/>
    <p:sldId id="267" r:id="rId21"/>
    <p:sldId id="279" r:id="rId22"/>
    <p:sldId id="268" r:id="rId23"/>
    <p:sldId id="269" r:id="rId24"/>
    <p:sldId id="283" r:id="rId25"/>
    <p:sldId id="285" r:id="rId26"/>
    <p:sldId id="284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352" r:id="rId35"/>
    <p:sldId id="350" r:id="rId36"/>
    <p:sldId id="294" r:id="rId37"/>
    <p:sldId id="295" r:id="rId38"/>
    <p:sldId id="298" r:id="rId39"/>
    <p:sldId id="297" r:id="rId40"/>
    <p:sldId id="296" r:id="rId41"/>
    <p:sldId id="299" r:id="rId42"/>
    <p:sldId id="300" r:id="rId43"/>
    <p:sldId id="301" r:id="rId44"/>
    <p:sldId id="302" r:id="rId45"/>
    <p:sldId id="304" r:id="rId46"/>
    <p:sldId id="303" r:id="rId47"/>
    <p:sldId id="305" r:id="rId48"/>
    <p:sldId id="306" r:id="rId49"/>
    <p:sldId id="307" r:id="rId50"/>
    <p:sldId id="308" r:id="rId51"/>
    <p:sldId id="351" r:id="rId52"/>
    <p:sldId id="309" r:id="rId53"/>
    <p:sldId id="310" r:id="rId54"/>
    <p:sldId id="311" r:id="rId55"/>
    <p:sldId id="312" r:id="rId56"/>
    <p:sldId id="313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25" r:id="rId65"/>
    <p:sldId id="342" r:id="rId66"/>
    <p:sldId id="343" r:id="rId67"/>
    <p:sldId id="344" r:id="rId68"/>
    <p:sldId id="345" r:id="rId69"/>
    <p:sldId id="346" r:id="rId70"/>
    <p:sldId id="347" r:id="rId71"/>
    <p:sldId id="349" r:id="rId72"/>
    <p:sldId id="348" r:id="rId73"/>
    <p:sldId id="314" r:id="rId74"/>
    <p:sldId id="331" r:id="rId75"/>
    <p:sldId id="328" r:id="rId76"/>
    <p:sldId id="332" r:id="rId77"/>
    <p:sldId id="333" r:id="rId78"/>
    <p:sldId id="334" r:id="rId79"/>
    <p:sldId id="335" r:id="rId80"/>
    <p:sldId id="329" r:id="rId81"/>
    <p:sldId id="336" r:id="rId82"/>
    <p:sldId id="330" r:id="rId83"/>
    <p:sldId id="337" r:id="rId84"/>
    <p:sldId id="316" r:id="rId85"/>
    <p:sldId id="317" r:id="rId86"/>
    <p:sldId id="360" r:id="rId87"/>
    <p:sldId id="361" r:id="rId88"/>
    <p:sldId id="363" r:id="rId89"/>
    <p:sldId id="362" r:id="rId90"/>
    <p:sldId id="320" r:id="rId91"/>
    <p:sldId id="364" r:id="rId92"/>
    <p:sldId id="365" r:id="rId93"/>
    <p:sldId id="366" r:id="rId94"/>
    <p:sldId id="321" r:id="rId95"/>
    <p:sldId id="322" r:id="rId96"/>
    <p:sldId id="323" r:id="rId97"/>
    <p:sldId id="367" r:id="rId98"/>
    <p:sldId id="324" r:id="rId99"/>
    <p:sldId id="340" r:id="rId100"/>
    <p:sldId id="341" r:id="rId101"/>
    <p:sldId id="368" r:id="rId10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3257E2-008B-4A17-9CA1-01DC27F178EF}">
          <p14:sldIdLst>
            <p14:sldId id="256"/>
          </p14:sldIdLst>
        </p14:section>
        <p14:section name="HTML" id="{500948C2-2301-43B6-BFA8-67944BC2051F}">
          <p14:sldIdLst>
            <p14:sldId id="259"/>
            <p14:sldId id="272"/>
          </p14:sldIdLst>
        </p14:section>
        <p14:section name="CSS" id="{8FC45BDC-F4DD-4823-81FC-6E54F22CBFC6}">
          <p14:sldIdLst>
            <p14:sldId id="260"/>
            <p14:sldId id="277"/>
            <p14:sldId id="273"/>
          </p14:sldIdLst>
        </p14:section>
        <p14:section name="jQuery" id="{A3CEA393-0C29-4F4B-A818-6B2548B418B5}">
          <p14:sldIdLst>
            <p14:sldId id="274"/>
            <p14:sldId id="275"/>
            <p14:sldId id="282"/>
            <p14:sldId id="276"/>
            <p14:sldId id="280"/>
            <p14:sldId id="281"/>
            <p14:sldId id="278"/>
          </p14:sldIdLst>
        </p14:section>
        <p14:section name="jQuery Type" id="{3BC41408-8FFD-42FF-B4ED-BC3199C68E44}">
          <p14:sldIdLst>
            <p14:sldId id="258"/>
            <p14:sldId id="261"/>
            <p14:sldId id="264"/>
            <p14:sldId id="266"/>
            <p14:sldId id="265"/>
            <p14:sldId id="263"/>
            <p14:sldId id="267"/>
            <p14:sldId id="279"/>
            <p14:sldId id="268"/>
            <p14:sldId id="269"/>
          </p14:sldIdLst>
        </p14:section>
        <p14:section name="jQuery Factory" id="{AC18CCB4-D35D-4EC7-92EB-9B2586CB3A42}">
          <p14:sldIdLst>
            <p14:sldId id="283"/>
            <p14:sldId id="285"/>
            <p14:sldId id="284"/>
            <p14:sldId id="286"/>
            <p14:sldId id="287"/>
            <p14:sldId id="289"/>
            <p14:sldId id="290"/>
            <p14:sldId id="291"/>
            <p14:sldId id="292"/>
            <p14:sldId id="293"/>
            <p14:sldId id="352"/>
            <p14:sldId id="350"/>
          </p14:sldIdLst>
        </p14:section>
        <p14:section name="jQuery Getter-Settter" id="{271EF72F-1BAC-4EA5-815F-52ED6D963328}">
          <p14:sldIdLst>
            <p14:sldId id="294"/>
            <p14:sldId id="295"/>
            <p14:sldId id="298"/>
            <p14:sldId id="297"/>
            <p14:sldId id="296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51"/>
          </p14:sldIdLst>
        </p14:section>
        <p14:section name="DOM Node Trip" id="{C6FC77FC-11A5-429A-A0D8-532D0034605E}">
          <p14:sldIdLst>
            <p14:sldId id="309"/>
            <p14:sldId id="310"/>
            <p14:sldId id="311"/>
            <p14:sldId id="312"/>
            <p14:sldId id="313"/>
            <p14:sldId id="353"/>
          </p14:sldIdLst>
        </p14:section>
        <p14:section name="動畫" id="{7671ABDD-6E19-44FC-96E3-5C1F4B10A2FB}">
          <p14:sldIdLst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Tools" id="{780F3AE5-17C6-4B92-B14C-622CE01ACB0C}">
          <p14:sldIdLst>
            <p14:sldId id="325"/>
            <p14:sldId id="342"/>
            <p14:sldId id="343"/>
            <p14:sldId id="344"/>
            <p14:sldId id="345"/>
            <p14:sldId id="346"/>
            <p14:sldId id="347"/>
            <p14:sldId id="349"/>
            <p14:sldId id="348"/>
          </p14:sldIdLst>
        </p14:section>
        <p14:section name="Event" id="{3D986E86-0973-44EE-9203-82AB386C76AC}">
          <p14:sldIdLst>
            <p14:sldId id="314"/>
            <p14:sldId id="331"/>
            <p14:sldId id="328"/>
            <p14:sldId id="332"/>
            <p14:sldId id="333"/>
            <p14:sldId id="334"/>
            <p14:sldId id="335"/>
            <p14:sldId id="329"/>
            <p14:sldId id="336"/>
            <p14:sldId id="330"/>
            <p14:sldId id="337"/>
            <p14:sldId id="316"/>
            <p14:sldId id="317"/>
            <p14:sldId id="360"/>
            <p14:sldId id="361"/>
            <p14:sldId id="363"/>
            <p14:sldId id="362"/>
          </p14:sldIdLst>
        </p14:section>
        <p14:section name="AJAX" id="{7CCC12B9-9F6D-4023-9A36-83DE409FCF0A}">
          <p14:sldIdLst>
            <p14:sldId id="320"/>
            <p14:sldId id="364"/>
            <p14:sldId id="365"/>
            <p14:sldId id="366"/>
            <p14:sldId id="321"/>
            <p14:sldId id="322"/>
            <p14:sldId id="323"/>
            <p14:sldId id="367"/>
            <p14:sldId id="324"/>
            <p14:sldId id="340"/>
            <p14:sldId id="341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63710" autoAdjust="0"/>
  </p:normalViewPr>
  <p:slideViewPr>
    <p:cSldViewPr snapToGrid="0">
      <p:cViewPr varScale="1">
        <p:scale>
          <a:sx n="74" d="100"/>
          <a:sy n="74" d="100"/>
        </p:scale>
        <p:origin x="2730" y="60"/>
      </p:cViewPr>
      <p:guideLst/>
    </p:cSldViewPr>
  </p:slideViewPr>
  <p:notesTextViewPr>
    <p:cViewPr>
      <p:scale>
        <a:sx n="1" d="1"/>
        <a:sy n="1" d="1"/>
      </p:scale>
      <p:origin x="0" y="-113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5DFB0-E730-42BA-A01F-F0BFEF3C2D8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9970F8A-0C52-4196-A3DE-ADE4AF8596E4}">
      <dgm:prSet phldrT="[文字]" custT="1"/>
      <dgm:spPr/>
      <dgm:t>
        <a:bodyPr/>
        <a:lstStyle/>
        <a:p>
          <a:r>
            <a:rPr lang="en-US" sz="2000" b="1" i="0" dirty="0" err="1" smtClean="0"/>
            <a:t>ajaxStart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E6C88775-4284-4328-8A88-10F39A9C25A3}" type="parTrans" cxnId="{49C581E8-D912-480B-86FE-39FFDF9DDF73}">
      <dgm:prSet/>
      <dgm:spPr/>
      <dgm:t>
        <a:bodyPr/>
        <a:lstStyle/>
        <a:p>
          <a:endParaRPr lang="zh-TW" altLang="en-US"/>
        </a:p>
      </dgm:t>
    </dgm:pt>
    <dgm:pt modelId="{2B0C33F2-D544-4848-BED9-943DECE3E49A}" type="sibTrans" cxnId="{49C581E8-D912-480B-86FE-39FFDF9DDF73}">
      <dgm:prSet/>
      <dgm:spPr/>
      <dgm:t>
        <a:bodyPr/>
        <a:lstStyle/>
        <a:p>
          <a:endParaRPr lang="zh-TW" altLang="en-US"/>
        </a:p>
      </dgm:t>
    </dgm:pt>
    <dgm:pt modelId="{9AECA9C6-7A8B-4B06-B3EC-AF79F2F1D515}">
      <dgm:prSet phldrT="[文字]" custT="1"/>
      <dgm:spPr/>
      <dgm:t>
        <a:bodyPr/>
        <a:lstStyle/>
        <a:p>
          <a:r>
            <a:rPr lang="en-US" sz="2000" b="1" i="0" dirty="0" err="1" smtClean="0"/>
            <a:t>beforeSend</a:t>
          </a:r>
          <a:r>
            <a:rPr lang="en-US" sz="2000" b="0" i="0" dirty="0" smtClean="0"/>
            <a:t> (Local Event)</a:t>
          </a:r>
          <a:endParaRPr lang="zh-TW" altLang="en-US" sz="2000" dirty="0"/>
        </a:p>
      </dgm:t>
    </dgm:pt>
    <dgm:pt modelId="{2EDABFBC-71AD-4E8C-BC09-FC865A4EEABD}" type="parTrans" cxnId="{1C21195E-61A6-40C7-8472-72E3A85AF05F}">
      <dgm:prSet/>
      <dgm:spPr/>
      <dgm:t>
        <a:bodyPr/>
        <a:lstStyle/>
        <a:p>
          <a:endParaRPr lang="zh-TW" altLang="en-US"/>
        </a:p>
      </dgm:t>
    </dgm:pt>
    <dgm:pt modelId="{AEDD72F7-290A-4639-AF6D-25EAED8B2A44}" type="sibTrans" cxnId="{1C21195E-61A6-40C7-8472-72E3A85AF05F}">
      <dgm:prSet/>
      <dgm:spPr/>
      <dgm:t>
        <a:bodyPr/>
        <a:lstStyle/>
        <a:p>
          <a:endParaRPr lang="zh-TW" altLang="en-US"/>
        </a:p>
      </dgm:t>
    </dgm:pt>
    <dgm:pt modelId="{C19DA738-A88F-4512-9D43-5BE441214BF2}">
      <dgm:prSet phldrT="[文字]" custT="1"/>
      <dgm:spPr/>
      <dgm:t>
        <a:bodyPr/>
        <a:lstStyle/>
        <a:p>
          <a:r>
            <a:rPr lang="en-US" sz="2000" b="1" i="0" dirty="0" err="1" smtClean="0"/>
            <a:t>ajaxSend</a:t>
          </a:r>
          <a:r>
            <a:rPr lang="en-US" sz="2000" b="0" i="0" dirty="0" smtClean="0"/>
            <a:t> (Global Event) </a:t>
          </a:r>
          <a:endParaRPr lang="zh-TW" altLang="en-US" sz="2000" dirty="0"/>
        </a:p>
      </dgm:t>
    </dgm:pt>
    <dgm:pt modelId="{0308B4F8-68C9-4EB9-BE17-0C8F5F36C81A}" type="parTrans" cxnId="{02411187-793E-4339-8F62-2724AD13A059}">
      <dgm:prSet/>
      <dgm:spPr/>
      <dgm:t>
        <a:bodyPr/>
        <a:lstStyle/>
        <a:p>
          <a:endParaRPr lang="zh-TW" altLang="en-US"/>
        </a:p>
      </dgm:t>
    </dgm:pt>
    <dgm:pt modelId="{3014AF09-0DB7-4615-B17D-C4E22608BBA6}" type="sibTrans" cxnId="{02411187-793E-4339-8F62-2724AD13A059}">
      <dgm:prSet/>
      <dgm:spPr/>
      <dgm:t>
        <a:bodyPr/>
        <a:lstStyle/>
        <a:p>
          <a:endParaRPr lang="zh-TW" altLang="en-US"/>
        </a:p>
      </dgm:t>
    </dgm:pt>
    <dgm:pt modelId="{6D7F98BA-D801-4F60-ADA7-4B1CB3135AED}">
      <dgm:prSet phldrT="[文字]" custT="1"/>
      <dgm:spPr/>
      <dgm:t>
        <a:bodyPr/>
        <a:lstStyle/>
        <a:p>
          <a:r>
            <a:rPr lang="en-US" sz="1200" b="1" i="0" dirty="0" smtClean="0"/>
            <a:t>success</a:t>
          </a:r>
          <a:r>
            <a:rPr lang="en-US" sz="1200" b="0" i="0" dirty="0" smtClean="0"/>
            <a:t> (Local Event)</a:t>
          </a:r>
          <a:endParaRPr lang="zh-TW" altLang="en-US" sz="1200" dirty="0"/>
        </a:p>
      </dgm:t>
    </dgm:pt>
    <dgm:pt modelId="{AB4B1943-0DD8-49B1-95B7-0AB07EF2833E}" type="parTrans" cxnId="{3B39FF7C-24CB-46D8-8386-5F7F27EE41EC}">
      <dgm:prSet/>
      <dgm:spPr/>
      <dgm:t>
        <a:bodyPr/>
        <a:lstStyle/>
        <a:p>
          <a:endParaRPr lang="zh-TW" altLang="en-US"/>
        </a:p>
      </dgm:t>
    </dgm:pt>
    <dgm:pt modelId="{56A331EF-EC78-4E1B-8593-150A1178C80D}" type="sibTrans" cxnId="{3B39FF7C-24CB-46D8-8386-5F7F27EE41EC}">
      <dgm:prSet/>
      <dgm:spPr/>
      <dgm:t>
        <a:bodyPr/>
        <a:lstStyle/>
        <a:p>
          <a:endParaRPr lang="zh-TW" altLang="en-US"/>
        </a:p>
      </dgm:t>
    </dgm:pt>
    <dgm:pt modelId="{A281B389-1667-4A55-BD58-092071C5FE09}">
      <dgm:prSet phldrT="[文字]" custT="1"/>
      <dgm:spPr/>
      <dgm:t>
        <a:bodyPr/>
        <a:lstStyle/>
        <a:p>
          <a:r>
            <a:rPr lang="en-US" sz="1200" b="1" i="0" dirty="0" err="1" smtClean="0"/>
            <a:t>ajaxSuccess</a:t>
          </a:r>
          <a:r>
            <a:rPr lang="en-US" sz="1200" b="0" i="0" dirty="0" smtClean="0"/>
            <a:t> (Global Event)</a:t>
          </a:r>
          <a:endParaRPr lang="zh-TW" altLang="en-US" sz="1200" dirty="0"/>
        </a:p>
      </dgm:t>
    </dgm:pt>
    <dgm:pt modelId="{611A890A-7FC5-4A78-8173-78A146564008}" type="parTrans" cxnId="{371EF19D-7B7D-4FE4-B961-B4518DAA96A0}">
      <dgm:prSet/>
      <dgm:spPr/>
      <dgm:t>
        <a:bodyPr/>
        <a:lstStyle/>
        <a:p>
          <a:endParaRPr lang="zh-TW" altLang="en-US"/>
        </a:p>
      </dgm:t>
    </dgm:pt>
    <dgm:pt modelId="{95BD7FAB-AB1E-44CF-B670-795C410A9B2A}" type="sibTrans" cxnId="{371EF19D-7B7D-4FE4-B961-B4518DAA96A0}">
      <dgm:prSet/>
      <dgm:spPr/>
      <dgm:t>
        <a:bodyPr/>
        <a:lstStyle/>
        <a:p>
          <a:endParaRPr lang="zh-TW" altLang="en-US"/>
        </a:p>
      </dgm:t>
    </dgm:pt>
    <dgm:pt modelId="{E8352088-9995-4DA8-8752-A146C982808C}">
      <dgm:prSet phldrT="[文字]" custT="1"/>
      <dgm:spPr/>
      <dgm:t>
        <a:bodyPr/>
        <a:lstStyle/>
        <a:p>
          <a:r>
            <a:rPr lang="en-US" sz="1200" b="1" i="0" dirty="0" smtClean="0"/>
            <a:t>error</a:t>
          </a:r>
          <a:r>
            <a:rPr lang="en-US" sz="1200" b="0" i="0" dirty="0" smtClean="0"/>
            <a:t> (Local Event)</a:t>
          </a:r>
          <a:endParaRPr lang="zh-TW" altLang="en-US" sz="1200" dirty="0"/>
        </a:p>
      </dgm:t>
    </dgm:pt>
    <dgm:pt modelId="{E026AA32-E98D-4305-AB4E-9525F63358A7}" type="parTrans" cxnId="{7BAE7EE7-3D94-4A80-BA33-FA81E6FACA8D}">
      <dgm:prSet/>
      <dgm:spPr/>
      <dgm:t>
        <a:bodyPr/>
        <a:lstStyle/>
        <a:p>
          <a:endParaRPr lang="zh-TW" altLang="en-US"/>
        </a:p>
      </dgm:t>
    </dgm:pt>
    <dgm:pt modelId="{FEA62B55-B628-4BF9-ABD0-3E80060D2A0E}" type="sibTrans" cxnId="{7BAE7EE7-3D94-4A80-BA33-FA81E6FACA8D}">
      <dgm:prSet/>
      <dgm:spPr/>
      <dgm:t>
        <a:bodyPr/>
        <a:lstStyle/>
        <a:p>
          <a:endParaRPr lang="zh-TW" altLang="en-US"/>
        </a:p>
      </dgm:t>
    </dgm:pt>
    <dgm:pt modelId="{D2BC07BA-039B-4DBA-8DF6-47A8C1A99412}">
      <dgm:prSet phldrT="[文字]" custT="1"/>
      <dgm:spPr/>
      <dgm:t>
        <a:bodyPr/>
        <a:lstStyle/>
        <a:p>
          <a:r>
            <a:rPr lang="en-US" sz="1200" b="1" i="0" dirty="0" err="1" smtClean="0"/>
            <a:t>ajaxError</a:t>
          </a:r>
          <a:r>
            <a:rPr lang="en-US" sz="1200" b="0" i="0" dirty="0" smtClean="0"/>
            <a:t> (Global Event)</a:t>
          </a:r>
          <a:endParaRPr lang="zh-TW" altLang="en-US" sz="1200" dirty="0"/>
        </a:p>
      </dgm:t>
    </dgm:pt>
    <dgm:pt modelId="{61EB159E-3BCC-48CF-8D56-9FA8255B8E45}" type="parTrans" cxnId="{AEDCFDEE-A813-48D5-85E7-B55FCEBB645C}">
      <dgm:prSet/>
      <dgm:spPr/>
      <dgm:t>
        <a:bodyPr/>
        <a:lstStyle/>
        <a:p>
          <a:endParaRPr lang="zh-TW" altLang="en-US"/>
        </a:p>
      </dgm:t>
    </dgm:pt>
    <dgm:pt modelId="{44649CB2-D576-4086-ACAF-A97220E76FEF}" type="sibTrans" cxnId="{AEDCFDEE-A813-48D5-85E7-B55FCEBB645C}">
      <dgm:prSet/>
      <dgm:spPr/>
      <dgm:t>
        <a:bodyPr/>
        <a:lstStyle/>
        <a:p>
          <a:endParaRPr lang="zh-TW" altLang="en-US"/>
        </a:p>
      </dgm:t>
    </dgm:pt>
    <dgm:pt modelId="{8CB669FB-6BB8-49EF-A56A-8A16A35C6842}">
      <dgm:prSet phldrT="[文字]" custT="1"/>
      <dgm:spPr/>
      <dgm:t>
        <a:bodyPr/>
        <a:lstStyle/>
        <a:p>
          <a:r>
            <a:rPr lang="en-US" sz="2000" b="1" i="0" dirty="0" smtClean="0"/>
            <a:t>complete</a:t>
          </a:r>
          <a:r>
            <a:rPr lang="en-US" sz="2000" b="0" i="0" dirty="0" smtClean="0"/>
            <a:t> (Local Event)</a:t>
          </a:r>
          <a:endParaRPr lang="zh-TW" altLang="en-US" sz="2000" dirty="0"/>
        </a:p>
      </dgm:t>
    </dgm:pt>
    <dgm:pt modelId="{9C057A80-ABE1-4976-8AF8-0CBEA00BA182}" type="parTrans" cxnId="{C4239A0D-A046-4596-B9EA-095914DB4BA2}">
      <dgm:prSet/>
      <dgm:spPr/>
      <dgm:t>
        <a:bodyPr/>
        <a:lstStyle/>
        <a:p>
          <a:endParaRPr lang="zh-TW" altLang="en-US"/>
        </a:p>
      </dgm:t>
    </dgm:pt>
    <dgm:pt modelId="{8AF4534D-FD94-4FB5-9F53-175533B3D717}" type="sibTrans" cxnId="{C4239A0D-A046-4596-B9EA-095914DB4BA2}">
      <dgm:prSet/>
      <dgm:spPr/>
      <dgm:t>
        <a:bodyPr/>
        <a:lstStyle/>
        <a:p>
          <a:endParaRPr lang="zh-TW" altLang="en-US"/>
        </a:p>
      </dgm:t>
    </dgm:pt>
    <dgm:pt modelId="{E8F98DD9-5067-4C7C-A873-85F1F12B1BF6}">
      <dgm:prSet phldrT="[文字]" custT="1"/>
      <dgm:spPr/>
      <dgm:t>
        <a:bodyPr/>
        <a:lstStyle/>
        <a:p>
          <a:r>
            <a:rPr lang="en-US" sz="2000" b="1" i="0" dirty="0" err="1" smtClean="0"/>
            <a:t>ajaxComplete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A5DB4336-D746-4E8E-B9C9-596BAB5A9423}" type="parTrans" cxnId="{3CC15BFD-7DAF-493B-A822-AF58BE9685FA}">
      <dgm:prSet/>
      <dgm:spPr/>
      <dgm:t>
        <a:bodyPr/>
        <a:lstStyle/>
        <a:p>
          <a:endParaRPr lang="zh-TW" altLang="en-US"/>
        </a:p>
      </dgm:t>
    </dgm:pt>
    <dgm:pt modelId="{32C4C8AC-839F-443A-AA3C-6706D8EFFCA8}" type="sibTrans" cxnId="{3CC15BFD-7DAF-493B-A822-AF58BE9685FA}">
      <dgm:prSet/>
      <dgm:spPr/>
      <dgm:t>
        <a:bodyPr/>
        <a:lstStyle/>
        <a:p>
          <a:endParaRPr lang="zh-TW" altLang="en-US"/>
        </a:p>
      </dgm:t>
    </dgm:pt>
    <dgm:pt modelId="{469CF4A4-63CE-4612-B08E-ED0AC63C5DCE}">
      <dgm:prSet phldrT="[文字]" custT="1"/>
      <dgm:spPr/>
      <dgm:t>
        <a:bodyPr/>
        <a:lstStyle/>
        <a:p>
          <a:r>
            <a:rPr lang="en-US" sz="2000" b="1" i="0" dirty="0" err="1" smtClean="0"/>
            <a:t>ajaxStop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6F6F7819-1123-4348-B07E-A54AA6CD1A6B}" type="parTrans" cxnId="{F2CB0D6B-C40D-472C-B221-CB6DBD39B4BB}">
      <dgm:prSet/>
      <dgm:spPr/>
      <dgm:t>
        <a:bodyPr/>
        <a:lstStyle/>
        <a:p>
          <a:endParaRPr lang="zh-TW" altLang="en-US"/>
        </a:p>
      </dgm:t>
    </dgm:pt>
    <dgm:pt modelId="{D1ED5E32-0A3B-4A79-8ED5-DA9D4BF2763A}" type="sibTrans" cxnId="{F2CB0D6B-C40D-472C-B221-CB6DBD39B4BB}">
      <dgm:prSet/>
      <dgm:spPr/>
      <dgm:t>
        <a:bodyPr/>
        <a:lstStyle/>
        <a:p>
          <a:endParaRPr lang="zh-TW" altLang="en-US"/>
        </a:p>
      </dgm:t>
    </dgm:pt>
    <dgm:pt modelId="{E1BE5AC6-1D76-418E-8871-54BBD115283E}" type="pres">
      <dgm:prSet presAssocID="{76E5DFB0-E730-42BA-A01F-F0BFEF3C2D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10B3954-BEEE-4687-9A15-A2DE8E6C9DDF}" type="pres">
      <dgm:prSet presAssocID="{469CF4A4-63CE-4612-B08E-ED0AC63C5DCE}" presName="boxAndChildren" presStyleCnt="0"/>
      <dgm:spPr/>
    </dgm:pt>
    <dgm:pt modelId="{02DB1174-BE16-4CEF-A381-A48B96E4D08B}" type="pres">
      <dgm:prSet presAssocID="{469CF4A4-63CE-4612-B08E-ED0AC63C5DCE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898696CE-928E-41B6-AB07-A1AA7B71F1C7}" type="pres">
      <dgm:prSet presAssocID="{8AF4534D-FD94-4FB5-9F53-175533B3D717}" presName="sp" presStyleCnt="0"/>
      <dgm:spPr/>
    </dgm:pt>
    <dgm:pt modelId="{EE713138-A3B0-4059-819B-56EA36286082}" type="pres">
      <dgm:prSet presAssocID="{8CB669FB-6BB8-49EF-A56A-8A16A35C6842}" presName="arrowAndChildren" presStyleCnt="0"/>
      <dgm:spPr/>
    </dgm:pt>
    <dgm:pt modelId="{EAC51551-D9E4-4BDD-8208-AD9035674C33}" type="pres">
      <dgm:prSet presAssocID="{8CB669FB-6BB8-49EF-A56A-8A16A35C6842}" presName="parentTextArrow" presStyleLbl="node1" presStyleIdx="0" presStyleCnt="4"/>
      <dgm:spPr/>
      <dgm:t>
        <a:bodyPr/>
        <a:lstStyle/>
        <a:p>
          <a:endParaRPr lang="zh-TW" altLang="en-US"/>
        </a:p>
      </dgm:t>
    </dgm:pt>
    <dgm:pt modelId="{71B381FF-7479-4BFC-96C6-D8623DCE6FB1}" type="pres">
      <dgm:prSet presAssocID="{8CB669FB-6BB8-49EF-A56A-8A16A35C6842}" presName="arrow" presStyleLbl="node1" presStyleIdx="1" presStyleCnt="4"/>
      <dgm:spPr/>
      <dgm:t>
        <a:bodyPr/>
        <a:lstStyle/>
        <a:p>
          <a:endParaRPr lang="zh-TW" altLang="en-US"/>
        </a:p>
      </dgm:t>
    </dgm:pt>
    <dgm:pt modelId="{6A13C6F5-F92E-4477-9CC8-9CE4865A4F17}" type="pres">
      <dgm:prSet presAssocID="{8CB669FB-6BB8-49EF-A56A-8A16A35C6842}" presName="descendantArrow" presStyleCnt="0"/>
      <dgm:spPr/>
    </dgm:pt>
    <dgm:pt modelId="{D0302168-AB7B-4969-92B3-F457CBA68CA7}" type="pres">
      <dgm:prSet presAssocID="{E8F98DD9-5067-4C7C-A873-85F1F12B1BF6}" presName="childTextArrow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420E38-63F1-4BA1-8EA7-09ECBAD746EB}" type="pres">
      <dgm:prSet presAssocID="{3014AF09-0DB7-4615-B17D-C4E22608BBA6}" presName="sp" presStyleCnt="0"/>
      <dgm:spPr/>
    </dgm:pt>
    <dgm:pt modelId="{DC74C872-BD07-4DC0-B645-2AAADB630D47}" type="pres">
      <dgm:prSet presAssocID="{C19DA738-A88F-4512-9D43-5BE441214BF2}" presName="arrowAndChildren" presStyleCnt="0"/>
      <dgm:spPr/>
    </dgm:pt>
    <dgm:pt modelId="{E5AFF95B-2E9F-4958-84AA-9C2BA26C582D}" type="pres">
      <dgm:prSet presAssocID="{C19DA738-A88F-4512-9D43-5BE441214BF2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3722230-82AD-4E8E-8334-18E6611A88E9}" type="pres">
      <dgm:prSet presAssocID="{C19DA738-A88F-4512-9D43-5BE441214BF2}" presName="arrow" presStyleLbl="node1" presStyleIdx="2" presStyleCnt="4"/>
      <dgm:spPr/>
      <dgm:t>
        <a:bodyPr/>
        <a:lstStyle/>
        <a:p>
          <a:endParaRPr lang="zh-TW" altLang="en-US"/>
        </a:p>
      </dgm:t>
    </dgm:pt>
    <dgm:pt modelId="{3CA034A1-A396-4C09-8896-9A429144D529}" type="pres">
      <dgm:prSet presAssocID="{C19DA738-A88F-4512-9D43-5BE441214BF2}" presName="descendantArrow" presStyleCnt="0"/>
      <dgm:spPr/>
    </dgm:pt>
    <dgm:pt modelId="{5C6306A4-C4A9-40C5-87DD-05B75172C466}" type="pres">
      <dgm:prSet presAssocID="{6D7F98BA-D801-4F60-ADA7-4B1CB3135AED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E43528-B754-43B5-8649-76FC1188A4DE}" type="pres">
      <dgm:prSet presAssocID="{A281B389-1667-4A55-BD58-092071C5FE09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7BB0EB-7A31-48CD-81F0-EE0515B1FE63}" type="pres">
      <dgm:prSet presAssocID="{E8352088-9995-4DA8-8752-A146C982808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D16DFC-A762-4AAC-BF39-070B632F8E3E}" type="pres">
      <dgm:prSet presAssocID="{D2BC07BA-039B-4DBA-8DF6-47A8C1A99412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319653-76F3-40E8-9FD8-27287858E521}" type="pres">
      <dgm:prSet presAssocID="{2B0C33F2-D544-4848-BED9-943DECE3E49A}" presName="sp" presStyleCnt="0"/>
      <dgm:spPr/>
    </dgm:pt>
    <dgm:pt modelId="{B7F32C5C-7A45-4C01-B544-43A03FA80143}" type="pres">
      <dgm:prSet presAssocID="{29970F8A-0C52-4196-A3DE-ADE4AF8596E4}" presName="arrowAndChildren" presStyleCnt="0"/>
      <dgm:spPr/>
    </dgm:pt>
    <dgm:pt modelId="{D535D68E-9AFB-4103-8D6F-14A63C0860A8}" type="pres">
      <dgm:prSet presAssocID="{29970F8A-0C52-4196-A3DE-ADE4AF8596E4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932D4569-B469-4EFD-BD4A-F6E9C5D8E760}" type="pres">
      <dgm:prSet presAssocID="{29970F8A-0C52-4196-A3DE-ADE4AF8596E4}" presName="arrow" presStyleLbl="node1" presStyleIdx="3" presStyleCnt="4"/>
      <dgm:spPr/>
      <dgm:t>
        <a:bodyPr/>
        <a:lstStyle/>
        <a:p>
          <a:endParaRPr lang="zh-TW" altLang="en-US"/>
        </a:p>
      </dgm:t>
    </dgm:pt>
    <dgm:pt modelId="{96B745C4-8945-4CBD-BF93-C908327BBE58}" type="pres">
      <dgm:prSet presAssocID="{29970F8A-0C52-4196-A3DE-ADE4AF8596E4}" presName="descendantArrow" presStyleCnt="0"/>
      <dgm:spPr/>
    </dgm:pt>
    <dgm:pt modelId="{C689D0F2-F118-42A4-9086-904093CFC0A7}" type="pres">
      <dgm:prSet presAssocID="{9AECA9C6-7A8B-4B06-B3EC-AF79F2F1D515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B8C8EC8-F4F8-4F5B-B972-818C6235A0B7}" type="presOf" srcId="{A281B389-1667-4A55-BD58-092071C5FE09}" destId="{F9E43528-B754-43B5-8649-76FC1188A4DE}" srcOrd="0" destOrd="0" presId="urn:microsoft.com/office/officeart/2005/8/layout/process4"/>
    <dgm:cxn modelId="{AB908C1F-0E1C-4AD6-9670-37D9C9F85783}" type="presOf" srcId="{C19DA738-A88F-4512-9D43-5BE441214BF2}" destId="{E5AFF95B-2E9F-4958-84AA-9C2BA26C582D}" srcOrd="0" destOrd="0" presId="urn:microsoft.com/office/officeart/2005/8/layout/process4"/>
    <dgm:cxn modelId="{659DEB6D-AB8D-4074-A4A4-4CCD498517DA}" type="presOf" srcId="{29970F8A-0C52-4196-A3DE-ADE4AF8596E4}" destId="{D535D68E-9AFB-4103-8D6F-14A63C0860A8}" srcOrd="0" destOrd="0" presId="urn:microsoft.com/office/officeart/2005/8/layout/process4"/>
    <dgm:cxn modelId="{AEDCFDEE-A813-48D5-85E7-B55FCEBB645C}" srcId="{C19DA738-A88F-4512-9D43-5BE441214BF2}" destId="{D2BC07BA-039B-4DBA-8DF6-47A8C1A99412}" srcOrd="3" destOrd="0" parTransId="{61EB159E-3BCC-48CF-8D56-9FA8255B8E45}" sibTransId="{44649CB2-D576-4086-ACAF-A97220E76FEF}"/>
    <dgm:cxn modelId="{C4239A0D-A046-4596-B9EA-095914DB4BA2}" srcId="{76E5DFB0-E730-42BA-A01F-F0BFEF3C2D8C}" destId="{8CB669FB-6BB8-49EF-A56A-8A16A35C6842}" srcOrd="2" destOrd="0" parTransId="{9C057A80-ABE1-4976-8AF8-0CBEA00BA182}" sibTransId="{8AF4534D-FD94-4FB5-9F53-175533B3D717}"/>
    <dgm:cxn modelId="{B8636AF0-308C-481C-8B70-72FB23F0A5D3}" type="presOf" srcId="{E8352088-9995-4DA8-8752-A146C982808C}" destId="{5D7BB0EB-7A31-48CD-81F0-EE0515B1FE63}" srcOrd="0" destOrd="0" presId="urn:microsoft.com/office/officeart/2005/8/layout/process4"/>
    <dgm:cxn modelId="{CDBBEF48-C9A4-4EEB-B2E1-59EE12C1B089}" type="presOf" srcId="{469CF4A4-63CE-4612-B08E-ED0AC63C5DCE}" destId="{02DB1174-BE16-4CEF-A381-A48B96E4D08B}" srcOrd="0" destOrd="0" presId="urn:microsoft.com/office/officeart/2005/8/layout/process4"/>
    <dgm:cxn modelId="{3B8F91E6-E153-4202-9E80-70ED09C0CA4F}" type="presOf" srcId="{C19DA738-A88F-4512-9D43-5BE441214BF2}" destId="{33722230-82AD-4E8E-8334-18E6611A88E9}" srcOrd="1" destOrd="0" presId="urn:microsoft.com/office/officeart/2005/8/layout/process4"/>
    <dgm:cxn modelId="{49C581E8-D912-480B-86FE-39FFDF9DDF73}" srcId="{76E5DFB0-E730-42BA-A01F-F0BFEF3C2D8C}" destId="{29970F8A-0C52-4196-A3DE-ADE4AF8596E4}" srcOrd="0" destOrd="0" parTransId="{E6C88775-4284-4328-8A88-10F39A9C25A3}" sibTransId="{2B0C33F2-D544-4848-BED9-943DECE3E49A}"/>
    <dgm:cxn modelId="{371EF19D-7B7D-4FE4-B961-B4518DAA96A0}" srcId="{C19DA738-A88F-4512-9D43-5BE441214BF2}" destId="{A281B389-1667-4A55-BD58-092071C5FE09}" srcOrd="1" destOrd="0" parTransId="{611A890A-7FC5-4A78-8173-78A146564008}" sibTransId="{95BD7FAB-AB1E-44CF-B670-795C410A9B2A}"/>
    <dgm:cxn modelId="{6E12574B-A114-4806-B9E8-A96441EA8308}" type="presOf" srcId="{8CB669FB-6BB8-49EF-A56A-8A16A35C6842}" destId="{EAC51551-D9E4-4BDD-8208-AD9035674C33}" srcOrd="0" destOrd="0" presId="urn:microsoft.com/office/officeart/2005/8/layout/process4"/>
    <dgm:cxn modelId="{7BAE7EE7-3D94-4A80-BA33-FA81E6FACA8D}" srcId="{C19DA738-A88F-4512-9D43-5BE441214BF2}" destId="{E8352088-9995-4DA8-8752-A146C982808C}" srcOrd="2" destOrd="0" parTransId="{E026AA32-E98D-4305-AB4E-9525F63358A7}" sibTransId="{FEA62B55-B628-4BF9-ABD0-3E80060D2A0E}"/>
    <dgm:cxn modelId="{6EFAF7F5-795D-4A3F-B4D1-52594BCCE436}" type="presOf" srcId="{8CB669FB-6BB8-49EF-A56A-8A16A35C6842}" destId="{71B381FF-7479-4BFC-96C6-D8623DCE6FB1}" srcOrd="1" destOrd="0" presId="urn:microsoft.com/office/officeart/2005/8/layout/process4"/>
    <dgm:cxn modelId="{41ECEE18-F6CE-4E32-A3A6-31AB912B9FC8}" type="presOf" srcId="{9AECA9C6-7A8B-4B06-B3EC-AF79F2F1D515}" destId="{C689D0F2-F118-42A4-9086-904093CFC0A7}" srcOrd="0" destOrd="0" presId="urn:microsoft.com/office/officeart/2005/8/layout/process4"/>
    <dgm:cxn modelId="{01706C71-7234-4459-97F5-0120C4B775C6}" type="presOf" srcId="{D2BC07BA-039B-4DBA-8DF6-47A8C1A99412}" destId="{EDD16DFC-A762-4AAC-BF39-070B632F8E3E}" srcOrd="0" destOrd="0" presId="urn:microsoft.com/office/officeart/2005/8/layout/process4"/>
    <dgm:cxn modelId="{02411187-793E-4339-8F62-2724AD13A059}" srcId="{76E5DFB0-E730-42BA-A01F-F0BFEF3C2D8C}" destId="{C19DA738-A88F-4512-9D43-5BE441214BF2}" srcOrd="1" destOrd="0" parTransId="{0308B4F8-68C9-4EB9-BE17-0C8F5F36C81A}" sibTransId="{3014AF09-0DB7-4615-B17D-C4E22608BBA6}"/>
    <dgm:cxn modelId="{74744671-BC7A-4052-9E61-34B4822B5105}" type="presOf" srcId="{76E5DFB0-E730-42BA-A01F-F0BFEF3C2D8C}" destId="{E1BE5AC6-1D76-418E-8871-54BBD115283E}" srcOrd="0" destOrd="0" presId="urn:microsoft.com/office/officeart/2005/8/layout/process4"/>
    <dgm:cxn modelId="{F2CB0D6B-C40D-472C-B221-CB6DBD39B4BB}" srcId="{76E5DFB0-E730-42BA-A01F-F0BFEF3C2D8C}" destId="{469CF4A4-63CE-4612-B08E-ED0AC63C5DCE}" srcOrd="3" destOrd="0" parTransId="{6F6F7819-1123-4348-B07E-A54AA6CD1A6B}" sibTransId="{D1ED5E32-0A3B-4A79-8ED5-DA9D4BF2763A}"/>
    <dgm:cxn modelId="{2C36DC13-2EF8-4A2D-BA73-5DA1D76068FF}" type="presOf" srcId="{29970F8A-0C52-4196-A3DE-ADE4AF8596E4}" destId="{932D4569-B469-4EFD-BD4A-F6E9C5D8E760}" srcOrd="1" destOrd="0" presId="urn:microsoft.com/office/officeart/2005/8/layout/process4"/>
    <dgm:cxn modelId="{1C21195E-61A6-40C7-8472-72E3A85AF05F}" srcId="{29970F8A-0C52-4196-A3DE-ADE4AF8596E4}" destId="{9AECA9C6-7A8B-4B06-B3EC-AF79F2F1D515}" srcOrd="0" destOrd="0" parTransId="{2EDABFBC-71AD-4E8C-BC09-FC865A4EEABD}" sibTransId="{AEDD72F7-290A-4639-AF6D-25EAED8B2A44}"/>
    <dgm:cxn modelId="{3B39FF7C-24CB-46D8-8386-5F7F27EE41EC}" srcId="{C19DA738-A88F-4512-9D43-5BE441214BF2}" destId="{6D7F98BA-D801-4F60-ADA7-4B1CB3135AED}" srcOrd="0" destOrd="0" parTransId="{AB4B1943-0DD8-49B1-95B7-0AB07EF2833E}" sibTransId="{56A331EF-EC78-4E1B-8593-150A1178C80D}"/>
    <dgm:cxn modelId="{3CC15BFD-7DAF-493B-A822-AF58BE9685FA}" srcId="{8CB669FB-6BB8-49EF-A56A-8A16A35C6842}" destId="{E8F98DD9-5067-4C7C-A873-85F1F12B1BF6}" srcOrd="0" destOrd="0" parTransId="{A5DB4336-D746-4E8E-B9C9-596BAB5A9423}" sibTransId="{32C4C8AC-839F-443A-AA3C-6706D8EFFCA8}"/>
    <dgm:cxn modelId="{6B34D678-99FF-49CB-8B0E-49AC9BA6520A}" type="presOf" srcId="{E8F98DD9-5067-4C7C-A873-85F1F12B1BF6}" destId="{D0302168-AB7B-4969-92B3-F457CBA68CA7}" srcOrd="0" destOrd="0" presId="urn:microsoft.com/office/officeart/2005/8/layout/process4"/>
    <dgm:cxn modelId="{C2DF7B2A-5D95-47CB-B719-9AA3BCCEB3F7}" type="presOf" srcId="{6D7F98BA-D801-4F60-ADA7-4B1CB3135AED}" destId="{5C6306A4-C4A9-40C5-87DD-05B75172C466}" srcOrd="0" destOrd="0" presId="urn:microsoft.com/office/officeart/2005/8/layout/process4"/>
    <dgm:cxn modelId="{307F6F0C-D64B-4DF7-BDF7-74A6443F54F2}" type="presParOf" srcId="{E1BE5AC6-1D76-418E-8871-54BBD115283E}" destId="{110B3954-BEEE-4687-9A15-A2DE8E6C9DDF}" srcOrd="0" destOrd="0" presId="urn:microsoft.com/office/officeart/2005/8/layout/process4"/>
    <dgm:cxn modelId="{5D32350C-0738-4452-A24A-102469CB909E}" type="presParOf" srcId="{110B3954-BEEE-4687-9A15-A2DE8E6C9DDF}" destId="{02DB1174-BE16-4CEF-A381-A48B96E4D08B}" srcOrd="0" destOrd="0" presId="urn:microsoft.com/office/officeart/2005/8/layout/process4"/>
    <dgm:cxn modelId="{46A28C0C-FB67-46BD-BF4B-527B189FF1F7}" type="presParOf" srcId="{E1BE5AC6-1D76-418E-8871-54BBD115283E}" destId="{898696CE-928E-41B6-AB07-A1AA7B71F1C7}" srcOrd="1" destOrd="0" presId="urn:microsoft.com/office/officeart/2005/8/layout/process4"/>
    <dgm:cxn modelId="{5CAE6105-934C-47E5-83D8-730D753A0B69}" type="presParOf" srcId="{E1BE5AC6-1D76-418E-8871-54BBD115283E}" destId="{EE713138-A3B0-4059-819B-56EA36286082}" srcOrd="2" destOrd="0" presId="urn:microsoft.com/office/officeart/2005/8/layout/process4"/>
    <dgm:cxn modelId="{CC7E5E21-3996-4B5C-81A0-39F6804AA3A0}" type="presParOf" srcId="{EE713138-A3B0-4059-819B-56EA36286082}" destId="{EAC51551-D9E4-4BDD-8208-AD9035674C33}" srcOrd="0" destOrd="0" presId="urn:microsoft.com/office/officeart/2005/8/layout/process4"/>
    <dgm:cxn modelId="{EB9E639E-ED03-419E-A478-EE328E290060}" type="presParOf" srcId="{EE713138-A3B0-4059-819B-56EA36286082}" destId="{71B381FF-7479-4BFC-96C6-D8623DCE6FB1}" srcOrd="1" destOrd="0" presId="urn:microsoft.com/office/officeart/2005/8/layout/process4"/>
    <dgm:cxn modelId="{4F0BAC10-6256-42DE-9C85-68588C2EC1BF}" type="presParOf" srcId="{EE713138-A3B0-4059-819B-56EA36286082}" destId="{6A13C6F5-F92E-4477-9CC8-9CE4865A4F17}" srcOrd="2" destOrd="0" presId="urn:microsoft.com/office/officeart/2005/8/layout/process4"/>
    <dgm:cxn modelId="{8F07A9AB-3496-4EF8-89E1-A7B055103770}" type="presParOf" srcId="{6A13C6F5-F92E-4477-9CC8-9CE4865A4F17}" destId="{D0302168-AB7B-4969-92B3-F457CBA68CA7}" srcOrd="0" destOrd="0" presId="urn:microsoft.com/office/officeart/2005/8/layout/process4"/>
    <dgm:cxn modelId="{BA51EDED-BF36-4432-B011-E001BEF57A88}" type="presParOf" srcId="{E1BE5AC6-1D76-418E-8871-54BBD115283E}" destId="{19420E38-63F1-4BA1-8EA7-09ECBAD746EB}" srcOrd="3" destOrd="0" presId="urn:microsoft.com/office/officeart/2005/8/layout/process4"/>
    <dgm:cxn modelId="{5786781F-D884-49B9-ACFE-19D67D4C643D}" type="presParOf" srcId="{E1BE5AC6-1D76-418E-8871-54BBD115283E}" destId="{DC74C872-BD07-4DC0-B645-2AAADB630D47}" srcOrd="4" destOrd="0" presId="urn:microsoft.com/office/officeart/2005/8/layout/process4"/>
    <dgm:cxn modelId="{F021EC2A-A3D9-4E52-A84E-AA842DA66D4C}" type="presParOf" srcId="{DC74C872-BD07-4DC0-B645-2AAADB630D47}" destId="{E5AFF95B-2E9F-4958-84AA-9C2BA26C582D}" srcOrd="0" destOrd="0" presId="urn:microsoft.com/office/officeart/2005/8/layout/process4"/>
    <dgm:cxn modelId="{0EA4AD33-33F7-4E5F-A5A0-CB819FDC9824}" type="presParOf" srcId="{DC74C872-BD07-4DC0-B645-2AAADB630D47}" destId="{33722230-82AD-4E8E-8334-18E6611A88E9}" srcOrd="1" destOrd="0" presId="urn:microsoft.com/office/officeart/2005/8/layout/process4"/>
    <dgm:cxn modelId="{B5C945F2-AAC1-4117-96D5-A33B4534AC0B}" type="presParOf" srcId="{DC74C872-BD07-4DC0-B645-2AAADB630D47}" destId="{3CA034A1-A396-4C09-8896-9A429144D529}" srcOrd="2" destOrd="0" presId="urn:microsoft.com/office/officeart/2005/8/layout/process4"/>
    <dgm:cxn modelId="{4F7A1DD1-C95D-435A-970E-380F673D66B3}" type="presParOf" srcId="{3CA034A1-A396-4C09-8896-9A429144D529}" destId="{5C6306A4-C4A9-40C5-87DD-05B75172C466}" srcOrd="0" destOrd="0" presId="urn:microsoft.com/office/officeart/2005/8/layout/process4"/>
    <dgm:cxn modelId="{226142B8-8B08-4C3F-8AC3-FEE378ADF600}" type="presParOf" srcId="{3CA034A1-A396-4C09-8896-9A429144D529}" destId="{F9E43528-B754-43B5-8649-76FC1188A4DE}" srcOrd="1" destOrd="0" presId="urn:microsoft.com/office/officeart/2005/8/layout/process4"/>
    <dgm:cxn modelId="{F9A84C9E-7489-4045-96DA-F2700975DB97}" type="presParOf" srcId="{3CA034A1-A396-4C09-8896-9A429144D529}" destId="{5D7BB0EB-7A31-48CD-81F0-EE0515B1FE63}" srcOrd="2" destOrd="0" presId="urn:microsoft.com/office/officeart/2005/8/layout/process4"/>
    <dgm:cxn modelId="{81AD681D-738F-4DCD-9CC8-F3DDDE7BF7CE}" type="presParOf" srcId="{3CA034A1-A396-4C09-8896-9A429144D529}" destId="{EDD16DFC-A762-4AAC-BF39-070B632F8E3E}" srcOrd="3" destOrd="0" presId="urn:microsoft.com/office/officeart/2005/8/layout/process4"/>
    <dgm:cxn modelId="{9C9EC49E-D148-4A49-9238-396759F9F3B4}" type="presParOf" srcId="{E1BE5AC6-1D76-418E-8871-54BBD115283E}" destId="{88319653-76F3-40E8-9FD8-27287858E521}" srcOrd="5" destOrd="0" presId="urn:microsoft.com/office/officeart/2005/8/layout/process4"/>
    <dgm:cxn modelId="{4603AC4A-801C-4D05-B95C-C7F8C91D9EFA}" type="presParOf" srcId="{E1BE5AC6-1D76-418E-8871-54BBD115283E}" destId="{B7F32C5C-7A45-4C01-B544-43A03FA80143}" srcOrd="6" destOrd="0" presId="urn:microsoft.com/office/officeart/2005/8/layout/process4"/>
    <dgm:cxn modelId="{C46A5F57-9AD7-4342-BF2F-7A3CD2E70D6B}" type="presParOf" srcId="{B7F32C5C-7A45-4C01-B544-43A03FA80143}" destId="{D535D68E-9AFB-4103-8D6F-14A63C0860A8}" srcOrd="0" destOrd="0" presId="urn:microsoft.com/office/officeart/2005/8/layout/process4"/>
    <dgm:cxn modelId="{6A86B74E-472B-4595-AD69-1E403E6BE73B}" type="presParOf" srcId="{B7F32C5C-7A45-4C01-B544-43A03FA80143}" destId="{932D4569-B469-4EFD-BD4A-F6E9C5D8E760}" srcOrd="1" destOrd="0" presId="urn:microsoft.com/office/officeart/2005/8/layout/process4"/>
    <dgm:cxn modelId="{F3B3F3C8-3558-4F09-A260-6E8954CF8FF2}" type="presParOf" srcId="{B7F32C5C-7A45-4C01-B544-43A03FA80143}" destId="{96B745C4-8945-4CBD-BF93-C908327BBE58}" srcOrd="2" destOrd="0" presId="urn:microsoft.com/office/officeart/2005/8/layout/process4"/>
    <dgm:cxn modelId="{6FC522F1-98E3-4C8B-ABF6-DAE7D9383E09}" type="presParOf" srcId="{96B745C4-8945-4CBD-BF93-C908327BBE58}" destId="{C689D0F2-F118-42A4-9086-904093CFC0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CAA42-0380-4BCD-AAE4-39F202EA8A4E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4B803-6235-4DD9-AFD1-10B0DF522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4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7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</a:t>
            </a:r>
            <a:r>
              <a:rPr lang="en-US" altLang="zh-TW" dirty="0" err="1" smtClean="0"/>
              <a:t>doctype</a:t>
            </a:r>
            <a:r>
              <a:rPr lang="en-US" altLang="zh-TW" dirty="0" smtClean="0"/>
              <a:t> html&gt;</a:t>
            </a:r>
          </a:p>
          <a:p>
            <a:r>
              <a:rPr lang="en-US" altLang="zh-TW" dirty="0" smtClean="0"/>
              <a:t>&lt;html class="no-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name="description" content=""&gt;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&lt;title&gt;</a:t>
            </a:r>
            <a:r>
              <a:rPr lang="en-US" altLang="zh-TW" dirty="0" err="1" smtClean="0"/>
              <a:t>ChuWorkspace</a:t>
            </a:r>
            <a:r>
              <a:rPr lang="en-US" altLang="zh-TW" dirty="0" smtClean="0"/>
              <a:t>&lt;/title&gt;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="apple-touch-icon"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="apple-touch-icon.png"&gt;</a:t>
            </a:r>
          </a:p>
          <a:p>
            <a:r>
              <a:rPr lang="en-US" altLang="zh-TW" dirty="0" smtClean="0"/>
              <a:t>  &lt;!-- Place favicon.ico in the root directory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build:css</a:t>
            </a:r>
            <a:r>
              <a:rPr lang="en-US" altLang="zh-TW" dirty="0" smtClean="0"/>
              <a:t> styles/vendor.css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bower:css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endbower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build:css</a:t>
            </a:r>
            <a:r>
              <a:rPr lang="en-US" altLang="zh-TW" dirty="0" smtClean="0"/>
              <a:t> styles/main.css --&gt;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="styles/main.css"&gt;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scripts/vendor/modernizr.js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modernizr</a:t>
            </a:r>
            <a:r>
              <a:rPr lang="en-US" altLang="zh-TW" dirty="0" smtClean="0"/>
              <a:t>/modernizr.js"&gt;&lt;/script&gt;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&lt;/head&gt;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  &lt;!--[if </a:t>
            </a:r>
            <a:r>
              <a:rPr lang="en-US" altLang="zh-TW" dirty="0" err="1" smtClean="0"/>
              <a:t>lt</a:t>
            </a:r>
            <a:r>
              <a:rPr lang="en-US" altLang="zh-TW" dirty="0" smtClean="0"/>
              <a:t> IE 10]&gt;</a:t>
            </a:r>
          </a:p>
          <a:p>
            <a:r>
              <a:rPr lang="en-US" altLang="zh-TW" dirty="0" smtClean="0"/>
              <a:t>      &lt;p class="</a:t>
            </a:r>
            <a:r>
              <a:rPr lang="en-US" altLang="zh-TW" dirty="0" err="1" smtClean="0"/>
              <a:t>browserupgrade</a:t>
            </a:r>
            <a:r>
              <a:rPr lang="en-US" altLang="zh-TW" dirty="0" smtClean="0"/>
              <a:t>"&gt;You are using an &lt;strong&gt;outdated&lt;/strong&gt; browser. Please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="http://browsehappy.com/"&gt;upgrade your browser&lt;/a&gt; to improve your experience.&lt;/p&gt;</a:t>
            </a:r>
          </a:p>
          <a:p>
            <a:r>
              <a:rPr lang="en-US" altLang="zh-TW" dirty="0" smtClean="0"/>
              <a:t>    &lt;![</a:t>
            </a:r>
            <a:r>
              <a:rPr lang="en-US" altLang="zh-TW" dirty="0" err="1" smtClean="0"/>
              <a:t>endif</a:t>
            </a:r>
            <a:r>
              <a:rPr lang="en-US" altLang="zh-TW" dirty="0" smtClean="0"/>
              <a:t>]--&gt;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&lt;div class="container-fluid" id="container"&gt;</a:t>
            </a:r>
          </a:p>
          <a:p>
            <a:r>
              <a:rPr lang="en-US" altLang="zh-TW" dirty="0" smtClean="0"/>
              <a:t>    &lt;div class="row"&gt;</a:t>
            </a:r>
          </a:p>
          <a:p>
            <a:r>
              <a:rPr lang="en-US" altLang="zh-TW" dirty="0" smtClean="0"/>
              <a:t>      &lt;div class="col-md-1" style="background-color: yellow;"&gt;.col-md-1&lt;/div&gt;</a:t>
            </a:r>
          </a:p>
          <a:p>
            <a:r>
              <a:rPr lang="en-US" altLang="zh-TW" dirty="0" smtClean="0"/>
              <a:t>      &lt;div class="col-md-1" id="</a:t>
            </a:r>
            <a:r>
              <a:rPr lang="en-US" altLang="zh-TW" dirty="0" err="1" smtClean="0"/>
              <a:t>needToChangeText</a:t>
            </a:r>
            <a:r>
              <a:rPr lang="en-US" altLang="zh-TW" dirty="0" smtClean="0"/>
              <a:t>"&gt;.col-md-1&lt;/div&gt;</a:t>
            </a:r>
          </a:p>
          <a:p>
            <a:r>
              <a:rPr lang="en-US" altLang="zh-TW" dirty="0" smtClean="0"/>
              <a:t>      &lt;div class="col-md-4"&gt;</a:t>
            </a:r>
          </a:p>
          <a:p>
            <a:r>
              <a:rPr lang="en-US" altLang="zh-TW" dirty="0" smtClean="0"/>
              <a:t>        &lt;div class="panel panel-default"&gt;</a:t>
            </a:r>
          </a:p>
          <a:p>
            <a:r>
              <a:rPr lang="en-US" altLang="zh-TW" dirty="0" smtClean="0"/>
              <a:t>          &lt;div class="panel-heading"&gt;Panel heading without title&lt;/div&gt;</a:t>
            </a:r>
          </a:p>
          <a:p>
            <a:r>
              <a:rPr lang="en-US" altLang="zh-TW" dirty="0" smtClean="0"/>
              <a:t>          &lt;div class="panel-body"&gt;</a:t>
            </a:r>
          </a:p>
          <a:p>
            <a:r>
              <a:rPr lang="en-US" altLang="zh-TW" dirty="0" smtClean="0"/>
              <a:t>            &lt;form role="form" id="form"&gt;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for="exampleInputEmail1"&gt;</a:t>
            </a:r>
            <a:r>
              <a:rPr lang="zh-TW" altLang="en-US" dirty="0" smtClean="0"/>
              <a:t>電子郵件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type="email" class="form-control" id="exampleInputEmail1" placeholder="</a:t>
            </a:r>
            <a:r>
              <a:rPr lang="zh-TW" altLang="en-US" dirty="0" smtClean="0"/>
              <a:t>輸入電子郵件</a:t>
            </a:r>
            <a:r>
              <a:rPr lang="en-US" altLang="zh-TW" dirty="0" smtClean="0"/>
              <a:t>" value="ABC@bbc.com"&gt;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for="exampleInputPassword1"&gt;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type="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" class="form-control" id="exampleInputPassword1" placeholder="Password"&gt;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class="checkbox"&gt;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type="checkbox"&gt; </a:t>
            </a:r>
            <a:r>
              <a:rPr lang="zh-TW" altLang="en-US" dirty="0" smtClean="0"/>
              <a:t>勾選我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" id="optionsRadios1" value="option1"&gt; Option one!</a:t>
            </a:r>
          </a:p>
          <a:p>
            <a:r>
              <a:rPr lang="en-US" altLang="zh-TW" dirty="0" smtClean="0"/>
              <a:t>                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" id="optionsRadios2" value="option2" checked&gt; Option two!</a:t>
            </a:r>
          </a:p>
          <a:p>
            <a:r>
              <a:rPr lang="en-US" altLang="zh-TW" dirty="0" smtClean="0"/>
              <a:t>                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&lt;select class="form-control" id='</a:t>
            </a:r>
            <a:r>
              <a:rPr lang="en-US" altLang="zh-TW" dirty="0" err="1" smtClean="0"/>
              <a:t>selectNumber</a:t>
            </a:r>
            <a:r>
              <a:rPr lang="en-US" altLang="zh-TW" dirty="0" smtClean="0"/>
              <a:t>'&gt;</a:t>
            </a:r>
          </a:p>
          <a:p>
            <a:r>
              <a:rPr lang="en-US" altLang="zh-TW" dirty="0" smtClean="0"/>
              <a:t>                &lt;option selected&gt;</a:t>
            </a:r>
            <a:r>
              <a:rPr lang="zh-TW" altLang="en-US" dirty="0" smtClean="0"/>
              <a:t>請選擇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&lt;option&gt;2&lt;/option&gt;</a:t>
            </a:r>
          </a:p>
          <a:p>
            <a:r>
              <a:rPr lang="en-US" altLang="zh-TW" dirty="0" smtClean="0"/>
              <a:t>                &lt;option&gt;3&lt;/option&gt;</a:t>
            </a:r>
          </a:p>
          <a:p>
            <a:r>
              <a:rPr lang="en-US" altLang="zh-TW" dirty="0" smtClean="0"/>
              <a:t>                &lt;option&gt;4&lt;/option&gt;</a:t>
            </a:r>
          </a:p>
          <a:p>
            <a:r>
              <a:rPr lang="en-US" altLang="zh-TW" dirty="0" smtClean="0"/>
              <a:t>                &lt;option&gt;5&lt;/option&gt;</a:t>
            </a:r>
          </a:p>
          <a:p>
            <a:r>
              <a:rPr lang="en-US" altLang="zh-TW" dirty="0" smtClean="0"/>
              <a:t>              &lt;/select&gt;</a:t>
            </a:r>
          </a:p>
          <a:p>
            <a:r>
              <a:rPr lang="en-US" altLang="zh-TW" dirty="0" smtClean="0"/>
              <a:t>          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  &lt;button type="reset"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清空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&lt;/form&gt;</a:t>
            </a:r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  &lt;div class="col-md-6" id="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&lt;div class="well well-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"&gt;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&lt;!-- Google Analytics: change UA-XXXXX-X to be your site's ID. --&gt;</a:t>
            </a:r>
          </a:p>
          <a:p>
            <a:r>
              <a:rPr lang="en-US" altLang="zh-TW" dirty="0" smtClean="0"/>
              <a:t>  &lt;script&gt;</a:t>
            </a:r>
          </a:p>
          <a:p>
            <a:r>
              <a:rPr lang="en-US" altLang="zh-TW" dirty="0" smtClean="0"/>
              <a:t>    (function(</a:t>
            </a:r>
            <a:r>
              <a:rPr lang="en-US" altLang="zh-TW" dirty="0" err="1" smtClean="0"/>
              <a:t>b,o,i,l,e,r</a:t>
            </a:r>
            <a:r>
              <a:rPr lang="en-US" altLang="zh-TW" dirty="0" smtClean="0"/>
              <a:t>){</a:t>
            </a:r>
            <a:r>
              <a:rPr lang="en-US" altLang="zh-TW" dirty="0" err="1" smtClean="0"/>
              <a:t>b.GoogleAnalyticsObject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l;b</a:t>
            </a:r>
            <a:r>
              <a:rPr lang="en-US" altLang="zh-TW" dirty="0" smtClean="0"/>
              <a:t>[l]||(b[l]=</a:t>
            </a:r>
          </a:p>
          <a:p>
            <a:r>
              <a:rPr lang="en-US" altLang="zh-TW" dirty="0" smtClean="0"/>
              <a:t>      function(){(b[l].q=b[l].q||[]).push(arguments)});b[l].l=+new Date;</a:t>
            </a:r>
          </a:p>
          <a:p>
            <a:r>
              <a:rPr lang="en-US" altLang="zh-TW" dirty="0" smtClean="0"/>
              <a:t>      e=</a:t>
            </a:r>
            <a:r>
              <a:rPr lang="en-US" altLang="zh-TW" dirty="0" err="1" smtClean="0"/>
              <a:t>o.createElement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);r=</a:t>
            </a:r>
            <a:r>
              <a:rPr lang="en-US" altLang="zh-TW" dirty="0" err="1" smtClean="0"/>
              <a:t>o.getElementsByTagName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)[0];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e.src</a:t>
            </a:r>
            <a:r>
              <a:rPr lang="en-US" altLang="zh-TW" dirty="0" smtClean="0"/>
              <a:t>='https://www.google-analytics.com/analytics.js';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r.parentNode.insertBefore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e,r</a:t>
            </a:r>
            <a:r>
              <a:rPr lang="en-US" altLang="zh-TW" dirty="0" smtClean="0"/>
              <a:t>)}(window,document,'script','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'));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create','UA</a:t>
            </a:r>
            <a:r>
              <a:rPr lang="en-US" altLang="zh-TW" dirty="0" smtClean="0"/>
              <a:t>-XXXXX-X');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('send','</a:t>
            </a:r>
            <a:r>
              <a:rPr lang="en-US" altLang="zh-TW" dirty="0" err="1" smtClean="0"/>
              <a:t>pageview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  &lt;/script&gt;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scripts/vendor.js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bower:js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/jquery.js"&gt;&lt;/script&gt;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/d3/d3.js"&gt;&lt;/script&gt;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endbower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scripts/plugins.js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/bootstrap/affix.js"&gt;&lt;/script&gt;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/bootstrap/alert.js"&gt;&lt;/script&gt;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/bootstrap/dropdown.js"&gt;&lt;/script&gt;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/bootstrap/tooltip.js"&gt;&lt;/script&gt;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/bootstrap/modal.js"&gt;&lt;/script&gt;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/bootstrap/transition.js"&gt;&lt;/script&gt;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/bootstrap/button.js"&gt;&lt;/script&gt;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/bootstrap/popover.js"&gt;&lt;/script&gt;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/bootstrap/carousel.js"&gt;&lt;/script&gt;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/bootstrap/scrollspy.js"&gt;&lt;/script&gt;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/bootstrap/collapse.js"&gt;&lt;/script&gt;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/bootstrap/tab.js"&gt;&lt;/script&gt;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scripts/main.js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/babel-core/browser.js"&gt;&lt;/script&gt;</a:t>
            </a:r>
          </a:p>
          <a:p>
            <a:r>
              <a:rPr lang="en-US" altLang="zh-TW" dirty="0" smtClean="0"/>
              <a:t>  &lt;script type="text/babel"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="scripts/main.js"&gt;&lt;/script&gt;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&lt;/body&gt;</a:t>
            </a:r>
          </a:p>
          <a:p>
            <a:endParaRPr lang="en-US" altLang="zh-TW" dirty="0" smtClean="0"/>
          </a:p>
          <a:p>
            <a:r>
              <a:rPr lang="en-US" altLang="zh-TW" smtClean="0"/>
              <a:t>&lt;/html&gt;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258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$('&lt;p&gt;');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$div = $('div');  </a:t>
            </a:r>
          </a:p>
          <a:p>
            <a:r>
              <a:rPr lang="en-US" altLang="zh-TW" dirty="0" smtClean="0"/>
              <a:t>console.log($div);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$row = $('.row');  </a:t>
            </a:r>
          </a:p>
          <a:p>
            <a:r>
              <a:rPr lang="en-US" altLang="zh-TW" dirty="0" smtClean="0"/>
              <a:t>console.log($row);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$container = $('#container');</a:t>
            </a:r>
          </a:p>
          <a:p>
            <a:r>
              <a:rPr lang="en-US" altLang="zh-TW" dirty="0" smtClean="0"/>
              <a:t>console.log($container);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$combo = $('.col-md-1 .col-md-6');</a:t>
            </a:r>
          </a:p>
          <a:p>
            <a:r>
              <a:rPr lang="en-US" altLang="zh-TW" dirty="0" smtClean="0"/>
              <a:t>console.log($combo);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 = $('[name=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]:checked');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$find = $('[name=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]').find(':checked');</a:t>
            </a:r>
          </a:p>
          <a:p>
            <a:r>
              <a:rPr lang="en-US" altLang="zh-TW" dirty="0" smtClean="0"/>
              <a:t>console.log($find);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$selected = $('#</a:t>
            </a:r>
            <a:r>
              <a:rPr lang="en-US" altLang="zh-TW" dirty="0" err="1" smtClean="0"/>
              <a:t>selectNumber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option:selected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console.log($selected);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3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$email = $('#exampleInputEmail1');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email.attr</a:t>
            </a:r>
            <a:r>
              <a:rPr lang="en-US" altLang="zh-TW" dirty="0" smtClean="0"/>
              <a:t>('type'));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email.attr</a:t>
            </a:r>
            <a:r>
              <a:rPr lang="en-US" altLang="zh-TW" dirty="0" smtClean="0"/>
              <a:t>('type', 'text');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email.attr</a:t>
            </a:r>
            <a:r>
              <a:rPr lang="en-US" altLang="zh-TW" dirty="0" smtClean="0"/>
              <a:t>('type'));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$find = $('[name=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]').first();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find.prop</a:t>
            </a:r>
            <a:r>
              <a:rPr lang="en-US" altLang="zh-TW" dirty="0" smtClean="0"/>
              <a:t>('checked'));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find.prop</a:t>
            </a:r>
            <a:r>
              <a:rPr lang="en-US" altLang="zh-TW" dirty="0" smtClean="0"/>
              <a:t>('checked', true);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find.prop</a:t>
            </a:r>
            <a:r>
              <a:rPr lang="en-US" altLang="zh-TW" dirty="0" smtClean="0"/>
              <a:t>('checked'));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$col1 = $('.col-md-1');</a:t>
            </a:r>
          </a:p>
          <a:p>
            <a:r>
              <a:rPr lang="en-US" altLang="zh-TW" dirty="0" smtClean="0"/>
              <a:t>console.log($col1.css('background-color'));</a:t>
            </a:r>
          </a:p>
          <a:p>
            <a:r>
              <a:rPr lang="en-US" altLang="zh-TW" dirty="0" smtClean="0"/>
              <a:t>$col1.css('background-color', 'red')</a:t>
            </a:r>
          </a:p>
          <a:p>
            <a:r>
              <a:rPr lang="en-US" altLang="zh-TW" dirty="0" smtClean="0"/>
              <a:t>console.log($col1.css('background-color'));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$reset = $('button[type=reset]');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reset.hasClass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'));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reset.removeClass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reset.addClass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-danger');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reset.hasClass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$input = $('input[type=text]');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input.val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input.val</a:t>
            </a:r>
            <a:r>
              <a:rPr lang="en-US" altLang="zh-TW" dirty="0" smtClean="0"/>
              <a:t>('GG');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input.val</a:t>
            </a:r>
            <a:r>
              <a:rPr lang="en-US" altLang="zh-TW" dirty="0" smtClean="0"/>
              <a:t>());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changeText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needToChangeText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changeText.text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changeText.text</a:t>
            </a:r>
            <a:r>
              <a:rPr lang="en-US" altLang="zh-TW" dirty="0" smtClean="0"/>
              <a:t>('This game is a good game');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changeText.text</a:t>
            </a:r>
            <a:r>
              <a:rPr lang="en-US" altLang="zh-TW" dirty="0" smtClean="0"/>
              <a:t>());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console.log($needToChangeHTML.html());</a:t>
            </a:r>
          </a:p>
          <a:p>
            <a:r>
              <a:rPr lang="en-US" altLang="zh-TW" dirty="0" smtClean="0"/>
              <a:t>$needToChangeHTML.html(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console.log($needToChangeHTML.html());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needToChangeHTML.offset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needToChangeHTML.offset</a:t>
            </a:r>
            <a:r>
              <a:rPr lang="en-US" altLang="zh-TW" dirty="0" smtClean="0"/>
              <a:t>({</a:t>
            </a:r>
          </a:p>
          <a:p>
            <a:r>
              <a:rPr lang="en-US" altLang="zh-TW" dirty="0" smtClean="0"/>
              <a:t>	left: $</a:t>
            </a:r>
            <a:r>
              <a:rPr lang="en-US" altLang="zh-TW" dirty="0" err="1" smtClean="0"/>
              <a:t>needToChangeHTML.offset.left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	top: 200</a:t>
            </a:r>
          </a:p>
          <a:p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needToChangeHTML.offset</a:t>
            </a:r>
            <a:r>
              <a:rPr lang="en-US" altLang="zh-TW" dirty="0" smtClean="0"/>
              <a:t>());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$form = $(' form 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cssBox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contentWith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form.width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paddingWidth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form.innerWidth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borderWidth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form.outerWidth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marginWidth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form.outerWidth</a:t>
            </a:r>
            <a:r>
              <a:rPr lang="en-US" altLang="zh-TW" dirty="0" smtClean="0"/>
              <a:t>(true),</a:t>
            </a:r>
          </a:p>
          <a:p>
            <a:r>
              <a:rPr lang="en-US" altLang="zh-TW" dirty="0" smtClean="0"/>
              <a:t>};</a:t>
            </a:r>
          </a:p>
          <a:p>
            <a:r>
              <a:rPr lang="en-US" altLang="zh-TW" dirty="0" err="1" smtClean="0"/>
              <a:t>cssBox.padding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cssBox.paddingWidth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cssBox.contentWith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cssBox.borders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cssBox.borderWidth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cssBox.paddingWidth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cssBox.margins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cssBox.marginWidth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cssBox.borders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cssBox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8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').empty();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 = $('&lt;a&gt;').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('list-group-item').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','#');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$item1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('active');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$item2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$item3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$item4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$item5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 ac');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$html = $('&lt;div&gt;').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needToChangeHTML.append</a:t>
            </a:r>
            <a:r>
              <a:rPr lang="en-US" altLang="zh-TW" dirty="0" smtClean="0"/>
              <a:t>($item1);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('.list-group-item').after($item2);</a:t>
            </a:r>
          </a:p>
          <a:p>
            <a:r>
              <a:rPr lang="en-US" altLang="zh-TW" dirty="0" smtClean="0"/>
              <a:t>$item3.appendTo($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$item5.appendTo($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($item5).before($item4);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('.list-group-item').</a:t>
            </a:r>
            <a:r>
              <a:rPr lang="en-US" altLang="zh-TW" dirty="0" err="1" smtClean="0"/>
              <a:t>wrapAll</a:t>
            </a:r>
            <a:r>
              <a:rPr lang="en-US" altLang="zh-TW" dirty="0" smtClean="0"/>
              <a:t>($html);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').empty();</a:t>
            </a:r>
          </a:p>
          <a:p>
            <a:r>
              <a:rPr lang="en-US" altLang="zh-TW" dirty="0" smtClean="0"/>
              <a:t>$needToChangeHTML.html(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items = 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('.list-group-item');</a:t>
            </a:r>
          </a:p>
          <a:p>
            <a:r>
              <a:rPr lang="en-US" altLang="zh-TW" dirty="0" err="1" smtClean="0"/>
              <a:t>items.fadeOut</a:t>
            </a:r>
            <a:r>
              <a:rPr lang="en-US" altLang="zh-TW" dirty="0" smtClean="0"/>
              <a:t>(1000)</a:t>
            </a:r>
          </a:p>
          <a:p>
            <a:r>
              <a:rPr lang="en-US" altLang="zh-TW" dirty="0" smtClean="0"/>
              <a:t>	.</a:t>
            </a:r>
            <a:r>
              <a:rPr lang="en-US" altLang="zh-TW" dirty="0" err="1" smtClean="0"/>
              <a:t>fadeIn</a:t>
            </a:r>
            <a:r>
              <a:rPr lang="en-US" altLang="zh-TW" dirty="0" smtClean="0"/>
              <a:t>(1000)</a:t>
            </a:r>
          </a:p>
          <a:p>
            <a:r>
              <a:rPr lang="en-US" altLang="zh-TW" dirty="0" smtClean="0"/>
              <a:t>	.hide(1000)</a:t>
            </a:r>
          </a:p>
          <a:p>
            <a:r>
              <a:rPr lang="en-US" altLang="zh-TW" dirty="0" smtClean="0"/>
              <a:t>	.show(1000)</a:t>
            </a:r>
          </a:p>
          <a:p>
            <a:r>
              <a:rPr lang="en-US" altLang="zh-TW" dirty="0" smtClean="0"/>
              <a:t>	.animate({</a:t>
            </a:r>
          </a:p>
          <a:p>
            <a:r>
              <a:rPr lang="en-US" altLang="zh-TW" dirty="0" smtClean="0"/>
              <a:t>		opacity: 0.0,</a:t>
            </a:r>
          </a:p>
          <a:p>
            <a:r>
              <a:rPr lang="en-US" altLang="zh-TW" dirty="0" smtClean="0"/>
              <a:t>		left: "+=50",</a:t>
            </a:r>
          </a:p>
          <a:p>
            <a:r>
              <a:rPr lang="en-US" altLang="zh-TW" dirty="0" smtClean="0"/>
              <a:t>		height: "0"</a:t>
            </a:r>
          </a:p>
          <a:p>
            <a:r>
              <a:rPr lang="en-US" altLang="zh-TW" dirty="0" smtClean="0"/>
              <a:t>	}, 2000);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34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').empty();</a:t>
            </a:r>
          </a:p>
          <a:p>
            <a:r>
              <a:rPr lang="en-US" altLang="zh-TW" dirty="0" smtClean="0"/>
              <a:t>$needToChangeHTML.html(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items = 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$(window).resize(function () {</a:t>
            </a:r>
          </a:p>
          <a:p>
            <a:r>
              <a:rPr lang="en-US" altLang="zh-TW" dirty="0" smtClean="0"/>
              <a:t>	console.log('</a:t>
            </a:r>
            <a:r>
              <a:rPr lang="zh-TW" altLang="en-US" dirty="0" smtClean="0"/>
              <a:t>螢幕解析度改變了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$(window).load(function () {</a:t>
            </a:r>
          </a:p>
          <a:p>
            <a:r>
              <a:rPr lang="en-US" altLang="zh-TW" dirty="0" smtClean="0"/>
              <a:t>	$('form').</a:t>
            </a:r>
            <a:r>
              <a:rPr lang="en-US" altLang="zh-TW" dirty="0" err="1" smtClean="0"/>
              <a:t>slideUp</a:t>
            </a:r>
            <a:r>
              <a:rPr lang="en-US" altLang="zh-TW" dirty="0" smtClean="0"/>
              <a:t>(1000).</a:t>
            </a:r>
            <a:r>
              <a:rPr lang="en-US" altLang="zh-TW" dirty="0" err="1" smtClean="0"/>
              <a:t>slideDown</a:t>
            </a:r>
            <a:r>
              <a:rPr lang="en-US" altLang="zh-TW" dirty="0" smtClean="0"/>
              <a:t>(1000);</a:t>
            </a:r>
          </a:p>
          <a:p>
            <a:r>
              <a:rPr lang="en-US" altLang="zh-TW" dirty="0" smtClean="0"/>
              <a:t>	$('form').on('click', 'input', function (event) {</a:t>
            </a:r>
          </a:p>
          <a:p>
            <a:r>
              <a:rPr lang="en-US" altLang="zh-TW" dirty="0" smtClean="0"/>
              <a:t>		console.log('input</a:t>
            </a:r>
            <a:r>
              <a:rPr lang="zh-TW" altLang="en-US" dirty="0" smtClean="0"/>
              <a:t>被點了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	console.log("(" + </a:t>
            </a:r>
            <a:r>
              <a:rPr lang="en-US" altLang="zh-TW" dirty="0" err="1" smtClean="0"/>
              <a:t>event.pageX</a:t>
            </a:r>
            <a:r>
              <a:rPr lang="en-US" altLang="zh-TW" dirty="0" smtClean="0"/>
              <a:t> + "," + </a:t>
            </a:r>
            <a:r>
              <a:rPr lang="en-US" altLang="zh-TW" dirty="0" err="1" smtClean="0"/>
              <a:t>event.pageY</a:t>
            </a:r>
            <a:r>
              <a:rPr lang="en-US" altLang="zh-TW" dirty="0" smtClean="0"/>
              <a:t> + ")");</a:t>
            </a:r>
          </a:p>
          <a:p>
            <a:r>
              <a:rPr lang="en-US" altLang="zh-TW" dirty="0" smtClean="0"/>
              <a:t>		//</a:t>
            </a:r>
            <a:r>
              <a:rPr lang="en-US" altLang="zh-TW" dirty="0" err="1" smtClean="0"/>
              <a:t>event.stopPropagation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$(</a:t>
            </a:r>
            <a:r>
              <a:rPr lang="en-US" altLang="zh-TW" dirty="0" err="1" smtClean="0"/>
              <a:t>event.target</a:t>
            </a:r>
            <a:r>
              <a:rPr lang="en-US" altLang="zh-TW" dirty="0" smtClean="0"/>
              <a:t>).hide(500).show(500);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});</a:t>
            </a:r>
          </a:p>
          <a:p>
            <a:r>
              <a:rPr lang="en-US" altLang="zh-TW" dirty="0" smtClean="0"/>
              <a:t>	console.log($._data($('form').get(0), 'events'));</a:t>
            </a:r>
          </a:p>
          <a:p>
            <a:r>
              <a:rPr lang="en-US" altLang="zh-TW" dirty="0" smtClean="0"/>
              <a:t>	console.log($._data($('form input').get(0), 'events'));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// $('form').on('</a:t>
            </a:r>
            <a:r>
              <a:rPr lang="en-US" altLang="zh-TW" dirty="0" err="1" smtClean="0"/>
              <a:t>click',function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	// 	console.log('</a:t>
            </a:r>
            <a:r>
              <a:rPr lang="zh-TW" altLang="en-US" dirty="0" smtClean="0"/>
              <a:t>傳到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來了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// 	$('form').delay(1000).hide(1000).show(1000);</a:t>
            </a:r>
          </a:p>
          <a:p>
            <a:r>
              <a:rPr lang="en-US" altLang="zh-TW" dirty="0" smtClean="0"/>
              <a:t>	// });</a:t>
            </a:r>
          </a:p>
          <a:p>
            <a:r>
              <a:rPr lang="en-US" altLang="zh-TW" dirty="0" smtClean="0"/>
              <a:t>})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621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(message)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_id = $.now();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_message = message;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this.getId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return _id;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this.getMessage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return _message;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this.setMessage</a:t>
            </a:r>
            <a:r>
              <a:rPr lang="en-US" altLang="zh-TW" dirty="0" smtClean="0"/>
              <a:t> = function (message) {</a:t>
            </a:r>
          </a:p>
          <a:p>
            <a:r>
              <a:rPr lang="en-US" altLang="zh-TW" dirty="0" smtClean="0"/>
              <a:t>		_message = message;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items = [];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this.addItem</a:t>
            </a:r>
            <a:r>
              <a:rPr lang="en-US" altLang="zh-TW" dirty="0" smtClean="0"/>
              <a:t> = function (item)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items.push</a:t>
            </a:r>
            <a:r>
              <a:rPr lang="en-US" altLang="zh-TW" dirty="0" smtClean="0"/>
              <a:t>(item);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this.removeItem</a:t>
            </a:r>
            <a:r>
              <a:rPr lang="en-US" altLang="zh-TW" dirty="0" smtClean="0"/>
              <a:t> = function (</a:t>
            </a:r>
            <a:r>
              <a:rPr lang="en-US" altLang="zh-TW" dirty="0" err="1" smtClean="0"/>
              <a:t>targetItem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$.each(items, function (index, item) {</a:t>
            </a:r>
          </a:p>
          <a:p>
            <a:r>
              <a:rPr lang="en-US" altLang="zh-TW" dirty="0" smtClean="0"/>
              <a:t>			if (</a:t>
            </a:r>
            <a:r>
              <a:rPr lang="en-US" altLang="zh-TW" dirty="0" err="1" smtClean="0"/>
              <a:t>item.getId</a:t>
            </a:r>
            <a:r>
              <a:rPr lang="en-US" altLang="zh-TW" dirty="0" smtClean="0"/>
              <a:t>() === </a:t>
            </a:r>
            <a:r>
              <a:rPr lang="en-US" altLang="zh-TW" dirty="0" err="1" smtClean="0"/>
              <a:t>targetItem.getId</a:t>
            </a:r>
            <a:r>
              <a:rPr lang="en-US" altLang="zh-TW" dirty="0" smtClean="0"/>
              <a:t>()) {</a:t>
            </a:r>
          </a:p>
          <a:p>
            <a:r>
              <a:rPr lang="en-US" altLang="zh-TW" dirty="0" smtClean="0"/>
              <a:t>				</a:t>
            </a:r>
            <a:r>
              <a:rPr lang="en-US" altLang="zh-TW" dirty="0" err="1" smtClean="0"/>
              <a:t>items.splice</a:t>
            </a:r>
            <a:r>
              <a:rPr lang="en-US" altLang="zh-TW" dirty="0" smtClean="0"/>
              <a:t>(index, 1);</a:t>
            </a:r>
          </a:p>
          <a:p>
            <a:r>
              <a:rPr lang="en-US" altLang="zh-TW" dirty="0" smtClean="0"/>
              <a:t>			}</a:t>
            </a:r>
          </a:p>
          <a:p>
            <a:r>
              <a:rPr lang="en-US" altLang="zh-TW" dirty="0" smtClean="0"/>
              <a:t>		})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this.getItems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return items;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function draw(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listTemplate</a:t>
            </a:r>
            <a:r>
              <a:rPr lang="en-US" altLang="zh-TW" dirty="0" smtClean="0"/>
              <a:t> = $('&lt;a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class="list-group-item"&gt;');</a:t>
            </a:r>
          </a:p>
          <a:p>
            <a:r>
              <a:rPr lang="en-US" altLang="zh-TW" dirty="0" smtClean="0"/>
              <a:t>	$.each(</a:t>
            </a:r>
            <a:r>
              <a:rPr lang="en-US" altLang="zh-TW" dirty="0" err="1" smtClean="0"/>
              <a:t>toDoItems.getItems</a:t>
            </a:r>
            <a:r>
              <a:rPr lang="en-US" altLang="zh-TW" dirty="0" smtClean="0"/>
              <a:t>(), function (index, item)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insertItem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listTemplate.clone</a:t>
            </a:r>
            <a:r>
              <a:rPr lang="en-US" altLang="zh-TW" dirty="0" smtClean="0"/>
              <a:t>().text(</a:t>
            </a:r>
            <a:r>
              <a:rPr lang="en-US" altLang="zh-TW" dirty="0" err="1" smtClean="0"/>
              <a:t>item.getMessage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		$('#</a:t>
            </a:r>
            <a:r>
              <a:rPr lang="en-US" altLang="zh-TW" dirty="0" err="1" smtClean="0"/>
              <a:t>ToDoList</a:t>
            </a:r>
            <a:r>
              <a:rPr lang="en-US" altLang="zh-TW" dirty="0" smtClean="0"/>
              <a:t>').append(</a:t>
            </a:r>
            <a:r>
              <a:rPr lang="en-US" altLang="zh-TW" dirty="0" err="1" smtClean="0"/>
              <a:t>insertItem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});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needToChangeHTML.empty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needToChangeHTML.append</a:t>
            </a:r>
            <a:r>
              <a:rPr lang="en-US" altLang="zh-TW" dirty="0" smtClean="0"/>
              <a:t>($('&lt;div&gt;').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('id', '</a:t>
            </a:r>
            <a:r>
              <a:rPr lang="en-US" altLang="zh-TW" dirty="0" err="1" smtClean="0"/>
              <a:t>ToDoList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('list-group'));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item1 = new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('GG1');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item2 = new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('GG2');</a:t>
            </a:r>
          </a:p>
          <a:p>
            <a:r>
              <a:rPr lang="en-US" altLang="zh-TW" dirty="0" err="1" smtClean="0"/>
              <a:t>toDoItems.addItem</a:t>
            </a:r>
            <a:r>
              <a:rPr lang="en-US" altLang="zh-TW" dirty="0" smtClean="0"/>
              <a:t>(item1);</a:t>
            </a:r>
          </a:p>
          <a:p>
            <a:r>
              <a:rPr lang="en-US" altLang="zh-TW" dirty="0" err="1" smtClean="0"/>
              <a:t>toDoItems.addItem</a:t>
            </a:r>
            <a:r>
              <a:rPr lang="en-US" altLang="zh-TW" dirty="0" smtClean="0"/>
              <a:t>(item2);</a:t>
            </a:r>
          </a:p>
          <a:p>
            <a:r>
              <a:rPr lang="en-US" altLang="zh-TW" dirty="0" smtClean="0"/>
              <a:t>draw(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93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todo</a:t>
            </a:r>
            <a:r>
              <a:rPr lang="en-US" altLang="zh-TW" dirty="0" smtClean="0"/>
              <a:t> = {};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todo.model</a:t>
            </a:r>
            <a:r>
              <a:rPr lang="en-US" altLang="zh-TW" dirty="0" smtClean="0"/>
              <a:t> = (function () {</a:t>
            </a:r>
          </a:p>
          <a:p>
            <a:r>
              <a:rPr lang="en-US" altLang="zh-TW" dirty="0" smtClean="0"/>
              <a:t>	function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(message)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_id = $.now();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_message = message;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this.getId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	return _id;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this.getMessage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	return _message;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this.setMessage</a:t>
            </a:r>
            <a:r>
              <a:rPr lang="en-US" altLang="zh-TW" dirty="0" smtClean="0"/>
              <a:t> = function (message) {</a:t>
            </a:r>
          </a:p>
          <a:p>
            <a:r>
              <a:rPr lang="en-US" altLang="zh-TW" dirty="0" smtClean="0"/>
              <a:t>			_message = message;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function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items = [];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this.addItem</a:t>
            </a:r>
            <a:r>
              <a:rPr lang="en-US" altLang="zh-TW" dirty="0" smtClean="0"/>
              <a:t> = function (item) {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items.push</a:t>
            </a:r>
            <a:r>
              <a:rPr lang="en-US" altLang="zh-TW" dirty="0" smtClean="0"/>
              <a:t>(item);</a:t>
            </a:r>
          </a:p>
          <a:p>
            <a:r>
              <a:rPr lang="en-US" altLang="zh-TW" dirty="0" smtClean="0"/>
              <a:t>			$(document).trigger('</a:t>
            </a:r>
            <a:r>
              <a:rPr lang="en-US" altLang="zh-TW" dirty="0" err="1" smtClean="0"/>
              <a:t>AddItem.TODO</a:t>
            </a:r>
            <a:r>
              <a:rPr lang="en-US" altLang="zh-TW" dirty="0" smtClean="0"/>
              <a:t>', item);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this.removeItem</a:t>
            </a:r>
            <a:r>
              <a:rPr lang="en-US" altLang="zh-TW" dirty="0" smtClean="0"/>
              <a:t> = function (</a:t>
            </a:r>
            <a:r>
              <a:rPr lang="en-US" altLang="zh-TW" dirty="0" err="1" smtClean="0"/>
              <a:t>targetItem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	$.each(items, function (index, item) {</a:t>
            </a:r>
          </a:p>
          <a:p>
            <a:r>
              <a:rPr lang="en-US" altLang="zh-TW" dirty="0" smtClean="0"/>
              <a:t>				if (</a:t>
            </a:r>
            <a:r>
              <a:rPr lang="en-US" altLang="zh-TW" dirty="0" err="1" smtClean="0"/>
              <a:t>item.getId</a:t>
            </a:r>
            <a:r>
              <a:rPr lang="en-US" altLang="zh-TW" dirty="0" smtClean="0"/>
              <a:t>() === </a:t>
            </a:r>
            <a:r>
              <a:rPr lang="en-US" altLang="zh-TW" dirty="0" err="1" smtClean="0"/>
              <a:t>targetItem.getId</a:t>
            </a:r>
            <a:r>
              <a:rPr lang="en-US" altLang="zh-TW" dirty="0" smtClean="0"/>
              <a:t>()) {</a:t>
            </a:r>
          </a:p>
          <a:p>
            <a:r>
              <a:rPr lang="en-US" altLang="zh-TW" dirty="0" smtClean="0"/>
              <a:t>					</a:t>
            </a:r>
            <a:r>
              <a:rPr lang="en-US" altLang="zh-TW" dirty="0" err="1" smtClean="0"/>
              <a:t>items.splice</a:t>
            </a:r>
            <a:r>
              <a:rPr lang="en-US" altLang="zh-TW" dirty="0" smtClean="0"/>
              <a:t>(index, 1);</a:t>
            </a:r>
          </a:p>
          <a:p>
            <a:r>
              <a:rPr lang="en-US" altLang="zh-TW" dirty="0" smtClean="0"/>
              <a:t>				}</a:t>
            </a:r>
          </a:p>
          <a:p>
            <a:r>
              <a:rPr lang="en-US" altLang="zh-TW" dirty="0" smtClean="0"/>
              <a:t>			})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this.getItems</a:t>
            </a:r>
            <a:r>
              <a:rPr lang="en-US" altLang="zh-TW" dirty="0" smtClean="0"/>
              <a:t> = function () {</a:t>
            </a:r>
          </a:p>
          <a:p>
            <a:r>
              <a:rPr lang="en-US" altLang="zh-TW" dirty="0" smtClean="0"/>
              <a:t>			return items;</a:t>
            </a:r>
          </a:p>
          <a:p>
            <a:r>
              <a:rPr lang="en-US" altLang="zh-TW" dirty="0" smtClean="0"/>
              <a:t>		}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function </a:t>
            </a:r>
            <a:r>
              <a:rPr lang="en-US" altLang="zh-TW" dirty="0" err="1" smtClean="0"/>
              <a:t>createItem</a:t>
            </a:r>
            <a:r>
              <a:rPr lang="en-US" altLang="zh-TW" dirty="0" smtClean="0"/>
              <a:t>(message){</a:t>
            </a:r>
          </a:p>
          <a:p>
            <a:r>
              <a:rPr lang="en-US" altLang="zh-TW" dirty="0" smtClean="0"/>
              <a:t>		return new </a:t>
            </a:r>
            <a:r>
              <a:rPr lang="en-US" altLang="zh-TW" dirty="0" err="1" smtClean="0"/>
              <a:t>TodoItem</a:t>
            </a:r>
            <a:r>
              <a:rPr lang="en-US" altLang="zh-TW" dirty="0" smtClean="0"/>
              <a:t>(message);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function </a:t>
            </a:r>
            <a:r>
              <a:rPr lang="en-US" altLang="zh-TW" dirty="0" err="1" smtClean="0"/>
              <a:t>createItemList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		return new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	return { '</a:t>
            </a:r>
            <a:r>
              <a:rPr lang="en-US" altLang="zh-TW" dirty="0" err="1" smtClean="0"/>
              <a:t>ModuleName</a:t>
            </a:r>
            <a:r>
              <a:rPr lang="en-US" altLang="zh-TW" dirty="0" smtClean="0"/>
              <a:t>': 'view',</a:t>
            </a:r>
          </a:p>
          <a:p>
            <a:r>
              <a:rPr lang="en-US" altLang="zh-TW" dirty="0" smtClean="0"/>
              <a:t>	'</a:t>
            </a:r>
            <a:r>
              <a:rPr lang="en-US" altLang="zh-TW" dirty="0" err="1" smtClean="0"/>
              <a:t>createItem</a:t>
            </a:r>
            <a:r>
              <a:rPr lang="en-US" altLang="zh-TW" dirty="0" smtClean="0"/>
              <a:t>': </a:t>
            </a:r>
            <a:r>
              <a:rPr lang="en-US" altLang="zh-TW" dirty="0" err="1" smtClean="0"/>
              <a:t>createItem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	'</a:t>
            </a:r>
            <a:r>
              <a:rPr lang="en-US" altLang="zh-TW" dirty="0" err="1" smtClean="0"/>
              <a:t>createItemList</a:t>
            </a:r>
            <a:r>
              <a:rPr lang="en-US" altLang="zh-TW" dirty="0" smtClean="0"/>
              <a:t>':</a:t>
            </a:r>
            <a:r>
              <a:rPr lang="en-US" altLang="zh-TW" dirty="0" err="1" smtClean="0"/>
              <a:t>createItemList</a:t>
            </a:r>
            <a:endParaRPr lang="en-US" altLang="zh-TW" dirty="0" smtClean="0"/>
          </a:p>
          <a:p>
            <a:r>
              <a:rPr lang="en-US" altLang="zh-TW" dirty="0" smtClean="0"/>
              <a:t>	 }</a:t>
            </a:r>
          </a:p>
          <a:p>
            <a:r>
              <a:rPr lang="en-US" altLang="zh-TW" dirty="0" smtClean="0"/>
              <a:t>} ());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todo.model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todo.view</a:t>
            </a:r>
            <a:r>
              <a:rPr lang="en-US" altLang="zh-TW" dirty="0" smtClean="0"/>
              <a:t> = (function ()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$</a:t>
            </a:r>
            <a:r>
              <a:rPr lang="en-US" altLang="zh-TW" dirty="0" err="1" smtClean="0"/>
              <a:t>needToChangeHTML.empty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$</a:t>
            </a:r>
            <a:r>
              <a:rPr lang="en-US" altLang="zh-TW" dirty="0" err="1" smtClean="0"/>
              <a:t>needToChangeHTML.append</a:t>
            </a:r>
            <a:r>
              <a:rPr lang="en-US" altLang="zh-TW" dirty="0" smtClean="0"/>
              <a:t>($('&lt;div&gt;').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('id', '</a:t>
            </a:r>
            <a:r>
              <a:rPr lang="en-US" altLang="zh-TW" dirty="0" err="1" smtClean="0"/>
              <a:t>ToDoList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('list-group'));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listTemplate</a:t>
            </a:r>
            <a:r>
              <a:rPr lang="en-US" altLang="zh-TW" dirty="0" smtClean="0"/>
              <a:t> = $('&lt;a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class="list-group-item"&gt;');</a:t>
            </a:r>
          </a:p>
          <a:p>
            <a:r>
              <a:rPr lang="en-US" altLang="zh-TW" dirty="0" smtClean="0"/>
              <a:t>	$(document).on('</a:t>
            </a:r>
            <a:r>
              <a:rPr lang="en-US" altLang="zh-TW" dirty="0" err="1" smtClean="0"/>
              <a:t>AddItem.TODO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		function draw(event, item) {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insertItem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listTemplate.clone</a:t>
            </a:r>
            <a:r>
              <a:rPr lang="en-US" altLang="zh-TW" dirty="0" smtClean="0"/>
              <a:t>().text(</a:t>
            </a:r>
            <a:r>
              <a:rPr lang="en-US" altLang="zh-TW" dirty="0" err="1" smtClean="0"/>
              <a:t>item.getMessage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			$('#</a:t>
            </a:r>
            <a:r>
              <a:rPr lang="en-US" altLang="zh-TW" dirty="0" err="1" smtClean="0"/>
              <a:t>ToDoList</a:t>
            </a:r>
            <a:r>
              <a:rPr lang="en-US" altLang="zh-TW" dirty="0" smtClean="0"/>
              <a:t>').append(</a:t>
            </a:r>
            <a:r>
              <a:rPr lang="en-US" altLang="zh-TW" dirty="0" err="1" smtClean="0"/>
              <a:t>insertItem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		})</a:t>
            </a:r>
          </a:p>
          <a:p>
            <a:r>
              <a:rPr lang="en-US" altLang="zh-TW" dirty="0" smtClean="0"/>
              <a:t>	return { '</a:t>
            </a:r>
            <a:r>
              <a:rPr lang="en-US" altLang="zh-TW" dirty="0" err="1" smtClean="0"/>
              <a:t>ModuleName</a:t>
            </a:r>
            <a:r>
              <a:rPr lang="en-US" altLang="zh-TW" dirty="0" smtClean="0"/>
              <a:t>': 'view' }</a:t>
            </a:r>
          </a:p>
          <a:p>
            <a:r>
              <a:rPr lang="en-US" altLang="zh-TW" dirty="0" smtClean="0"/>
              <a:t>} ());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todo.view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todo.controller</a:t>
            </a:r>
            <a:r>
              <a:rPr lang="en-US" altLang="zh-TW" dirty="0" smtClean="0"/>
              <a:t> = (function ()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toDoItems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todo.model.createItemList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item1 = </a:t>
            </a:r>
            <a:r>
              <a:rPr lang="en-US" altLang="zh-TW" dirty="0" err="1" smtClean="0"/>
              <a:t>todo.model.createItem</a:t>
            </a:r>
            <a:r>
              <a:rPr lang="en-US" altLang="zh-TW" dirty="0" smtClean="0"/>
              <a:t>('GG1');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item2 = </a:t>
            </a:r>
            <a:r>
              <a:rPr lang="en-US" altLang="zh-TW" dirty="0" err="1" smtClean="0"/>
              <a:t>todo.model.createItem</a:t>
            </a:r>
            <a:r>
              <a:rPr lang="en-US" altLang="zh-TW" dirty="0" smtClean="0"/>
              <a:t>('GG2');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toDoItems.addItem</a:t>
            </a:r>
            <a:r>
              <a:rPr lang="en-US" altLang="zh-TW" dirty="0" smtClean="0"/>
              <a:t>(item1);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toDoItems.addItem</a:t>
            </a:r>
            <a:r>
              <a:rPr lang="en-US" altLang="zh-TW" dirty="0" smtClean="0"/>
              <a:t>(item2);</a:t>
            </a:r>
          </a:p>
          <a:p>
            <a:r>
              <a:rPr lang="en-US" altLang="zh-TW" dirty="0" smtClean="0"/>
              <a:t>	return { '</a:t>
            </a:r>
            <a:r>
              <a:rPr lang="en-US" altLang="zh-TW" dirty="0" err="1" smtClean="0"/>
              <a:t>ModuleName</a:t>
            </a:r>
            <a:r>
              <a:rPr lang="en-US" altLang="zh-TW" dirty="0" smtClean="0"/>
              <a:t>': 'controller' }</a:t>
            </a:r>
          </a:p>
          <a:p>
            <a:r>
              <a:rPr lang="en-US" altLang="zh-TW" dirty="0" smtClean="0"/>
              <a:t>} ());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todo.controller</a:t>
            </a:r>
            <a:r>
              <a:rPr lang="en-US" altLang="zh-TW" dirty="0" smtClean="0"/>
              <a:t>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819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ajaxStart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ajaxStart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ajaxSend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ajaxSend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ajaxSuccess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ajaxSuccess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ajaxError</a:t>
            </a:r>
            <a:r>
              <a:rPr lang="en-US" altLang="zh-TW" dirty="0" smtClean="0"/>
              <a:t>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ajaxError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ajaxComplete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ajaxComplete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$(document).</a:t>
            </a:r>
            <a:r>
              <a:rPr lang="en-US" altLang="zh-TW" dirty="0" err="1" smtClean="0"/>
              <a:t>ajaxStop</a:t>
            </a:r>
            <a:r>
              <a:rPr lang="en-US" altLang="zh-TW" dirty="0" smtClean="0"/>
              <a:t>(function () {</a:t>
            </a:r>
          </a:p>
          <a:p>
            <a:r>
              <a:rPr lang="en-US" altLang="zh-TW" dirty="0" smtClean="0"/>
              <a:t>	console.log('</a:t>
            </a:r>
            <a:r>
              <a:rPr lang="en-US" altLang="zh-TW" dirty="0" err="1" smtClean="0"/>
              <a:t>ajaxStop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("scripts/todo.js")</a:t>
            </a:r>
          </a:p>
          <a:p>
            <a:r>
              <a:rPr lang="en-US" altLang="zh-TW" dirty="0" smtClean="0"/>
              <a:t>	.done(function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成功了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.fail(function (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, settings, exception)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糟糕出錯了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});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("scripts/todo.js")</a:t>
            </a:r>
          </a:p>
          <a:p>
            <a:r>
              <a:rPr lang="en-US" altLang="zh-TW" dirty="0" smtClean="0"/>
              <a:t>	.done(function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("scripts/todo.model.js")</a:t>
            </a:r>
          </a:p>
          <a:p>
            <a:r>
              <a:rPr lang="en-US" altLang="zh-TW" dirty="0" smtClean="0"/>
              <a:t>			.done(function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		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("scripts/todo.view.js")</a:t>
            </a:r>
          </a:p>
          <a:p>
            <a:r>
              <a:rPr lang="en-US" altLang="zh-TW" dirty="0" smtClean="0"/>
              <a:t>					.done(function (data, </a:t>
            </a:r>
            <a:r>
              <a:rPr lang="en-US" altLang="zh-TW" dirty="0" err="1" smtClean="0"/>
              <a:t>textStatus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				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("scripts/todo.controller.js");</a:t>
            </a:r>
          </a:p>
          <a:p>
            <a:r>
              <a:rPr lang="en-US" altLang="zh-TW" dirty="0" smtClean="0"/>
              <a:t>					})</a:t>
            </a:r>
          </a:p>
          <a:p>
            <a:r>
              <a:rPr lang="en-US" altLang="zh-TW" dirty="0" smtClean="0"/>
              <a:t>					.fail(function (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, settings, exception) {</a:t>
            </a:r>
          </a:p>
          <a:p>
            <a:r>
              <a:rPr lang="en-US" altLang="zh-TW" dirty="0" smtClean="0"/>
              <a:t>						console.log('</a:t>
            </a:r>
            <a:r>
              <a:rPr lang="zh-TW" altLang="en-US" dirty="0" smtClean="0"/>
              <a:t>糟糕出錯了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				});</a:t>
            </a:r>
          </a:p>
          <a:p>
            <a:r>
              <a:rPr lang="en-US" altLang="zh-TW" dirty="0" smtClean="0"/>
              <a:t>			})</a:t>
            </a:r>
          </a:p>
          <a:p>
            <a:r>
              <a:rPr lang="en-US" altLang="zh-TW" dirty="0" smtClean="0"/>
              <a:t>			.fail(function (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, settings, exception) {</a:t>
            </a:r>
          </a:p>
          <a:p>
            <a:r>
              <a:rPr lang="en-US" altLang="zh-TW" dirty="0" smtClean="0"/>
              <a:t>				console.log('</a:t>
            </a:r>
            <a:r>
              <a:rPr lang="zh-TW" altLang="en-US" dirty="0" smtClean="0"/>
              <a:t>糟糕出錯了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		})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.fail(function (</a:t>
            </a:r>
            <a:r>
              <a:rPr lang="en-US" altLang="zh-TW" dirty="0" err="1" smtClean="0"/>
              <a:t>jqxhr</a:t>
            </a:r>
            <a:r>
              <a:rPr lang="en-US" altLang="zh-TW" dirty="0" smtClean="0"/>
              <a:t>, settings, exception)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糟糕出錯了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});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773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("scripts/todo.js")</a:t>
            </a:r>
          </a:p>
          <a:p>
            <a:r>
              <a:rPr lang="en-US" altLang="zh-TW" dirty="0" smtClean="0"/>
              <a:t>	.then(function () {</a:t>
            </a:r>
          </a:p>
          <a:p>
            <a:r>
              <a:rPr lang="en-US" altLang="zh-TW" dirty="0" smtClean="0"/>
              <a:t>		return $.when($.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("scripts/todo.model.js"), 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("scripts/todo.view.js"));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.then(function () {</a:t>
            </a:r>
          </a:p>
          <a:p>
            <a:r>
              <a:rPr lang="en-US" altLang="zh-TW" dirty="0" smtClean="0"/>
              <a:t>		return $.</a:t>
            </a:r>
            <a:r>
              <a:rPr lang="en-US" altLang="zh-TW" dirty="0" err="1" smtClean="0"/>
              <a:t>getScript</a:t>
            </a:r>
            <a:r>
              <a:rPr lang="en-US" altLang="zh-TW" dirty="0" smtClean="0"/>
              <a:t>("scripts/todo.controller.js");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.done(function ()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太好了全部都正確了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	})</a:t>
            </a:r>
          </a:p>
          <a:p>
            <a:r>
              <a:rPr lang="en-US" altLang="zh-TW" dirty="0" smtClean="0"/>
              <a:t>	.fail(function () {</a:t>
            </a:r>
          </a:p>
          <a:p>
            <a:r>
              <a:rPr lang="en-US" altLang="zh-TW" dirty="0" smtClean="0"/>
              <a:t>		console.log('</a:t>
            </a:r>
            <a:r>
              <a:rPr lang="zh-TW" altLang="en-US" dirty="0" smtClean="0"/>
              <a:t>完蛋了有東西出錯了</a:t>
            </a:r>
            <a:r>
              <a:rPr lang="en-US" altLang="zh-TW" dirty="0" smtClean="0"/>
              <a:t>!!');</a:t>
            </a:r>
          </a:p>
          <a:p>
            <a:r>
              <a:rPr lang="en-US" altLang="zh-TW" dirty="0" smtClean="0"/>
              <a:t>	})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4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function log( x ) {</a:t>
            </a:r>
          </a:p>
          <a:p>
            <a:pPr marL="0" indent="0">
              <a:buNone/>
            </a:pPr>
            <a:r>
              <a:rPr lang="en-US" altLang="zh-TW" dirty="0" smtClean="0"/>
              <a:t>  console.log( 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arguments.length</a:t>
            </a:r>
            <a:r>
              <a:rPr lang="en-US" altLang="zh-TW" dirty="0" smtClean="0"/>
              <a:t> 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log(); // "undefined", 0</a:t>
            </a:r>
          </a:p>
          <a:p>
            <a:pPr marL="0" indent="0">
              <a:buNone/>
            </a:pPr>
            <a:r>
              <a:rPr lang="en-US" altLang="zh-TW" dirty="0" smtClean="0"/>
              <a:t>log( 1 ); // "number", 1</a:t>
            </a:r>
          </a:p>
          <a:p>
            <a:pPr marL="0" indent="0">
              <a:buNone/>
            </a:pPr>
            <a:r>
              <a:rPr lang="en-US" altLang="zh-TW" dirty="0" smtClean="0"/>
              <a:t>log( "1", "2", "3" ); // "string", 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4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a = [];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d = document;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o = {};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a); // object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d); // object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o); // object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console.log($.</a:t>
            </a:r>
            <a:r>
              <a:rPr lang="en-US" altLang="zh-TW" dirty="0" err="1" smtClean="0"/>
              <a:t>isPlainObject</a:t>
            </a:r>
            <a:r>
              <a:rPr lang="en-US" altLang="zh-TW" dirty="0" smtClean="0"/>
              <a:t>( a )); // false</a:t>
            </a:r>
          </a:p>
          <a:p>
            <a:r>
              <a:rPr lang="en-US" altLang="zh-TW" dirty="0" smtClean="0"/>
              <a:t>console.log($.</a:t>
            </a:r>
            <a:r>
              <a:rPr lang="en-US" altLang="zh-TW" dirty="0" err="1" smtClean="0"/>
              <a:t>isPlainObject</a:t>
            </a:r>
            <a:r>
              <a:rPr lang="en-US" altLang="zh-TW" dirty="0" smtClean="0"/>
              <a:t>( d )); // false</a:t>
            </a:r>
          </a:p>
          <a:p>
            <a:r>
              <a:rPr lang="en-US" altLang="zh-TW" dirty="0" smtClean="0"/>
              <a:t>console.log($.</a:t>
            </a:r>
            <a:r>
              <a:rPr lang="en-US" altLang="zh-TW" dirty="0" err="1" smtClean="0"/>
              <a:t>isPlainObject</a:t>
            </a:r>
            <a:r>
              <a:rPr lang="en-US" altLang="zh-TW" dirty="0" smtClean="0"/>
              <a:t>( o )); // true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1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8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envGood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behavior: '</a:t>
            </a:r>
            <a:r>
              <a:rPr lang="zh-TW" altLang="en-US" dirty="0" smtClean="0"/>
              <a:t>一個好人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envMid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behavior: '</a:t>
            </a:r>
            <a:r>
              <a:rPr lang="zh-TW" altLang="en-US" dirty="0" smtClean="0"/>
              <a:t>一個普通人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envBad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behavior: '</a:t>
            </a:r>
            <a:r>
              <a:rPr lang="zh-TW" altLang="en-US" dirty="0" smtClean="0"/>
              <a:t>一個壞人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testEnvForMan</a:t>
            </a:r>
            <a:r>
              <a:rPr lang="en-US" altLang="zh-TW" dirty="0" smtClean="0"/>
              <a:t> = function </a:t>
            </a:r>
            <a:r>
              <a:rPr lang="en-US" altLang="zh-TW" dirty="0" err="1" smtClean="0"/>
              <a:t>testEnvForMan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	console.log(</a:t>
            </a:r>
            <a:r>
              <a:rPr lang="en-US" altLang="zh-TW" dirty="0" err="1" smtClean="0"/>
              <a:t>this.behavior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testEnvForMan.apply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envGood,null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testEnvForMan.apply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envMid,null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testEnvForMan.apply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envBad,null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6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57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4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6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2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1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1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7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9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8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5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02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5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7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F4D5A-5EAC-4F0F-8C93-1420106ED9F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Alex Chen</a:t>
            </a:r>
          </a:p>
          <a:p>
            <a:r>
              <a:rPr lang="en-US" altLang="zh-TW" dirty="0" smtClean="0"/>
              <a:t>2015/11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4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重點概念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8874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使用了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自己所定義的物件，來包裝原生的物件，像是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節點物件，或是原本的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物件，這樣子可以達成下面的目標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Polyfill</a:t>
            </a:r>
            <a:r>
              <a:rPr lang="en-US" altLang="zh-TW" dirty="0" smtClean="0"/>
              <a:t>(</a:t>
            </a:r>
            <a:r>
              <a:rPr lang="zh-TW" altLang="en-US" dirty="0" smtClean="0"/>
              <a:t>糊牆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每一個瀏覽器實作上都有差異，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提供標準化的物件外觀，並且把原本的實作包裝在裡面。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Enhancement(</a:t>
            </a:r>
            <a:r>
              <a:rPr lang="zh-TW" altLang="en-US" dirty="0" smtClean="0"/>
              <a:t>增強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透過外包裝，可以實現原本沒有提供的功能。</a:t>
            </a:r>
            <a:endParaRPr lang="en-US" altLang="zh-TW" dirty="0" smtClean="0"/>
          </a:p>
          <a:p>
            <a:r>
              <a:rPr lang="zh-TW" altLang="en-US" dirty="0" smtClean="0"/>
              <a:t>所以透過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你所拿到是包裝過後的物件，並不是原本原生的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4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非同步事件管理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95845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deferred.then</a:t>
            </a:r>
            <a:r>
              <a:rPr lang="en-US" altLang="zh-TW" dirty="0"/>
              <a:t>( </a:t>
            </a:r>
            <a:r>
              <a:rPr lang="en-US" altLang="zh-TW" dirty="0" err="1"/>
              <a:t>doneCallbacks</a:t>
            </a:r>
            <a:r>
              <a:rPr lang="en-US" altLang="zh-TW" dirty="0"/>
              <a:t>, </a:t>
            </a:r>
            <a:r>
              <a:rPr lang="en-US" altLang="zh-TW" dirty="0" err="1"/>
              <a:t>failCallbacks</a:t>
            </a:r>
            <a:r>
              <a:rPr lang="en-US" altLang="zh-TW" dirty="0"/>
              <a:t> [, </a:t>
            </a:r>
            <a:r>
              <a:rPr lang="en-US" altLang="zh-TW" dirty="0" err="1"/>
              <a:t>progressCallbacks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86" y="3448594"/>
            <a:ext cx="5232068" cy="27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zh-TW" altLang="en-US" dirty="0"/>
              <a:t>重點概念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的方式找到你要的物件</a:t>
            </a:r>
            <a:endParaRPr lang="en-US" altLang="zh-TW" dirty="0" smtClean="0"/>
          </a:p>
          <a:p>
            <a:r>
              <a:rPr lang="zh-TW" altLang="en-US" dirty="0" smtClean="0"/>
              <a:t>用增強的方法來操作找到的物件</a:t>
            </a:r>
            <a:endParaRPr lang="en-US" altLang="zh-TW" dirty="0" smtClean="0"/>
          </a:p>
          <a:p>
            <a:r>
              <a:rPr lang="zh-TW" altLang="en-US" dirty="0" smtClean="0"/>
              <a:t>可以一次處理個找到的全部</a:t>
            </a:r>
            <a:r>
              <a:rPr lang="zh-TW" altLang="en-US" dirty="0"/>
              <a:t>的</a:t>
            </a:r>
            <a:r>
              <a:rPr lang="zh-TW" altLang="en-US" dirty="0" smtClean="0"/>
              <a:t>物件集合</a:t>
            </a:r>
            <a:endParaRPr lang="en-US" altLang="zh-TW" dirty="0" smtClean="0"/>
          </a:p>
          <a:p>
            <a:r>
              <a:rPr lang="zh-TW" altLang="en-US" dirty="0" smtClean="0"/>
              <a:t>可以使用方法串連</a:t>
            </a:r>
            <a:r>
              <a:rPr lang="en-US" altLang="zh-TW" dirty="0" smtClean="0"/>
              <a:t>(method chaining)</a:t>
            </a:r>
            <a:r>
              <a:rPr lang="zh-TW" altLang="en-US" dirty="0" smtClean="0"/>
              <a:t>來表示一連串的作業。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6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</a:t>
            </a:r>
            <a:r>
              <a:rPr lang="en-US" altLang="zh-TW" dirty="0"/>
              <a:t>chaining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338" y="3552866"/>
            <a:ext cx="3338512" cy="1315956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025" y="3385357"/>
            <a:ext cx="3336925" cy="16509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76338" y="2464526"/>
            <a:ext cx="67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實作方式就是執行完物件方法後回傳物件自己。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9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API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082" y="2490788"/>
            <a:ext cx="671777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什麼東西我們可以當成</a:t>
            </a:r>
            <a:r>
              <a:rPr lang="en-US" altLang="zh-TW" b="1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/>
              <a:t>Anything</a:t>
            </a:r>
          </a:p>
          <a:p>
            <a:r>
              <a:rPr lang="en-US" altLang="zh-TW" b="1" dirty="0" smtClean="0"/>
              <a:t>String : </a:t>
            </a:r>
            <a:r>
              <a:rPr lang="en-US" altLang="zh-TW" dirty="0"/>
              <a:t>'</a:t>
            </a:r>
            <a:r>
              <a:rPr lang="zh-TW" altLang="en-US" b="1" dirty="0" smtClean="0"/>
              <a:t>一個字串</a:t>
            </a:r>
            <a:r>
              <a:rPr lang="en-US" altLang="zh-TW" dirty="0" smtClean="0"/>
              <a:t>‘</a:t>
            </a:r>
          </a:p>
          <a:p>
            <a:r>
              <a:rPr lang="en-US" altLang="zh-TW" b="1" dirty="0" err="1"/>
              <a:t>H</a:t>
            </a:r>
            <a:r>
              <a:rPr lang="en-US" altLang="zh-TW" b="1" dirty="0" err="1" smtClean="0"/>
              <a:t>tmlString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/>
              <a:t>$( </a:t>
            </a:r>
            <a:r>
              <a:rPr lang="en-US" altLang="zh-TW" dirty="0" smtClean="0"/>
              <a:t>'&lt;</a:t>
            </a:r>
            <a:r>
              <a:rPr lang="en-US" altLang="zh-TW" dirty="0"/>
              <a:t>b&gt;hello&lt;/b</a:t>
            </a:r>
            <a:r>
              <a:rPr lang="en-US" altLang="zh-TW" dirty="0" smtClean="0"/>
              <a:t>&gt;</a:t>
            </a:r>
            <a:r>
              <a:rPr lang="en-US" altLang="zh-TW" dirty="0"/>
              <a:t>'</a:t>
            </a:r>
            <a:r>
              <a:rPr lang="en-US" altLang="zh-TW" dirty="0" smtClean="0"/>
              <a:t> )</a:t>
            </a:r>
          </a:p>
          <a:p>
            <a:r>
              <a:rPr lang="en-US" altLang="zh-TW" b="1" dirty="0" smtClean="0"/>
              <a:t>Number : </a:t>
            </a:r>
          </a:p>
          <a:p>
            <a:pPr lvl="1"/>
            <a:r>
              <a:rPr lang="en-US" altLang="zh-TW" b="1" dirty="0" smtClean="0"/>
              <a:t>12.5</a:t>
            </a:r>
          </a:p>
          <a:p>
            <a:pPr lvl="1"/>
            <a:r>
              <a:rPr lang="en-US" altLang="zh-TW" b="1" dirty="0" err="1"/>
              <a:t>NaN</a:t>
            </a:r>
            <a:r>
              <a:rPr lang="en-US" altLang="zh-TW" b="1" dirty="0" smtClean="0"/>
              <a:t>: </a:t>
            </a:r>
            <a:r>
              <a:rPr lang="en-US" altLang="zh-TW" b="1" dirty="0" err="1" smtClean="0"/>
              <a:t>parseInt</a:t>
            </a:r>
            <a:r>
              <a:rPr lang="en-US" altLang="zh-TW" b="1" dirty="0" smtClean="0"/>
              <a:t>(string</a:t>
            </a:r>
            <a:r>
              <a:rPr lang="en-US" altLang="zh-TW" b="1" dirty="0"/>
              <a:t>, radix) </a:t>
            </a:r>
            <a:r>
              <a:rPr lang="en-US" altLang="zh-TW" b="1" dirty="0" smtClean="0"/>
              <a:t>: </a:t>
            </a:r>
            <a:r>
              <a:rPr lang="en-US" altLang="zh-TW" dirty="0" err="1" smtClean="0"/>
              <a:t>parseInt</a:t>
            </a:r>
            <a:r>
              <a:rPr lang="en-US" altLang="zh-TW" dirty="0" smtClean="0"/>
              <a:t>('hello</a:t>
            </a:r>
            <a:r>
              <a:rPr lang="en-US" altLang="zh-TW" dirty="0"/>
              <a:t>'</a:t>
            </a:r>
            <a:r>
              <a:rPr lang="en-US" altLang="zh-TW" dirty="0" smtClean="0"/>
              <a:t>,10)</a:t>
            </a:r>
            <a:endParaRPr lang="en-US" altLang="zh-TW" b="1" dirty="0"/>
          </a:p>
          <a:p>
            <a:pPr lvl="1"/>
            <a:r>
              <a:rPr lang="en-US" altLang="zh-TW" b="1" dirty="0" smtClean="0"/>
              <a:t>Infinity: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en-US" altLang="zh-TW" dirty="0" smtClean="0"/>
              <a:t>0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9746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100200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Boolean : True / False</a:t>
            </a:r>
          </a:p>
          <a:p>
            <a:r>
              <a:rPr lang="en-US" altLang="zh-TW" b="1" dirty="0" smtClean="0"/>
              <a:t>Object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76865" y="3763069"/>
            <a:ext cx="173179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var</a:t>
            </a:r>
            <a:r>
              <a:rPr lang="en-US" altLang="zh-TW" b="1" dirty="0" smtClean="0"/>
              <a:t> y = {</a:t>
            </a:r>
          </a:p>
          <a:p>
            <a:r>
              <a:rPr lang="en-US" altLang="zh-TW" b="1" dirty="0" smtClean="0"/>
              <a:t>name: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,</a:t>
            </a:r>
          </a:p>
          <a:p>
            <a:r>
              <a:rPr lang="en-US" altLang="zh-TW" b="1" dirty="0" smtClean="0"/>
              <a:t>age: 15</a:t>
            </a:r>
          </a:p>
          <a:p>
            <a:r>
              <a:rPr lang="en-US" altLang="zh-TW" b="1" dirty="0" smtClean="0"/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201609" y="3763070"/>
            <a:ext cx="17317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y.name =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22146" y="3763069"/>
            <a:ext cx="25765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y[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name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] = </a:t>
            </a:r>
            <a:r>
              <a:rPr lang="en-US" altLang="zh-TW" dirty="0" smtClean="0"/>
              <a:t>‘Pete’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7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Array : </a:t>
            </a:r>
          </a:p>
          <a:p>
            <a:pPr lvl="1"/>
            <a:r>
              <a:rPr lang="es-ES" altLang="zh-TW" b="1" dirty="0" smtClean="0"/>
              <a:t>var</a:t>
            </a:r>
            <a:r>
              <a:rPr lang="es-ES" altLang="zh-TW" dirty="0" smtClean="0"/>
              <a:t> </a:t>
            </a:r>
            <a:r>
              <a:rPr lang="es-ES" altLang="zh-TW" dirty="0"/>
              <a:t>y = [ 1, 2, 3 </a:t>
            </a:r>
            <a:r>
              <a:rPr lang="es-ES" altLang="zh-TW" dirty="0" smtClean="0"/>
              <a:t>];</a:t>
            </a:r>
          </a:p>
          <a:p>
            <a:pPr lvl="1"/>
            <a:r>
              <a:rPr lang="en-US" altLang="zh-TW" dirty="0"/>
              <a:t>x[ 0 ] = </a:t>
            </a:r>
            <a:r>
              <a:rPr lang="en-US" altLang="zh-TW" dirty="0" smtClean="0"/>
              <a:t>1;</a:t>
            </a:r>
          </a:p>
          <a:p>
            <a:pPr lvl="1"/>
            <a:r>
              <a:rPr lang="en-US" altLang="zh-TW" b="1" dirty="0"/>
              <a:t>Array&lt;Type</a:t>
            </a:r>
            <a:r>
              <a:rPr lang="en-US" altLang="zh-TW" b="1" dirty="0" smtClean="0"/>
              <a:t>&gt;</a:t>
            </a:r>
            <a:endParaRPr lang="en-US" altLang="zh-TW" dirty="0" smtClean="0"/>
          </a:p>
          <a:p>
            <a:r>
              <a:rPr lang="en-US" altLang="zh-TW" b="1" dirty="0"/>
              <a:t>Array-Like </a:t>
            </a:r>
            <a:r>
              <a:rPr lang="en-US" altLang="zh-TW" b="1" dirty="0" smtClean="0"/>
              <a:t>Object : </a:t>
            </a:r>
            <a:r>
              <a:rPr lang="zh-TW" altLang="en-US" b="1" dirty="0" smtClean="0"/>
              <a:t>只要</a:t>
            </a:r>
            <a:r>
              <a:rPr lang="zh-TW" altLang="en-US" b="1" dirty="0"/>
              <a:t>有</a:t>
            </a:r>
            <a:r>
              <a:rPr lang="en-US" altLang="zh-TW" b="1" dirty="0" smtClean="0"/>
              <a:t>length</a:t>
            </a:r>
            <a:r>
              <a:rPr lang="zh-TW" altLang="en-US" b="1" dirty="0" smtClean="0"/>
              <a:t>的屬性都算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0254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0616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Arguments</a:t>
            </a:r>
          </a:p>
          <a:p>
            <a:pPr marL="0" indent="0">
              <a:buNone/>
            </a:pPr>
            <a:r>
              <a:rPr lang="en-US" altLang="zh-TW" dirty="0"/>
              <a:t>function log( x ) {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/>
              <a:t>console.log( </a:t>
            </a:r>
            <a:r>
              <a:rPr lang="en-US" altLang="zh-TW" dirty="0" err="1"/>
              <a:t>typeof</a:t>
            </a:r>
            <a:r>
              <a:rPr lang="en-US" altLang="zh-TW" dirty="0"/>
              <a:t> x, </a:t>
            </a:r>
            <a:r>
              <a:rPr lang="en-US" altLang="zh-TW" dirty="0" err="1"/>
              <a:t>arguments.length</a:t>
            </a:r>
            <a:r>
              <a:rPr lang="en-US" altLang="zh-TW" dirty="0"/>
              <a:t> 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log(); // "undefined", 0</a:t>
            </a:r>
          </a:p>
          <a:p>
            <a:pPr marL="0" indent="0">
              <a:buNone/>
            </a:pPr>
            <a:r>
              <a:rPr lang="en-US" altLang="zh-TW" dirty="0"/>
              <a:t>log( 1 ); // "number", 1</a:t>
            </a:r>
          </a:p>
          <a:p>
            <a:pPr marL="0" indent="0">
              <a:buNone/>
            </a:pPr>
            <a:r>
              <a:rPr lang="en-US" altLang="zh-TW" dirty="0"/>
              <a:t>log( "1", "2", "3" ); // "string", </a:t>
            </a:r>
            <a:r>
              <a:rPr lang="en-US" altLang="zh-TW" dirty="0" smtClean="0"/>
              <a:t>3</a:t>
            </a:r>
          </a:p>
          <a:p>
            <a:r>
              <a:rPr lang="en-US" altLang="zh-TW" b="1" dirty="0" err="1"/>
              <a:t>PlainObject</a:t>
            </a:r>
            <a:r>
              <a:rPr lang="en-US" altLang="zh-TW" b="1" dirty="0"/>
              <a:t> : </a:t>
            </a:r>
            <a:r>
              <a:rPr lang="zh-TW" altLang="en-US" b="1" dirty="0"/>
              <a:t>你所</a:t>
            </a:r>
            <a:r>
              <a:rPr lang="zh-TW" altLang="en-US" b="1" dirty="0" smtClean="0"/>
              <a:t>創造，擁有屬性的物件。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245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PlainObject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78" y="2377562"/>
            <a:ext cx="6239109" cy="37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Date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</a:t>
            </a:r>
            <a:r>
              <a:rPr lang="en-US" altLang="zh-TW" dirty="0" smtClean="0"/>
              <a:t>Date(</a:t>
            </a:r>
            <a:r>
              <a:rPr lang="en-US" altLang="zh-TW" dirty="0"/>
              <a:t>year, month, day, hour, minute, second, millisecond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Date( 2014, 0, 1, 8, 15 </a:t>
            </a:r>
            <a:r>
              <a:rPr lang="en-US" altLang="zh-TW" dirty="0" smtClean="0"/>
              <a:t>);</a:t>
            </a:r>
          </a:p>
          <a:p>
            <a:r>
              <a:rPr lang="en-US" altLang="zh-TW" b="1" dirty="0"/>
              <a:t>Function</a:t>
            </a:r>
          </a:p>
          <a:p>
            <a:pPr lvl="1"/>
            <a:r>
              <a:rPr lang="en-US" altLang="zh-TW" dirty="0"/>
              <a:t>function named() {}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handler = function() {}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9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文件物件模型 </a:t>
            </a:r>
            <a:r>
              <a:rPr lang="en-US" altLang="zh-TW" dirty="0"/>
              <a:t>(Document Object Model, DOM) </a:t>
            </a:r>
            <a:r>
              <a:rPr lang="zh-TW" altLang="en-US" dirty="0"/>
              <a:t>是 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提供了一個文件（樹）的結構化表示法，並定義讓程式可以存取並改變文件架構、風格和內容的方法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DOM </a:t>
            </a:r>
            <a:r>
              <a:rPr lang="zh-TW" altLang="en-US" dirty="0"/>
              <a:t>提供了文件以擁有屬性與函式的節點與物件組成的結構化表示。節點也可以附加事件處理程序，一旦觸發事件就會執行處理程序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本質上</a:t>
            </a:r>
            <a:r>
              <a:rPr lang="zh-TW" altLang="en-US" dirty="0"/>
              <a:t>，它將網頁與腳本或程式語言連結在一起。</a:t>
            </a:r>
          </a:p>
        </p:txBody>
      </p:sp>
    </p:spTree>
    <p:extLst>
      <p:ext uri="{BB962C8B-B14F-4D97-AF65-F5344CB8AC3E}">
        <p14:creationId xmlns:p14="http://schemas.microsoft.com/office/powerpoint/2010/main" val="41348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Context</a:t>
            </a:r>
            <a:endParaRPr lang="en-US" altLang="zh-TW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79" y="2487613"/>
            <a:ext cx="4219382" cy="3810155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22761" y="2487614"/>
            <a:ext cx="3187036" cy="38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Call and Apply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 </a:t>
            </a:r>
            <a:r>
              <a:rPr lang="en-US" altLang="zh-TW" dirty="0"/>
              <a:t>call </a:t>
            </a:r>
            <a:r>
              <a:rPr lang="zh-TW" altLang="en-US" dirty="0"/>
              <a:t>以及 </a:t>
            </a:r>
            <a:r>
              <a:rPr lang="en-US" altLang="zh-TW" dirty="0"/>
              <a:t>apply </a:t>
            </a:r>
            <a:r>
              <a:rPr lang="zh-TW" altLang="en-US" dirty="0"/>
              <a:t>都是去執行這個 </a:t>
            </a:r>
            <a:r>
              <a:rPr lang="en-US" altLang="zh-TW" dirty="0"/>
              <a:t>function </a:t>
            </a:r>
            <a:r>
              <a:rPr lang="zh-TW" altLang="en-US" dirty="0"/>
              <a:t>並將這個 </a:t>
            </a:r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context </a:t>
            </a:r>
            <a:r>
              <a:rPr lang="zh-TW" altLang="en-US" dirty="0"/>
              <a:t>替換成第一個參數帶入的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個主要的不同是 </a:t>
            </a:r>
            <a:r>
              <a:rPr lang="en-US" altLang="zh-TW" dirty="0"/>
              <a:t>call </a:t>
            </a:r>
            <a:r>
              <a:rPr lang="zh-TW" altLang="en-US" dirty="0"/>
              <a:t>必須將 </a:t>
            </a:r>
            <a:r>
              <a:rPr lang="en-US" altLang="zh-TW" dirty="0"/>
              <a:t>function </a:t>
            </a:r>
            <a:r>
              <a:rPr lang="zh-TW" altLang="en-US" dirty="0"/>
              <a:t>的參數一一</a:t>
            </a:r>
            <a:r>
              <a:rPr lang="zh-TW" altLang="en-US" dirty="0" smtClean="0"/>
              <a:t>帶入。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用 </a:t>
            </a:r>
            <a:r>
              <a:rPr lang="en-US" altLang="zh-TW" dirty="0"/>
              <a:t>apply </a:t>
            </a:r>
            <a:r>
              <a:rPr lang="zh-TW" altLang="en-US" dirty="0"/>
              <a:t>的話只要在第二個參數帶入一個陣列就可以了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1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Callback</a:t>
            </a:r>
            <a:r>
              <a:rPr lang="zh-TW" altLang="en-US" b="1" dirty="0"/>
              <a:t> 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基本上就是一個</a:t>
            </a:r>
            <a:r>
              <a:rPr lang="en-US" altLang="zh-TW" b="1" dirty="0" smtClean="0"/>
              <a:t>Function </a:t>
            </a:r>
            <a:r>
              <a:rPr lang="zh-TW" altLang="en-US" dirty="0" smtClean="0"/>
              <a:t>會等到呼叫功能執行完畢之後才會執行的功能。</a:t>
            </a:r>
            <a:endParaRPr lang="en-US" altLang="zh-TW" dirty="0"/>
          </a:p>
          <a:p>
            <a:r>
              <a:rPr lang="en-US" altLang="zh-TW" b="1" dirty="0" smtClean="0"/>
              <a:t>Event :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包裝過後的事件物件。</a:t>
            </a:r>
            <a:endParaRPr lang="en-US" altLang="zh-TW" dirty="0" smtClean="0"/>
          </a:p>
          <a:p>
            <a:r>
              <a:rPr lang="en-US" altLang="zh-TW" b="1" dirty="0" smtClean="0"/>
              <a:t>Selector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的選擇表達式。</a:t>
            </a:r>
            <a:endParaRPr lang="en-US" altLang="zh-TW" dirty="0"/>
          </a:p>
          <a:p>
            <a:r>
              <a:rPr lang="en-US" altLang="zh-TW" b="1" dirty="0" smtClean="0"/>
              <a:t>Element :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en-US" altLang="zh-TW" b="1" dirty="0" smtClean="0"/>
              <a:t>jQuery: 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 物件包含了</a:t>
            </a:r>
            <a:r>
              <a:rPr lang="en-US" altLang="zh-TW" dirty="0" smtClean="0"/>
              <a:t> Elements</a:t>
            </a:r>
            <a:r>
              <a:rPr lang="zh-TW" altLang="en-US" dirty="0" smtClean="0"/>
              <a:t>的集合。</a:t>
            </a:r>
          </a:p>
        </p:txBody>
      </p:sp>
    </p:spTree>
    <p:extLst>
      <p:ext uri="{BB962C8B-B14F-4D97-AF65-F5344CB8AC3E}">
        <p14:creationId xmlns:p14="http://schemas.microsoft.com/office/powerpoint/2010/main" val="31377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err="1" smtClean="0"/>
              <a:t>XMLHttpRequest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原生的 </a:t>
            </a:r>
            <a:r>
              <a:rPr lang="en-US" altLang="zh-TW" b="1" dirty="0" smtClean="0"/>
              <a:t>AJAX</a:t>
            </a:r>
            <a:r>
              <a:rPr lang="zh-TW" altLang="en-US" b="1" dirty="0" smtClean="0"/>
              <a:t>方法物件。</a:t>
            </a:r>
            <a:endParaRPr lang="en-US" altLang="zh-TW" b="1" dirty="0"/>
          </a:p>
          <a:p>
            <a:r>
              <a:rPr lang="en-US" altLang="zh-TW" b="1" dirty="0" err="1" smtClean="0"/>
              <a:t>jqXHR</a:t>
            </a:r>
            <a:r>
              <a:rPr lang="en-US" altLang="zh-TW" b="1" dirty="0" smtClean="0"/>
              <a:t>: jQuery</a:t>
            </a:r>
            <a:r>
              <a:rPr lang="zh-TW" altLang="en-US" b="1" dirty="0" smtClean="0"/>
              <a:t>包裝過後的 </a:t>
            </a:r>
            <a:r>
              <a:rPr lang="en-US" altLang="zh-TW" b="1" dirty="0" smtClean="0"/>
              <a:t>AJAX</a:t>
            </a:r>
            <a:r>
              <a:rPr lang="zh-TW" altLang="en-US" b="1" dirty="0"/>
              <a:t>方法物件。</a:t>
            </a:r>
            <a:endParaRPr lang="en-US" altLang="zh-TW" b="1" dirty="0"/>
          </a:p>
          <a:p>
            <a:r>
              <a:rPr lang="en-US" altLang="zh-TW" b="1" dirty="0" smtClean="0"/>
              <a:t>Deferred Object : </a:t>
            </a:r>
            <a:r>
              <a:rPr lang="zh-TW" altLang="en-US" b="1" dirty="0" smtClean="0"/>
              <a:t>用於非同步控制的物件。</a:t>
            </a:r>
            <a:endParaRPr lang="en-US" altLang="zh-TW" b="1" dirty="0" smtClean="0"/>
          </a:p>
          <a:p>
            <a:r>
              <a:rPr lang="en-US" altLang="zh-TW" b="1" dirty="0" smtClean="0"/>
              <a:t>Promise </a:t>
            </a:r>
            <a:r>
              <a:rPr lang="en-US" altLang="zh-TW" b="1" dirty="0"/>
              <a:t>Object : </a:t>
            </a:r>
            <a:r>
              <a:rPr lang="zh-TW" altLang="en-US" b="1" dirty="0"/>
              <a:t>用於非同步控制的物件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/>
              <a:t>Callbacks </a:t>
            </a:r>
            <a:r>
              <a:rPr lang="en-US" altLang="zh-TW" b="1" dirty="0" smtClean="0"/>
              <a:t>Object</a:t>
            </a:r>
            <a:r>
              <a:rPr lang="zh-TW" altLang="en-US" b="1" dirty="0" smtClean="0"/>
              <a:t> </a:t>
            </a:r>
            <a:r>
              <a:rPr lang="en-US" altLang="zh-TW" b="1" dirty="0"/>
              <a:t>: </a:t>
            </a:r>
            <a:r>
              <a:rPr lang="zh-TW" altLang="en-US" b="1" dirty="0" smtClean="0"/>
              <a:t>可以把多個具有相同參數的</a:t>
            </a:r>
            <a:r>
              <a:rPr lang="en-US" altLang="zh-TW" b="1" dirty="0" smtClean="0"/>
              <a:t>Callback</a:t>
            </a:r>
            <a:r>
              <a:rPr lang="zh-TW" altLang="en-US" b="1" dirty="0" smtClean="0"/>
              <a:t>物件打包一起執</a:t>
            </a:r>
            <a:r>
              <a:rPr lang="zh-TW" altLang="en-US" b="1" dirty="0"/>
              <a:t>行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 smtClean="0"/>
              <a:t>XML Document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XML</a:t>
            </a:r>
            <a:r>
              <a:rPr lang="zh-TW" altLang="en-US" b="1" dirty="0" smtClean="0"/>
              <a:t>物件。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3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一切一切的開</a:t>
            </a:r>
            <a:r>
              <a:rPr lang="zh-TW" altLang="en-US" dirty="0"/>
              <a:t>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jQuery = $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3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253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的選擇表達式給</a:t>
            </a:r>
            <a:r>
              <a:rPr lang="en-US" altLang="zh-TW" dirty="0" smtClean="0"/>
              <a:t>$()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會幫你找到所對應到的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物件集合，並且包裝成為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smtClean="0"/>
              <a:t>Element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</a:t>
            </a:r>
            <a:r>
              <a:rPr lang="en-US" altLang="zh-TW" dirty="0"/>
              <a:t> jQuery</a:t>
            </a:r>
            <a:r>
              <a:rPr lang="zh-TW" altLang="en-US" dirty="0" smtClean="0"/>
              <a:t>會把這個物件包裝成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的物件，提供增強的功能。</a:t>
            </a:r>
            <a:endParaRPr lang="en-US" altLang="zh-TW" dirty="0" smtClean="0"/>
          </a:p>
          <a:p>
            <a:r>
              <a:rPr lang="en-US" altLang="zh-TW" dirty="0"/>
              <a:t>$(</a:t>
            </a:r>
            <a:r>
              <a:rPr lang="en-US" altLang="zh-TW" b="1" dirty="0" smtClean="0"/>
              <a:t>Element Array</a:t>
            </a:r>
            <a:r>
              <a:rPr lang="en-US" altLang="zh-TW" dirty="0" smtClean="0"/>
              <a:t>):</a:t>
            </a:r>
            <a:r>
              <a:rPr lang="zh-TW" altLang="en-US" dirty="0"/>
              <a:t>傳入一個</a:t>
            </a:r>
            <a:r>
              <a:rPr lang="en-US" altLang="zh-TW" dirty="0"/>
              <a:t>DOM</a:t>
            </a:r>
            <a:r>
              <a:rPr lang="zh-TW" altLang="en-US" dirty="0"/>
              <a:t>的</a:t>
            </a:r>
            <a:r>
              <a:rPr lang="zh-TW" altLang="en-US" dirty="0" smtClean="0"/>
              <a:t>物件陣列，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會把這個物件包裝成</a:t>
            </a:r>
            <a:r>
              <a:rPr lang="en-US" altLang="zh-TW" dirty="0"/>
              <a:t>jQuery</a:t>
            </a:r>
            <a:r>
              <a:rPr lang="zh-TW" altLang="en-US" dirty="0"/>
              <a:t>的物件，提供增強的功能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err="1" smtClean="0"/>
              <a:t>HtmlString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的字串（這個字串一定要有角括號</a:t>
            </a:r>
            <a:r>
              <a:rPr lang="en-US" altLang="zh-TW" dirty="0" smtClean="0"/>
              <a:t>&lt;&gt;</a:t>
            </a:r>
            <a:r>
              <a:rPr lang="zh-TW" altLang="en-US" dirty="0" smtClean="0"/>
              <a:t>），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</a:t>
            </a:r>
            <a:r>
              <a:rPr lang="zh-TW" altLang="en-US" dirty="0" smtClean="0"/>
              <a:t>這個字串轉化成為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的物件，並且包裝成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30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$(</a:t>
            </a:r>
            <a:r>
              <a:rPr lang="en-US" altLang="zh-TW" b="1" dirty="0"/>
              <a:t>jQuery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會幫你複製一份出來。</a:t>
            </a:r>
          </a:p>
          <a:p>
            <a:r>
              <a:rPr lang="en-US" altLang="zh-TW" dirty="0" smtClean="0"/>
              <a:t>$(</a:t>
            </a:r>
            <a:r>
              <a:rPr lang="en-US" altLang="zh-TW" b="1" dirty="0"/>
              <a:t>Callback</a:t>
            </a:r>
            <a:r>
              <a:rPr lang="zh-TW" altLang="en-US" b="1" dirty="0"/>
              <a:t> 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 jQuery</a:t>
            </a:r>
            <a:r>
              <a:rPr lang="zh-TW" altLang="en-US" dirty="0" smtClean="0"/>
              <a:t>會等到</a:t>
            </a:r>
            <a:r>
              <a:rPr lang="en-US" altLang="zh-TW" dirty="0" err="1" smtClean="0"/>
              <a:t>Document.ready</a:t>
            </a:r>
            <a:r>
              <a:rPr lang="zh-TW" altLang="en-US" dirty="0" smtClean="0"/>
              <a:t>以後，在執行傳入的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Basic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21401"/>
              </p:ext>
            </p:extLst>
          </p:nvPr>
        </p:nvGraphicFramePr>
        <p:xfrm>
          <a:off x="1176866" y="2672916"/>
          <a:ext cx="6798734" cy="225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5224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.class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選擇某擁有某一個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的類別的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選擇某一類型的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#id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選擇特定</a:t>
                      </a:r>
                      <a:r>
                        <a:rPr lang="en-US" altLang="zh-TW" baseline="0" dirty="0" smtClean="0"/>
                        <a:t>Id</a:t>
                      </a:r>
                      <a:r>
                        <a:rPr lang="zh-TW" altLang="en-US" baseline="0" dirty="0" smtClean="0"/>
                        <a:t>的</a:t>
                      </a:r>
                      <a:r>
                        <a:rPr lang="en-US" altLang="zh-TW" baseline="0" dirty="0" smtClean="0"/>
                        <a:t>DOM</a:t>
                      </a:r>
                      <a:r>
                        <a:rPr lang="zh-TW" altLang="en-US" baseline="0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25890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selector1, selector2, </a:t>
                      </a:r>
                      <a:r>
                        <a:rPr lang="en-US" altLang="zh-TW" b="1" dirty="0" err="1" smtClean="0"/>
                        <a:t>selectorN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一次選取多種類型的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4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17346"/>
              </p:ext>
            </p:extLst>
          </p:nvPr>
        </p:nvGraphicFramePr>
        <p:xfrm>
          <a:off x="1176866" y="2662101"/>
          <a:ext cx="6798734" cy="351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選擇擁有特定屬性的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!=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選擇擁有特定屬性並且值不為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^=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作為屬性開頭的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$=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作為屬性結尾的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6866" y="2662101"/>
          <a:ext cx="6798734" cy="34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:checked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check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:selected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select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:first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過濾出第一個被選到的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:last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過濾出最後一個被選到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:not(Selector)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過濾出不是</a:t>
                      </a:r>
                      <a:r>
                        <a:rPr lang="en-US" altLang="zh-TW" b="0" dirty="0" smtClean="0"/>
                        <a:t>Selector</a:t>
                      </a:r>
                      <a:r>
                        <a:rPr lang="zh-TW" altLang="en-US" b="0" dirty="0" smtClean="0"/>
                        <a:t>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437" y="2394857"/>
            <a:ext cx="7740877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Combinations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18270"/>
              </p:ext>
            </p:extLst>
          </p:nvPr>
        </p:nvGraphicFramePr>
        <p:xfrm>
          <a:off x="1176866" y="2662101"/>
          <a:ext cx="67987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 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A&gt;B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的所有第一代子節點，而有符合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A+B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下一個緊接的兄弟節點是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A-B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下面所有的兄弟節點是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.first():</a:t>
            </a:r>
            <a:r>
              <a:rPr lang="zh-TW" altLang="en-US" dirty="0" smtClean="0"/>
              <a:t>第一個</a:t>
            </a:r>
            <a:endParaRPr lang="en-US" altLang="zh-TW" dirty="0" smtClean="0"/>
          </a:p>
          <a:p>
            <a:r>
              <a:rPr lang="en-US" altLang="zh-TW" dirty="0" smtClean="0"/>
              <a:t>.last():</a:t>
            </a:r>
            <a:r>
              <a:rPr lang="zh-TW" altLang="en-US" dirty="0" smtClean="0"/>
              <a:t>最後一個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(n):</a:t>
            </a:r>
            <a:r>
              <a:rPr lang="zh-TW" altLang="en-US" dirty="0" smtClean="0"/>
              <a:t>第</a:t>
            </a:r>
            <a:r>
              <a:rPr lang="en-US" altLang="zh-TW" dirty="0" smtClean="0"/>
              <a:t>n+1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.slice(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切出</a:t>
            </a:r>
            <a:r>
              <a:rPr lang="en-US" altLang="zh-TW" dirty="0" smtClean="0"/>
              <a:t>x+1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y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.filter([</a:t>
            </a:r>
            <a:r>
              <a:rPr lang="en-US" altLang="zh-TW" dirty="0" err="1" smtClean="0"/>
              <a:t>Selector|Function|Elements|jQuery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依照</a:t>
            </a:r>
            <a:r>
              <a:rPr lang="zh-TW" altLang="en-US" dirty="0"/>
              <a:t>輸入</a:t>
            </a:r>
            <a:r>
              <a:rPr lang="zh-TW" altLang="en-US" dirty="0" smtClean="0"/>
              <a:t>過濾所選的元素。</a:t>
            </a:r>
            <a:endParaRPr lang="en-US" altLang="zh-TW" dirty="0" smtClean="0"/>
          </a:p>
          <a:p>
            <a:r>
              <a:rPr lang="en-US" altLang="zh-TW" dirty="0" smtClean="0"/>
              <a:t>.not([</a:t>
            </a:r>
            <a:r>
              <a:rPr lang="en-US" altLang="zh-TW" dirty="0" err="1" smtClean="0"/>
              <a:t>Selector|Function|jQuery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過濾是輸入的，回傳不是的。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5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.add([</a:t>
            </a:r>
            <a:r>
              <a:rPr lang="en-US" altLang="zh-TW" dirty="0" err="1" smtClean="0"/>
              <a:t>Selector|Elements|HtmlString|jQuery</a:t>
            </a:r>
            <a:r>
              <a:rPr lang="en-US" altLang="zh-TW" dirty="0" smtClean="0"/>
              <a:t>])</a:t>
            </a:r>
            <a:r>
              <a:rPr lang="zh-TW" altLang="en-US" dirty="0" smtClean="0"/>
              <a:t>加入新的元素。</a:t>
            </a:r>
            <a:endParaRPr lang="en-US" altLang="zh-TW" dirty="0" smtClean="0"/>
          </a:p>
          <a:p>
            <a:r>
              <a:rPr lang="en-US" altLang="zh-TW" dirty="0" smtClean="0"/>
              <a:t>.find(</a:t>
            </a:r>
            <a:r>
              <a:rPr lang="en-US" altLang="zh-TW" dirty="0" err="1"/>
              <a:t>Selector|Elements</a:t>
            </a:r>
            <a:r>
              <a:rPr lang="en-US" altLang="zh-TW" dirty="0" smtClean="0"/>
              <a:t>):</a:t>
            </a:r>
            <a:r>
              <a:rPr lang="zh-TW" altLang="en-US" dirty="0" smtClean="0"/>
              <a:t>從目前的選中的元素再下去搜尋，包括元素自己與</a:t>
            </a:r>
            <a:r>
              <a:rPr lang="zh-TW" altLang="en-US" dirty="0"/>
              <a:t>元素</a:t>
            </a:r>
            <a:r>
              <a:rPr lang="zh-TW" altLang="en-US" dirty="0" smtClean="0"/>
              <a:t>的子代。</a:t>
            </a:r>
            <a:endParaRPr lang="en-US" altLang="zh-TW" dirty="0" smtClean="0"/>
          </a:p>
          <a:p>
            <a:r>
              <a:rPr lang="en-US" altLang="zh-TW" dirty="0" smtClean="0"/>
              <a:t>.children(selector):</a:t>
            </a:r>
            <a:r>
              <a:rPr lang="zh-TW" altLang="en-US" dirty="0"/>
              <a:t>從目前的選中</a:t>
            </a:r>
            <a:r>
              <a:rPr lang="zh-TW" altLang="en-US" dirty="0" smtClean="0"/>
              <a:t>的子</a:t>
            </a:r>
            <a:r>
              <a:rPr lang="zh-TW" altLang="en-US" dirty="0"/>
              <a:t>代</a:t>
            </a:r>
            <a:r>
              <a:rPr lang="zh-TW" altLang="en-US" dirty="0" smtClean="0"/>
              <a:t>元素</a:t>
            </a:r>
            <a:r>
              <a:rPr lang="zh-TW" altLang="en-US" dirty="0"/>
              <a:t>再下去</a:t>
            </a:r>
            <a:r>
              <a:rPr lang="zh-TW" altLang="en-US" dirty="0" smtClean="0"/>
              <a:t>搜尋。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(</a:t>
            </a:r>
            <a:r>
              <a:rPr lang="en-US" altLang="zh-TW" dirty="0"/>
              <a:t>Selector</a:t>
            </a:r>
            <a:r>
              <a:rPr lang="en-US" altLang="zh-TW" dirty="0" smtClean="0"/>
              <a:t>)/.</a:t>
            </a:r>
            <a:r>
              <a:rPr lang="en-US" altLang="zh-TW" dirty="0"/>
              <a:t>next(Selector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找鄰居。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5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8914" y="2987040"/>
            <a:ext cx="3748702" cy="29474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/>
              <a:t>ul</a:t>
            </a:r>
            <a:r>
              <a:rPr lang="en-US" altLang="zh-TW" sz="2000" dirty="0"/>
              <a:t> class="first"&gt;</a:t>
            </a:r>
          </a:p>
          <a:p>
            <a:pPr marL="0" indent="0">
              <a:buNone/>
            </a:pPr>
            <a:r>
              <a:rPr lang="en-US" altLang="zh-TW" sz="2000" dirty="0"/>
              <a:t>  &lt;li class="foo"&gt;list item 1&lt;/li&gt;</a:t>
            </a:r>
          </a:p>
          <a:p>
            <a:pPr marL="0" indent="0">
              <a:buNone/>
            </a:pPr>
            <a:r>
              <a:rPr lang="en-US" altLang="zh-TW" sz="2000" dirty="0"/>
              <a:t>  &lt;li&gt;list item 2&lt;/li&gt;</a:t>
            </a:r>
          </a:p>
          <a:p>
            <a:pPr marL="0" indent="0">
              <a:buNone/>
            </a:pPr>
            <a:r>
              <a:rPr lang="en-US" altLang="zh-TW" sz="2000" dirty="0"/>
              <a:t>  &lt;li class="bar"&gt;list item 3&lt;/li&gt;</a:t>
            </a:r>
          </a:p>
          <a:p>
            <a:pPr marL="0" indent="0">
              <a:buNone/>
            </a:pPr>
            <a:r>
              <a:rPr lang="en-US" altLang="zh-TW" sz="2000" dirty="0"/>
              <a:t>&lt;/</a:t>
            </a:r>
            <a:r>
              <a:rPr lang="en-US" altLang="zh-TW" sz="2000" dirty="0" err="1"/>
              <a:t>ul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645152" y="2987040"/>
            <a:ext cx="3925824" cy="2947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$( "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"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.find( ".foo"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"red" )</a:t>
            </a:r>
          </a:p>
          <a:p>
            <a:pPr marL="0" indent="0">
              <a:buNone/>
            </a:pPr>
            <a:r>
              <a:rPr lang="en-US" altLang="zh-TW" dirty="0"/>
              <a:t>  .end()</a:t>
            </a:r>
          </a:p>
          <a:p>
            <a:pPr marL="0" indent="0">
              <a:buNone/>
            </a:pPr>
            <a:r>
              <a:rPr lang="en-US" altLang="zh-TW" dirty="0"/>
              <a:t>  .find( ".bar"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"green" );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76865" y="2490135"/>
            <a:ext cx="6798736" cy="46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.end()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0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5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97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不是萬能，沒</a:t>
            </a:r>
            <a:r>
              <a:rPr lang="en-US" altLang="zh-TW" dirty="0" smtClean="0"/>
              <a:t>$</a:t>
            </a:r>
            <a:r>
              <a:rPr lang="zh-TW" altLang="en-US" dirty="0" smtClean="0"/>
              <a:t>萬萬不能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5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並沒有設計一對方法，一個叫做</a:t>
            </a:r>
            <a:r>
              <a:rPr lang="en-US" altLang="zh-TW" dirty="0" err="1" smtClean="0"/>
              <a:t>getXXX</a:t>
            </a:r>
            <a:r>
              <a:rPr lang="zh-TW" altLang="en-US" dirty="0" smtClean="0"/>
              <a:t>，一個叫做</a:t>
            </a:r>
            <a:r>
              <a:rPr lang="en-US" altLang="zh-TW" dirty="0" err="1" smtClean="0"/>
              <a:t>setXXX</a:t>
            </a:r>
            <a:r>
              <a:rPr lang="zh-TW" altLang="en-US" dirty="0" smtClean="0"/>
              <a:t>，而是共用同一個方法，有給值是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，沒有給值是</a:t>
            </a:r>
            <a:r>
              <a:rPr lang="en-US" altLang="zh-TW" dirty="0" smtClean="0"/>
              <a:t>get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set</a:t>
            </a:r>
            <a:r>
              <a:rPr lang="zh-TW" altLang="en-US" dirty="0" smtClean="0"/>
              <a:t>方法，會設定值後回傳該物件。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方法，只會回傳第一個元素的值。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2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Attribute</a:t>
            </a:r>
          </a:p>
          <a:p>
            <a:r>
              <a:rPr lang="en-US" altLang="zh-TW" dirty="0"/>
              <a:t>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 VS </a:t>
            </a:r>
            <a:r>
              <a:rPr lang="en-US" altLang="zh-TW" dirty="0"/>
              <a:t>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&lt;input type="checkbox" checked&gt;</a:t>
            </a:r>
          </a:p>
          <a:p>
            <a:r>
              <a:rPr lang="en-US" altLang="zh-TW" dirty="0" smtClean="0"/>
              <a:t>type : </a:t>
            </a:r>
            <a:r>
              <a:rPr lang="zh-TW" altLang="en-US" dirty="0" smtClean="0"/>
              <a:t>是屬性</a:t>
            </a:r>
            <a:r>
              <a:rPr lang="en-US" altLang="zh-TW" dirty="0" smtClean="0"/>
              <a:t>Attribute.</a:t>
            </a:r>
          </a:p>
          <a:p>
            <a:r>
              <a:rPr lang="en-US" altLang="zh-TW" dirty="0" smtClean="0"/>
              <a:t>checked :</a:t>
            </a:r>
            <a:r>
              <a:rPr lang="zh-TW" altLang="en-US" dirty="0" smtClean="0"/>
              <a:t>是特性</a:t>
            </a:r>
            <a:r>
              <a:rPr lang="en-US" altLang="zh-TW" dirty="0" smtClean="0"/>
              <a:t>Property.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6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層疊樣式表（</a:t>
            </a:r>
            <a:r>
              <a:rPr lang="en-US" altLang="zh-TW" dirty="0" smtClean="0"/>
              <a:t>Cascading Style Sheets</a:t>
            </a:r>
            <a:r>
              <a:rPr lang="zh-TW" altLang="en-US" dirty="0" smtClean="0"/>
              <a:t>，簡寫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），又稱串樣式清單、級聯樣式表、串接樣式表、層疊樣式表、階層式樣式表。</a:t>
            </a:r>
            <a:endParaRPr lang="en-US" altLang="zh-TW" dirty="0" smtClean="0"/>
          </a:p>
          <a:p>
            <a:r>
              <a:rPr lang="zh-TW" altLang="en-US" dirty="0" smtClean="0"/>
              <a:t>一種用來為結構化文件（如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文件或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應用）添加樣式（</a:t>
            </a:r>
            <a:r>
              <a:rPr lang="zh-TW" altLang="en-US" dirty="0" smtClean="0">
                <a:solidFill>
                  <a:srgbClr val="00B050"/>
                </a:solidFill>
              </a:rPr>
              <a:t>背景、字型、間距和顏色等</a:t>
            </a:r>
            <a:r>
              <a:rPr lang="zh-TW" altLang="en-US" dirty="0" smtClean="0"/>
              <a:t>）的電腦語言，由</a:t>
            </a:r>
            <a:r>
              <a:rPr lang="en-US" altLang="zh-TW" dirty="0" smtClean="0"/>
              <a:t>W3C</a:t>
            </a:r>
            <a:r>
              <a:rPr lang="zh-TW" altLang="en-US" dirty="0" smtClean="0"/>
              <a:t>定義和維護。</a:t>
            </a:r>
            <a:endParaRPr lang="en-US" altLang="zh-TW" dirty="0" smtClean="0"/>
          </a:p>
          <a:p>
            <a:r>
              <a:rPr lang="zh-TW" altLang="en-US" dirty="0" smtClean="0"/>
              <a:t>目前最新版本是</a:t>
            </a:r>
            <a:r>
              <a:rPr lang="en-US" altLang="zh-TW" dirty="0" smtClean="0"/>
              <a:t>CSS2.1</a:t>
            </a:r>
            <a:r>
              <a:rPr lang="zh-TW" altLang="en-US" dirty="0" smtClean="0"/>
              <a:t>，為</a:t>
            </a:r>
            <a:r>
              <a:rPr lang="en-US" altLang="zh-TW" dirty="0" smtClean="0"/>
              <a:t>W3C</a:t>
            </a:r>
            <a:r>
              <a:rPr lang="zh-TW" altLang="en-US" dirty="0" smtClean="0"/>
              <a:t>的推薦標準。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現在已被大部分現代瀏覽器支援，而下一版的</a:t>
            </a:r>
            <a:r>
              <a:rPr lang="en-US" altLang="zh-TW" dirty="0" smtClean="0"/>
              <a:t>CSS4</a:t>
            </a:r>
            <a:r>
              <a:rPr lang="zh-TW" altLang="en-US" dirty="0" smtClean="0"/>
              <a:t>仍在開發過程中。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</a:t>
            </a:r>
            <a:r>
              <a:rPr lang="en-US" altLang="zh-TW" b="1" dirty="0" err="1"/>
              <a:t>attr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回</a:t>
            </a:r>
            <a:r>
              <a:rPr lang="zh-TW" altLang="en-US" dirty="0"/>
              <a:t>傳所要查詢的屬性值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attributeName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zh-TW" altLang="en-US" dirty="0"/>
              <a:t>屬性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[</a:t>
            </a:r>
            <a:r>
              <a:rPr lang="en-US" altLang="zh-TW" b="1" dirty="0" err="1" smtClean="0"/>
              <a:t>String|Number</a:t>
            </a:r>
            <a:r>
              <a:rPr lang="en-US" altLang="zh-TW" dirty="0" smtClean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attributes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/>
              <a:t>, 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0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.prop()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279158" cy="344499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回傳所要查詢的屬性值。</a:t>
            </a:r>
            <a:endParaRPr lang="en-US" altLang="zh-TW" dirty="0"/>
          </a:p>
          <a:p>
            <a:r>
              <a:rPr lang="en-US" altLang="zh-TW" dirty="0"/>
              <a:t>.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設定屬性值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 smtClean="0"/>
              <a:t>properties)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9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CSS Style</a:t>
            </a:r>
          </a:p>
          <a:p>
            <a:r>
              <a:rPr lang="en-US" altLang="zh-TW" dirty="0" smtClean="0"/>
              <a:t>CSS Class</a:t>
            </a:r>
          </a:p>
        </p:txBody>
      </p:sp>
    </p:spTree>
    <p:extLst>
      <p:ext uri="{BB962C8B-B14F-4D97-AF65-F5344CB8AC3E}">
        <p14:creationId xmlns:p14="http://schemas.microsoft.com/office/powerpoint/2010/main" val="8291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en-US" altLang="zh-TW" dirty="0" smtClean="0"/>
              <a:t>Style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&lt;div style="padding-top: 0px;"&gt;&lt;/div&gt;</a:t>
            </a:r>
          </a:p>
          <a:p>
            <a:pPr marL="0" indent="0">
              <a:buNone/>
            </a:pPr>
            <a:r>
              <a:rPr lang="zh-TW" altLang="en-US" dirty="0" smtClean="0"/>
              <a:t>取得屬性值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([</a:t>
            </a:r>
            <a:r>
              <a:rPr lang="en-US" altLang="zh-TW" b="1" dirty="0" err="1" smtClean="0"/>
              <a:t>String|Array</a:t>
            </a:r>
            <a:r>
              <a:rPr lang="en-US" altLang="zh-TW" dirty="0" smtClean="0"/>
              <a:t>] </a:t>
            </a:r>
            <a:r>
              <a:rPr lang="en-US" altLang="zh-TW" dirty="0" err="1"/>
              <a:t>propertyName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設定屬性值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/>
              <a:t>properties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1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2490135"/>
            <a:ext cx="7322701" cy="373649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&lt;div class="people-panel"&gt;&lt;/div&gt;</a:t>
            </a:r>
          </a:p>
          <a:p>
            <a:pPr marL="0" indent="0">
              <a:buNone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移除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轉換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 [, state ]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[, state ] )//state , </a:t>
            </a:r>
            <a:r>
              <a:rPr lang="en-US" altLang="zh-TW" dirty="0" err="1" smtClean="0"/>
              <a:t>true:add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false:remove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檢驗</a:t>
            </a:r>
            <a:r>
              <a:rPr lang="en-US" altLang="zh-TW" dirty="0" smtClean="0"/>
              <a:t>Class</a:t>
            </a:r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hasClass</a:t>
            </a:r>
            <a:r>
              <a:rPr lang="en-US" altLang="zh-TW" dirty="0" smtClean="0"/>
              <a:t>(</a:t>
            </a:r>
            <a:r>
              <a:rPr lang="en-US" altLang="zh-TW" b="1" dirty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className</a:t>
            </a:r>
            <a:r>
              <a:rPr lang="en-US" altLang="zh-TW" dirty="0"/>
              <a:t>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2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/ 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([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String|Number|Array|Function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1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/ 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取得所有純文字</a:t>
            </a:r>
            <a:endParaRPr lang="en-US" altLang="zh-TW" dirty="0" smtClean="0"/>
          </a:p>
          <a:p>
            <a:r>
              <a:rPr lang="en-US" altLang="zh-TW" dirty="0"/>
              <a:t>.text()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設定純文字</a:t>
            </a:r>
            <a:endParaRPr lang="en-US" altLang="zh-TW" dirty="0" smtClean="0"/>
          </a:p>
          <a:p>
            <a:r>
              <a:rPr lang="en-US" altLang="zh-TW" dirty="0" smtClean="0"/>
              <a:t>.text(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b="1" dirty="0" err="1"/>
              <a:t>String|Number|Array|Function</a:t>
            </a:r>
            <a:r>
              <a:rPr lang="zh-TW" altLang="en-US" dirty="0"/>
              <a:t> 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.html()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HTML</a:t>
            </a:r>
          </a:p>
          <a:p>
            <a:r>
              <a:rPr lang="en-US" altLang="zh-TW" dirty="0"/>
              <a:t>.text([</a:t>
            </a:r>
            <a:r>
              <a:rPr lang="zh-TW" altLang="en-US" dirty="0"/>
              <a:t> </a:t>
            </a:r>
            <a:r>
              <a:rPr lang="en-US" altLang="zh-TW" b="1" dirty="0" err="1" smtClean="0"/>
              <a:t>HtmlString|Function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40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幾何參數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Offset /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Width / Height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Offset / Position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165946" cy="3444997"/>
          </a:xfrm>
        </p:spPr>
        <p:txBody>
          <a:bodyPr/>
          <a:lstStyle/>
          <a:p>
            <a:r>
              <a:rPr lang="en-US" altLang="zh-TW" dirty="0" smtClean="0"/>
              <a:t>.offset():</a:t>
            </a:r>
            <a:r>
              <a:rPr lang="zh-TW" altLang="en-US" dirty="0" smtClean="0"/>
              <a:t>取得座標。</a:t>
            </a:r>
            <a:endParaRPr lang="en-US" altLang="zh-TW" dirty="0" smtClean="0"/>
          </a:p>
          <a:p>
            <a:r>
              <a:rPr lang="en-US" altLang="zh-TW" dirty="0"/>
              <a:t>.offset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coordinates</a:t>
            </a:r>
            <a:r>
              <a:rPr lang="en-US" altLang="zh-TW" dirty="0" err="1" smtClean="0">
                <a:sym typeface="Wingdings" panose="05000000000000000000" pitchFamily="2" charset="2"/>
              </a:rPr>
              <a:t>|</a:t>
            </a:r>
            <a:r>
              <a:rPr lang="en-US" altLang="zh-TW" b="1" dirty="0" err="1" smtClean="0">
                <a:sym typeface="Wingdings" panose="05000000000000000000" pitchFamily="2" charset="2"/>
              </a:rPr>
              <a:t>F</a:t>
            </a:r>
            <a:r>
              <a:rPr lang="en-US" altLang="zh-TW" b="1" dirty="0" err="1" smtClean="0"/>
              <a:t>unction</a:t>
            </a:r>
            <a:r>
              <a:rPr lang="en-US" altLang="zh-TW" dirty="0" smtClean="0"/>
              <a:t> )</a:t>
            </a:r>
            <a:r>
              <a:rPr lang="zh-TW" altLang="en-US" dirty="0" smtClean="0"/>
              <a:t>設定座標</a:t>
            </a:r>
            <a:endParaRPr lang="en-US" altLang="zh-TW" dirty="0" smtClean="0"/>
          </a:p>
          <a:p>
            <a:r>
              <a:rPr lang="en-US" altLang="zh-TW" dirty="0" smtClean="0"/>
              <a:t>.position():</a:t>
            </a:r>
            <a:r>
              <a:rPr lang="zh-TW" altLang="en-US" dirty="0" smtClean="0"/>
              <a:t>取得相對於父節點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的座標。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2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用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2490135"/>
            <a:ext cx="7322701" cy="344499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設定某一種類的元素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div class="people-panel"&gt;&lt;/div&gt;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Style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smtClean="0"/>
              <a:t>div </a:t>
            </a:r>
            <a:r>
              <a:rPr lang="en-US" altLang="zh-TW" dirty="0"/>
              <a:t>style="padding-top: 0px;"&gt;&lt;/div</a:t>
            </a:r>
            <a:r>
              <a:rPr lang="en-US" altLang="zh-TW" dirty="0" smtClean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Id</a:t>
            </a:r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 smtClean="0"/>
              <a:t>id=“panel1"&gt;&lt;/</a:t>
            </a:r>
            <a:r>
              <a:rPr lang="en-US" altLang="zh-TW" dirty="0"/>
              <a:t>div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00" y="2484336"/>
            <a:ext cx="2619048" cy="14952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4300" y="4876800"/>
            <a:ext cx="261904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#panel1{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  color</a:t>
            </a:r>
            <a:r>
              <a:rPr lang="en-US" altLang="zh-TW" dirty="0"/>
              <a:t>:#FF00FF; 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Width / </a:t>
            </a:r>
            <a:r>
              <a:rPr lang="en-US" altLang="zh-TW" dirty="0" smtClean="0"/>
              <a:t>Height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3039291" y="2487168"/>
            <a:ext cx="5495109" cy="3447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body = $(' body ')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contentWith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body.innerWidth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borderWidth</a:t>
            </a:r>
            <a:r>
              <a:rPr lang="en-US" altLang="zh-TW" dirty="0" smtClean="0"/>
              <a:t> = </a:t>
            </a:r>
            <a:r>
              <a:rPr lang="en-US" altLang="zh-TW" dirty="0"/>
              <a:t>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marginWidth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(true);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padding =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dirty="0" err="1"/>
              <a:t>contentWith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borders = </a:t>
            </a:r>
            <a:r>
              <a:rPr lang="en-US" altLang="zh-TW" dirty="0" err="1"/>
              <a:t>borderWidth</a:t>
            </a:r>
            <a:r>
              <a:rPr lang="en-US" altLang="zh-TW" dirty="0"/>
              <a:t> </a:t>
            </a:r>
            <a:r>
              <a:rPr lang="en-US" altLang="zh-TW" dirty="0" smtClean="0"/>
              <a:t> -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margins = </a:t>
            </a:r>
            <a:r>
              <a:rPr lang="en-US" altLang="zh-TW" dirty="0" err="1"/>
              <a:t>marginWidth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borders 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1834" y="2899955"/>
            <a:ext cx="2108545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當我們</a:t>
            </a:r>
            <a:r>
              <a:rPr lang="en-US" altLang="zh-TW" dirty="0"/>
              <a:t>$</a:t>
            </a:r>
            <a:r>
              <a:rPr lang="zh-TW" altLang="en-US" dirty="0"/>
              <a:t>再一起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3263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插入與取代元素</a:t>
            </a:r>
            <a:endParaRPr lang="en-US" altLang="zh-TW" dirty="0" smtClean="0"/>
          </a:p>
          <a:p>
            <a:r>
              <a:rPr lang="zh-TW" altLang="en-US" dirty="0" smtClean="0"/>
              <a:t>複製元素</a:t>
            </a:r>
            <a:endParaRPr lang="en-US" altLang="zh-TW" dirty="0" smtClean="0"/>
          </a:p>
          <a:p>
            <a:r>
              <a:rPr lang="zh-TW" altLang="en-US" dirty="0" smtClean="0"/>
              <a:t>包覆元素</a:t>
            </a:r>
            <a:endParaRPr lang="en-US" altLang="zh-TW" dirty="0" smtClean="0"/>
          </a:p>
          <a:p>
            <a:r>
              <a:rPr lang="zh-TW" altLang="en-US" dirty="0" smtClean="0"/>
              <a:t>刪除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875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插入與取代元素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747098"/>
              </p:ext>
            </p:extLst>
          </p:nvPr>
        </p:nvGraphicFramePr>
        <p:xfrm>
          <a:off x="1176866" y="2673668"/>
          <a:ext cx="725355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225"/>
                <a:gridCol w="1863635"/>
                <a:gridCol w="1698699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$(target)</a:t>
                      </a:r>
                    </a:p>
                    <a:p>
                      <a:r>
                        <a:rPr lang="en-US" altLang="zh-TW" dirty="0" smtClean="0"/>
                        <a:t>.method(content)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$(content)</a:t>
                      </a:r>
                    </a:p>
                    <a:p>
                      <a:r>
                        <a:rPr lang="en-US" altLang="zh-TW" dirty="0" smtClean="0"/>
                        <a:t>.method(target)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尾端插入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appendTo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開頭插入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prependTo</a:t>
                      </a:r>
                      <a:r>
                        <a:rPr lang="en-US" altLang="zh-TW" dirty="0" smtClean="0"/>
                        <a:t> 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之後插入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insertAfter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之前插入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insertBefore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來取代</a:t>
                      </a:r>
                      <a:r>
                        <a:rPr lang="en-US" altLang="zh-TW" dirty="0" smtClean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replaceWith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replaceAll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6866" y="5373189"/>
            <a:ext cx="725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content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HtmlString|Element|Array|jQuery</a:t>
            </a:r>
            <a:r>
              <a:rPr lang="en-US" altLang="zh-TW" b="1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0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複製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85" y="2490135"/>
            <a:ext cx="7740712" cy="3444997"/>
          </a:xfrm>
        </p:spPr>
        <p:txBody>
          <a:bodyPr/>
          <a:lstStyle/>
          <a:p>
            <a:r>
              <a:rPr lang="zh-TW" altLang="en-US" dirty="0" smtClean="0"/>
              <a:t>如果你所插入的元素是原本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的一部分，如果只有執行一次，那些元素只會被搬運過去。</a:t>
            </a:r>
            <a:endParaRPr lang="en-US" altLang="zh-TW" dirty="0" smtClean="0"/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[, </a:t>
            </a:r>
            <a:r>
              <a:rPr lang="en-US" altLang="zh-TW" dirty="0" err="1"/>
              <a:t>deepWithDataAndEvents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err="1"/>
              <a:t>withDataAndEvents</a:t>
            </a:r>
            <a:r>
              <a:rPr lang="en-US" altLang="zh-TW" dirty="0"/>
              <a:t> </a:t>
            </a:r>
            <a:r>
              <a:rPr lang="en-US" altLang="zh-TW" dirty="0" smtClean="0"/>
              <a:t>:Boolean</a:t>
            </a:r>
            <a:r>
              <a:rPr lang="zh-TW" altLang="en-US" dirty="0" smtClean="0"/>
              <a:t>是否連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都</a:t>
            </a:r>
            <a:r>
              <a:rPr lang="en-US" altLang="zh-TW" dirty="0" smtClean="0"/>
              <a:t>Copy.</a:t>
            </a:r>
          </a:p>
          <a:p>
            <a:r>
              <a:rPr lang="en-US" altLang="zh-TW" b="1" dirty="0" err="1" smtClean="0"/>
              <a:t>deepWithDataAndEvents</a:t>
            </a:r>
            <a:r>
              <a:rPr lang="en-US" altLang="zh-TW" dirty="0" smtClean="0"/>
              <a:t> : Boolean</a:t>
            </a:r>
            <a:r>
              <a:rPr lang="zh-TW" altLang="en-US" dirty="0" smtClean="0"/>
              <a:t>，</a:t>
            </a:r>
            <a:r>
              <a:rPr lang="zh-TW" altLang="en-US" dirty="0"/>
              <a:t>是否</a:t>
            </a:r>
            <a:r>
              <a:rPr lang="zh-TW" altLang="en-US" dirty="0" smtClean="0"/>
              <a:t>連子元素的</a:t>
            </a:r>
            <a:r>
              <a:rPr lang="en-US" altLang="zh-TW" dirty="0" smtClean="0"/>
              <a:t>Data</a:t>
            </a:r>
            <a:r>
              <a:rPr lang="zh-TW" altLang="en-US" dirty="0"/>
              <a:t>跟</a:t>
            </a:r>
            <a:r>
              <a:rPr lang="en-US" altLang="zh-TW" dirty="0"/>
              <a:t>Event</a:t>
            </a:r>
            <a:r>
              <a:rPr lang="zh-TW" altLang="en-US" dirty="0"/>
              <a:t>都</a:t>
            </a:r>
            <a:r>
              <a:rPr lang="en-US" altLang="zh-TW" dirty="0"/>
              <a:t>Copy.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5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包覆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1520" y="2490135"/>
            <a:ext cx="7733211" cy="34449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 smtClean="0"/>
              <a:t>將所選中的每一個元素進行包裝，包在外</a:t>
            </a:r>
            <a:r>
              <a:rPr lang="zh-TW" altLang="en-US" dirty="0"/>
              <a:t>面</a:t>
            </a:r>
            <a:endParaRPr lang="en-US" altLang="zh-TW" dirty="0" smtClean="0"/>
          </a:p>
          <a:p>
            <a:r>
              <a:rPr lang="en-US" altLang="zh-TW" dirty="0" smtClean="0"/>
              <a:t>.wrap(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將所選中的每一個元素進行包裝，包</a:t>
            </a:r>
            <a:r>
              <a:rPr lang="zh-TW" altLang="en-US" dirty="0" smtClean="0"/>
              <a:t>在裡面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wrapInner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將所選中的元素一起打包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wrapAll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9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.empty()</a:t>
            </a:r>
            <a:r>
              <a:rPr lang="zh-TW" altLang="en-US" dirty="0" smtClean="0"/>
              <a:t> 移除子元素，</a:t>
            </a:r>
            <a:r>
              <a:rPr lang="zh-TW" altLang="en-US" dirty="0"/>
              <a:t>不</a:t>
            </a:r>
            <a:r>
              <a:rPr lang="zh-TW" altLang="en-US" dirty="0" smtClean="0"/>
              <a:t>包含自己。</a:t>
            </a:r>
            <a:endParaRPr lang="en-US" altLang="zh-TW" dirty="0" smtClean="0"/>
          </a:p>
          <a:p>
            <a:r>
              <a:rPr lang="en-US" altLang="zh-TW" dirty="0" smtClean="0"/>
              <a:t>.remove() </a:t>
            </a:r>
            <a:r>
              <a:rPr lang="zh-TW" altLang="en-US" dirty="0" smtClean="0"/>
              <a:t>移除子元素，包含自己，也包括了事件跟資料。</a:t>
            </a:r>
            <a:endParaRPr lang="en-US" altLang="zh-TW" dirty="0" smtClean="0"/>
          </a:p>
          <a:p>
            <a:r>
              <a:rPr lang="en-US" altLang="zh-TW" dirty="0" smtClean="0"/>
              <a:t>.detach() </a:t>
            </a:r>
            <a:r>
              <a:rPr lang="zh-TW" altLang="en-US" dirty="0" smtClean="0"/>
              <a:t>移除</a:t>
            </a:r>
            <a:r>
              <a:rPr lang="zh-TW" altLang="en-US" dirty="0"/>
              <a:t>子元素，包含</a:t>
            </a:r>
            <a:r>
              <a:rPr lang="zh-TW" altLang="en-US" dirty="0" smtClean="0"/>
              <a:t>自己，但是不包含事件跟資料。</a:t>
            </a:r>
            <a:endParaRPr lang="en-US" altLang="zh-TW" dirty="0"/>
          </a:p>
          <a:p>
            <a:r>
              <a:rPr lang="en-US" altLang="zh-TW" dirty="0" smtClean="0"/>
              <a:t>Unwrap()</a:t>
            </a:r>
            <a:r>
              <a:rPr lang="zh-TW" altLang="en-US" dirty="0" smtClean="0"/>
              <a:t>移除掉父節點。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259541"/>
          </a:xfrm>
        </p:spPr>
        <p:txBody>
          <a:bodyPr>
            <a:normAutofit/>
          </a:bodyPr>
          <a:lstStyle/>
          <a:p>
            <a:r>
              <a:rPr lang="zh-TW" altLang="en-US" dirty="0"/>
              <a:t>插入與取代元素</a:t>
            </a:r>
            <a:endParaRPr lang="en-US" altLang="zh-TW" dirty="0"/>
          </a:p>
          <a:p>
            <a:r>
              <a:rPr lang="zh-TW" altLang="en-US" dirty="0"/>
              <a:t>複製元素</a:t>
            </a:r>
            <a:endParaRPr lang="en-US" altLang="zh-TW" dirty="0"/>
          </a:p>
          <a:p>
            <a:r>
              <a:rPr lang="zh-TW" altLang="en-US" dirty="0"/>
              <a:t>包覆元素</a:t>
            </a:r>
            <a:endParaRPr lang="en-US" altLang="zh-TW" dirty="0"/>
          </a:p>
          <a:p>
            <a:r>
              <a:rPr lang="zh-TW" altLang="en-US" dirty="0"/>
              <a:t>刪除元素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3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人要衣裝，網頁要</a:t>
            </a:r>
            <a:r>
              <a:rPr lang="en-US" altLang="zh-TW" dirty="0" smtClean="0"/>
              <a:t>$</a:t>
            </a:r>
            <a:r>
              <a:rPr lang="zh-TW" altLang="en-US" dirty="0" smtClean="0"/>
              <a:t>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221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簡單動畫</a:t>
            </a:r>
            <a:endParaRPr lang="en-US" altLang="zh-TW" dirty="0" smtClean="0"/>
          </a:p>
          <a:p>
            <a:r>
              <a:rPr lang="zh-TW" altLang="en-US" dirty="0" smtClean="0"/>
              <a:t>自訂動畫</a:t>
            </a:r>
            <a:endParaRPr lang="en-US" altLang="zh-TW" dirty="0" smtClean="0"/>
          </a:p>
          <a:p>
            <a:r>
              <a:rPr lang="zh-TW" altLang="en-US" dirty="0" smtClean="0"/>
              <a:t>取消、延遲、佇列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5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簡單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可見性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/>
              <a:t>hide</a:t>
            </a:r>
            <a:r>
              <a:rPr lang="en-US" altLang="zh-TW" dirty="0" smtClean="0"/>
              <a:t>() / .</a:t>
            </a:r>
            <a:r>
              <a:rPr lang="en-US" altLang="zh-TW" dirty="0"/>
              <a:t>show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/.</a:t>
            </a:r>
            <a:r>
              <a:rPr lang="en-US" altLang="zh-TW" dirty="0"/>
              <a:t>toggle</a:t>
            </a:r>
            <a:r>
              <a:rPr lang="en-US" altLang="zh-TW" dirty="0" smtClean="0"/>
              <a:t>() </a:t>
            </a:r>
          </a:p>
          <a:p>
            <a:r>
              <a:rPr lang="zh-TW" altLang="en-US" dirty="0" smtClean="0"/>
              <a:t>透明度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 err="1"/>
              <a:t>fadeIn</a:t>
            </a:r>
            <a:r>
              <a:rPr lang="en-US" altLang="zh-TW" dirty="0"/>
              <a:t>()/.</a:t>
            </a:r>
            <a:r>
              <a:rPr lang="en-US" altLang="zh-TW" dirty="0" err="1"/>
              <a:t>fadeOut</a:t>
            </a:r>
            <a:r>
              <a:rPr lang="en-US" altLang="zh-TW" dirty="0"/>
              <a:t>()/.</a:t>
            </a:r>
            <a:r>
              <a:rPr lang="en-US" altLang="zh-TW" dirty="0" err="1"/>
              <a:t>fadeTo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滑動顯示</a:t>
            </a:r>
            <a:r>
              <a:rPr lang="en-US" altLang="zh-TW" dirty="0"/>
              <a:t>:.</a:t>
            </a:r>
            <a:r>
              <a:rPr lang="en-US" altLang="zh-TW" dirty="0" err="1"/>
              <a:t>slideDown</a:t>
            </a:r>
            <a:r>
              <a:rPr lang="en-US" altLang="zh-TW" dirty="0"/>
              <a:t>()/.</a:t>
            </a:r>
            <a:r>
              <a:rPr lang="en-US" altLang="zh-TW" dirty="0" err="1"/>
              <a:t>slideUp</a:t>
            </a:r>
            <a:r>
              <a:rPr lang="en-US" altLang="zh-TW" dirty="0"/>
              <a:t>()/.</a:t>
            </a:r>
            <a:r>
              <a:rPr lang="en-US" altLang="zh-TW" dirty="0" err="1"/>
              <a:t>slideToggle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[</a:t>
            </a:r>
            <a:r>
              <a:rPr lang="en-US" altLang="zh-TW" b="1" dirty="0"/>
              <a:t>duration ] [, easing ] [, complete ] 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PlainObject</a:t>
            </a:r>
            <a:r>
              <a:rPr lang="zh-TW" altLang="en-US" b="1" dirty="0"/>
              <a:t> </a:t>
            </a:r>
            <a:r>
              <a:rPr lang="en-US" altLang="zh-TW" dirty="0" smtClean="0"/>
              <a:t>options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5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672" y="2481278"/>
            <a:ext cx="4104047" cy="37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自訂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所謂動畫就是隨著時間改變ＣＳＳ上面的高度，寬度，透明度，位置，顏色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 smtClean="0"/>
              <a:t>基本上屬性必須是數字類型。</a:t>
            </a:r>
            <a:endParaRPr lang="en-US" altLang="zh-TW" dirty="0" smtClean="0"/>
          </a:p>
          <a:p>
            <a:r>
              <a:rPr lang="zh-TW" altLang="en-US" dirty="0" smtClean="0"/>
              <a:t>隨時間計算數值方式的稱為</a:t>
            </a:r>
            <a:r>
              <a:rPr lang="en-US" altLang="zh-TW" dirty="0" smtClean="0"/>
              <a:t>easing</a:t>
            </a:r>
          </a:p>
          <a:p>
            <a:r>
              <a:rPr lang="en-US" altLang="zh-TW" dirty="0" smtClean="0"/>
              <a:t>.</a:t>
            </a:r>
            <a:r>
              <a:rPr lang="en-US" altLang="zh-TW" dirty="0"/>
              <a:t>animate( properties [, duration ] [, easing ] [, complete ]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3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取消、延遲、</a:t>
            </a:r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jQuery.fx.off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的時候關掉所有的動畫效果。</a:t>
            </a:r>
            <a:endParaRPr lang="en-US" altLang="zh-TW" dirty="0" smtClean="0"/>
          </a:p>
          <a:p>
            <a:r>
              <a:rPr lang="en-US" altLang="zh-TW" dirty="0" smtClean="0"/>
              <a:t>.stop() : </a:t>
            </a:r>
            <a:r>
              <a:rPr lang="zh-TW" altLang="en-US" dirty="0" smtClean="0"/>
              <a:t>停止正在執行中的動畫。</a:t>
            </a:r>
            <a:endParaRPr lang="en-US" altLang="zh-TW" dirty="0" smtClean="0"/>
          </a:p>
          <a:p>
            <a:r>
              <a:rPr lang="en-US" altLang="zh-TW" dirty="0" smtClean="0"/>
              <a:t>.delay(duration):</a:t>
            </a:r>
            <a:r>
              <a:rPr lang="zh-TW" altLang="en-US" dirty="0" smtClean="0"/>
              <a:t>延遲多少毫秒後開始動作。</a:t>
            </a:r>
            <a:endParaRPr lang="en-US" altLang="zh-TW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319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取消、延遲、佇列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82" y="2487168"/>
            <a:ext cx="3867994" cy="2621280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.queue(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取得佇列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dequeue</a:t>
            </a:r>
            <a:r>
              <a:rPr lang="en-US" altLang="zh-TW" dirty="0"/>
              <a:t>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執行</a:t>
            </a:r>
            <a:r>
              <a:rPr lang="zh-TW" altLang="en-US" dirty="0"/>
              <a:t>佇列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 err="1"/>
              <a:t>clearQueue</a:t>
            </a:r>
            <a:r>
              <a:rPr lang="en-US" altLang="zh-TW" dirty="0"/>
              <a:t>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清除</a:t>
            </a:r>
            <a:r>
              <a:rPr lang="zh-TW" altLang="en-US" dirty="0"/>
              <a:t>佇列</a:t>
            </a:r>
          </a:p>
        </p:txBody>
      </p:sp>
    </p:spTree>
    <p:extLst>
      <p:ext uri="{BB962C8B-B14F-4D97-AF65-F5344CB8AC3E}">
        <p14:creationId xmlns:p14="http://schemas.microsoft.com/office/powerpoint/2010/main" val="5212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5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工具箱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6564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For loop</a:t>
            </a:r>
          </a:p>
          <a:p>
            <a:r>
              <a:rPr lang="en-US" altLang="zh-TW" b="1" dirty="0" smtClean="0"/>
              <a:t>Array</a:t>
            </a:r>
          </a:p>
          <a:p>
            <a:r>
              <a:rPr lang="en-US" altLang="zh-TW" b="1" dirty="0" err="1" smtClean="0"/>
              <a:t>isXXX</a:t>
            </a:r>
            <a:endParaRPr lang="en-US" altLang="zh-TW" b="1" dirty="0" smtClean="0"/>
          </a:p>
          <a:p>
            <a:r>
              <a:rPr lang="en-US" altLang="zh-TW" b="1" dirty="0"/>
              <a:t>Small Tool</a:t>
            </a:r>
            <a:endParaRPr lang="en-US" altLang="zh-TW" b="1" dirty="0" smtClean="0"/>
          </a:p>
          <a:p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6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20</a:t>
            </a:r>
            <a:r>
              <a:rPr lang="zh-TW" altLang="en-US" dirty="0" smtClean="0"/>
              <a:t>年前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338" y="2473437"/>
            <a:ext cx="6799262" cy="168561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76338" y="4413280"/>
            <a:ext cx="67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你必須很注意</a:t>
            </a:r>
            <a:r>
              <a:rPr lang="en-US" altLang="zh-TW" dirty="0" smtClean="0"/>
              <a:t>index </a:t>
            </a:r>
            <a:r>
              <a:rPr lang="zh-TW" altLang="en-US" dirty="0" smtClean="0"/>
              <a:t>設定，而且語法很長。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5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38" y="2376556"/>
            <a:ext cx="6476190" cy="25238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8138" y="5057717"/>
            <a:ext cx="64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不能夠</a:t>
            </a:r>
            <a:r>
              <a:rPr lang="en-US" altLang="zh-TW" dirty="0" smtClean="0"/>
              <a:t>Break &amp; Continue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9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- in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566" y="2368661"/>
            <a:ext cx="5933333" cy="25047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8138" y="5057717"/>
            <a:ext cx="647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如果你有設定屬性，像是給定一個方法，還會額外的執行一次循環，而且取值的順序，可能會是隨機的。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8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ES6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14" y="2421728"/>
            <a:ext cx="5495238" cy="248571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8138" y="5057717"/>
            <a:ext cx="64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很完美，可以</a:t>
            </a:r>
            <a:r>
              <a:rPr lang="en-US" altLang="zh-TW" dirty="0" err="1" smtClean="0"/>
              <a:t>break,continue,return</a:t>
            </a:r>
            <a:r>
              <a:rPr lang="zh-TW" altLang="en-US" dirty="0" smtClean="0"/>
              <a:t>，按照順序，但是</a:t>
            </a:r>
            <a:r>
              <a:rPr lang="en-US" altLang="zh-TW" dirty="0" smtClean="0"/>
              <a:t>ES6</a:t>
            </a:r>
            <a:r>
              <a:rPr lang="zh-TW" altLang="en-US" dirty="0" smtClean="0"/>
              <a:t>才支援。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for loop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jQuery.each</a:t>
            </a:r>
            <a:r>
              <a:rPr lang="en-US" altLang="zh-TW" b="1" dirty="0"/>
              <a:t>( array, callback )</a:t>
            </a:r>
          </a:p>
          <a:p>
            <a:r>
              <a:rPr lang="en-US" altLang="zh-TW" b="1" dirty="0" err="1"/>
              <a:t>jQuery.each</a:t>
            </a:r>
            <a:r>
              <a:rPr lang="en-US" altLang="zh-TW" b="1" dirty="0"/>
              <a:t>( object, callback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jQuery.map</a:t>
            </a:r>
            <a:r>
              <a:rPr lang="en-US" altLang="zh-TW" b="1" dirty="0"/>
              <a:t>( array, callback )</a:t>
            </a:r>
          </a:p>
          <a:p>
            <a:r>
              <a:rPr lang="en-US" altLang="zh-TW" b="1" dirty="0" err="1"/>
              <a:t>jQuery.map</a:t>
            </a:r>
            <a:r>
              <a:rPr lang="en-US" altLang="zh-TW" b="1" dirty="0"/>
              <a:t>( object, callback 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539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</a:t>
            </a:r>
            <a:r>
              <a:rPr lang="zh-TW" altLang="en-US" dirty="0"/>
              <a:t>是一套跨瀏覽器的</a:t>
            </a:r>
            <a:r>
              <a:rPr lang="en-US" altLang="zh-TW" dirty="0"/>
              <a:t>JavaScript</a:t>
            </a:r>
            <a:r>
              <a:rPr lang="zh-TW" altLang="en-US" dirty="0"/>
              <a:t>函式庫，簡化</a:t>
            </a:r>
            <a:r>
              <a:rPr lang="en-US" altLang="zh-TW" dirty="0"/>
              <a:t>HTML</a:t>
            </a:r>
            <a:r>
              <a:rPr lang="zh-TW" altLang="en-US" dirty="0"/>
              <a:t>與</a:t>
            </a:r>
            <a:r>
              <a:rPr lang="en-US" altLang="zh-TW" dirty="0"/>
              <a:t>JavaScript</a:t>
            </a:r>
            <a:r>
              <a:rPr lang="zh-TW" altLang="en-US" dirty="0"/>
              <a:t>之間的操作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約翰</a:t>
            </a:r>
            <a:r>
              <a:rPr lang="en-US" altLang="zh-TW" dirty="0"/>
              <a:t>·</a:t>
            </a:r>
            <a:r>
              <a:rPr lang="zh-TW" altLang="en-US" dirty="0"/>
              <a:t>雷西格（</a:t>
            </a:r>
            <a:r>
              <a:rPr lang="en-US" altLang="zh-TW" dirty="0"/>
              <a:t>John </a:t>
            </a:r>
            <a:r>
              <a:rPr lang="en-US" altLang="zh-TW" dirty="0" err="1"/>
              <a:t>Resig</a:t>
            </a:r>
            <a:r>
              <a:rPr lang="zh-TW" altLang="en-US" dirty="0"/>
              <a:t>）在</a:t>
            </a:r>
            <a:r>
              <a:rPr lang="en-US" altLang="zh-TW" dirty="0"/>
              <a:t>2006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月的</a:t>
            </a:r>
            <a:r>
              <a:rPr lang="en-US" altLang="zh-TW" dirty="0" err="1"/>
              <a:t>BarCamp</a:t>
            </a:r>
            <a:r>
              <a:rPr lang="en-US" altLang="zh-TW" dirty="0"/>
              <a:t> NYC</a:t>
            </a:r>
            <a:r>
              <a:rPr lang="zh-TW" altLang="en-US" dirty="0"/>
              <a:t>上釋出第一個版本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zh-TW" altLang="en-US" dirty="0"/>
              <a:t>是由</a:t>
            </a:r>
            <a:r>
              <a:rPr lang="en-US" altLang="zh-TW" dirty="0"/>
              <a:t>Dave </a:t>
            </a:r>
            <a:r>
              <a:rPr lang="en-US" altLang="zh-TW" dirty="0" err="1"/>
              <a:t>Methvin</a:t>
            </a:r>
            <a:r>
              <a:rPr lang="zh-TW" altLang="en-US" dirty="0"/>
              <a:t>領導的開發團隊進行開發。全球前</a:t>
            </a:r>
            <a:r>
              <a:rPr lang="en-US" altLang="zh-TW" dirty="0"/>
              <a:t>10,000</a:t>
            </a:r>
            <a:r>
              <a:rPr lang="zh-TW" altLang="en-US" dirty="0"/>
              <a:t>個存取最高的網站中，有</a:t>
            </a:r>
            <a:r>
              <a:rPr lang="en-US" altLang="zh-TW" dirty="0">
                <a:solidFill>
                  <a:srgbClr val="00B050"/>
                </a:solidFill>
              </a:rPr>
              <a:t>65%</a:t>
            </a:r>
            <a:r>
              <a:rPr lang="zh-TW" altLang="en-US" dirty="0"/>
              <a:t>使用了</a:t>
            </a:r>
            <a:r>
              <a:rPr lang="en-US" altLang="zh-TW" dirty="0"/>
              <a:t>jQuery</a:t>
            </a:r>
            <a:r>
              <a:rPr lang="zh-TW" altLang="en-US" dirty="0"/>
              <a:t>，是目前最受歡迎的</a:t>
            </a:r>
            <a:r>
              <a:rPr lang="en-US" altLang="zh-TW" dirty="0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Array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jQuery.inArray</a:t>
            </a:r>
            <a:r>
              <a:rPr lang="en-US" altLang="zh-TW" b="1" dirty="0"/>
              <a:t>( value, array [, </a:t>
            </a:r>
            <a:r>
              <a:rPr lang="en-US" altLang="zh-TW" b="1" dirty="0" err="1"/>
              <a:t>fromIndex</a:t>
            </a:r>
            <a:r>
              <a:rPr lang="en-US" altLang="zh-TW" b="1" dirty="0"/>
              <a:t> ] )</a:t>
            </a:r>
          </a:p>
          <a:p>
            <a:r>
              <a:rPr lang="en-US" altLang="zh-TW" b="1" dirty="0" err="1"/>
              <a:t>jQuery.merge</a:t>
            </a:r>
            <a:r>
              <a:rPr lang="en-US" altLang="zh-TW" b="1" dirty="0"/>
              <a:t>( first, second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jQuery.unique</a:t>
            </a:r>
            <a:r>
              <a:rPr lang="en-US" altLang="zh-TW" b="1" dirty="0"/>
              <a:t>( array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jQuery.grep</a:t>
            </a:r>
            <a:r>
              <a:rPr lang="en-US" altLang="zh-TW" b="1" dirty="0"/>
              <a:t>( array, function [, invert ] )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9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isXXX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jQuery.isArray</a:t>
            </a:r>
            <a:r>
              <a:rPr lang="en-US" altLang="zh-TW" b="1" dirty="0"/>
              <a:t>( 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 smtClean="0"/>
              <a:t>jQuery.isNumeric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val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 smtClean="0"/>
              <a:t>jQuery.isFunction</a:t>
            </a:r>
            <a:r>
              <a:rPr lang="en-US" altLang="zh-TW" b="1" dirty="0"/>
              <a:t>( 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 smtClean="0"/>
              <a:t>jQuery.isPlainObject</a:t>
            </a:r>
            <a:r>
              <a:rPr lang="en-US" altLang="zh-TW" b="1" dirty="0"/>
              <a:t>( object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jQuery.isEmptyObject</a:t>
            </a:r>
            <a:r>
              <a:rPr lang="en-US" altLang="zh-TW" b="1" dirty="0"/>
              <a:t>(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7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Small Tool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jQuery.trim</a:t>
            </a:r>
            <a:r>
              <a:rPr lang="en-US" altLang="zh-TW" b="1" dirty="0"/>
              <a:t>( </a:t>
            </a:r>
            <a:r>
              <a:rPr lang="en-US" altLang="zh-TW" b="1" dirty="0" err="1"/>
              <a:t>str</a:t>
            </a:r>
            <a:r>
              <a:rPr lang="en-US" altLang="zh-TW" b="1" dirty="0"/>
              <a:t> )</a:t>
            </a:r>
          </a:p>
          <a:p>
            <a:r>
              <a:rPr lang="en-US" altLang="zh-TW" b="1" dirty="0" err="1"/>
              <a:t>jQuery.type</a:t>
            </a:r>
            <a:r>
              <a:rPr lang="en-US" altLang="zh-TW" b="1" dirty="0"/>
              <a:t>( 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jQuery.now</a:t>
            </a:r>
            <a:r>
              <a:rPr lang="en-US" altLang="zh-TW" b="1" dirty="0"/>
              <a:t>()</a:t>
            </a:r>
          </a:p>
          <a:p>
            <a:r>
              <a:rPr lang="en-US" altLang="zh-TW" b="1" dirty="0" err="1"/>
              <a:t>jQuery.noop</a:t>
            </a:r>
            <a:r>
              <a:rPr lang="en-US" altLang="zh-TW" b="1" dirty="0" smtClean="0"/>
              <a:t>()</a:t>
            </a:r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95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$</a:t>
            </a:r>
            <a:r>
              <a:rPr lang="zh-TW" altLang="en-US" dirty="0"/>
              <a:t>好辦事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6925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en-US" altLang="zh-TW" dirty="0" smtClean="0"/>
              <a:t>jQuery Event</a:t>
            </a:r>
          </a:p>
          <a:p>
            <a:r>
              <a:rPr lang="zh-TW" altLang="en-US" dirty="0" smtClean="0"/>
              <a:t>自訂事件</a:t>
            </a:r>
            <a:endParaRPr lang="en-US" altLang="zh-TW" dirty="0" smtClean="0"/>
          </a:p>
          <a:p>
            <a:r>
              <a:rPr lang="zh-TW" altLang="en-US" dirty="0" smtClean="0"/>
              <a:t>觸發</a:t>
            </a:r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6415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輸入參數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Method([</a:t>
            </a:r>
            <a:r>
              <a:rPr lang="en-US" altLang="zh-TW" dirty="0" err="1" smtClean="0"/>
              <a:t>eventData</a:t>
            </a:r>
            <a:r>
              <a:rPr lang="en-US" altLang="zh-TW" dirty="0" smtClean="0"/>
              <a:t> </a:t>
            </a:r>
            <a:r>
              <a:rPr lang="en-US" altLang="zh-TW" dirty="0"/>
              <a:t>], </a:t>
            </a:r>
            <a:r>
              <a:rPr lang="en-US" altLang="zh-TW" dirty="0" smtClean="0"/>
              <a:t>handler 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 smtClean="0"/>
              <a:t>))</a:t>
            </a:r>
          </a:p>
          <a:p>
            <a:r>
              <a:rPr lang="en-US" altLang="zh-TW" dirty="0" err="1" smtClean="0"/>
              <a:t>eventData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Anything </a:t>
            </a:r>
            <a:r>
              <a:rPr lang="zh-TW" altLang="en-US" b="1" dirty="0" smtClean="0"/>
              <a:t>可選</a:t>
            </a:r>
            <a:endParaRPr lang="en-US" altLang="zh-TW" b="1" dirty="0" smtClean="0"/>
          </a:p>
          <a:p>
            <a:r>
              <a:rPr lang="en-US" altLang="zh-TW" dirty="0" smtClean="0"/>
              <a:t>handler:</a:t>
            </a:r>
            <a:r>
              <a:rPr lang="en-US" altLang="zh-TW" b="1" dirty="0"/>
              <a:t> </a:t>
            </a:r>
            <a:r>
              <a:rPr lang="en-US" altLang="zh-TW" b="1" dirty="0" smtClean="0"/>
              <a:t>Function</a:t>
            </a:r>
            <a:endParaRPr lang="en-US" altLang="zh-TW" dirty="0"/>
          </a:p>
          <a:p>
            <a:r>
              <a:rPr lang="en-US" altLang="zh-TW" dirty="0" err="1" smtClean="0"/>
              <a:t>eventObject</a:t>
            </a:r>
            <a:r>
              <a:rPr lang="en-US" altLang="zh-TW" dirty="0" smtClean="0"/>
              <a:t>):jQuery Event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0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瀏覽器事件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31520" y="2490135"/>
            <a:ext cx="7637417" cy="3444997"/>
          </a:xfrm>
        </p:spPr>
        <p:txBody>
          <a:bodyPr/>
          <a:lstStyle/>
          <a:p>
            <a:r>
              <a:rPr lang="en-US" altLang="zh-TW" dirty="0"/>
              <a:t>.error</a:t>
            </a:r>
            <a:r>
              <a:rPr lang="en-US" altLang="zh-TW" dirty="0" smtClean="0"/>
              <a:t>():</a:t>
            </a:r>
            <a:r>
              <a:rPr lang="zh-TW" altLang="en-US" dirty="0" smtClean="0"/>
              <a:t>發生錯誤的時候觸發。</a:t>
            </a:r>
            <a:endParaRPr lang="en-US" altLang="zh-TW" dirty="0" smtClean="0"/>
          </a:p>
          <a:p>
            <a:r>
              <a:rPr lang="en-US" altLang="zh-TW" dirty="0"/>
              <a:t>.resize</a:t>
            </a:r>
            <a:r>
              <a:rPr lang="en-US" altLang="zh-TW" dirty="0" smtClean="0"/>
              <a:t>():</a:t>
            </a:r>
            <a:r>
              <a:rPr lang="zh-TW" altLang="en-US" dirty="0" smtClean="0"/>
              <a:t>螢幕解析度改變時觸發。</a:t>
            </a:r>
            <a:endParaRPr lang="en-US" altLang="zh-TW" dirty="0" smtClean="0"/>
          </a:p>
          <a:p>
            <a:r>
              <a:rPr lang="en-US" altLang="zh-TW" dirty="0"/>
              <a:t>.scroll</a:t>
            </a:r>
            <a:r>
              <a:rPr lang="en-US" altLang="zh-TW" dirty="0" smtClean="0"/>
              <a:t>():</a:t>
            </a:r>
            <a:r>
              <a:rPr lang="zh-TW" altLang="en-US" dirty="0" smtClean="0"/>
              <a:t>卷軸滾動時觸發。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載入文檔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.load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載入</a:t>
            </a:r>
            <a:r>
              <a:rPr lang="en-US" altLang="zh-TW" dirty="0"/>
              <a:t>images, scripts, frames, iframes, 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時觸發。</a:t>
            </a:r>
            <a:endParaRPr lang="en-US" altLang="zh-TW" dirty="0" smtClean="0"/>
          </a:p>
          <a:p>
            <a:r>
              <a:rPr lang="en-US" altLang="zh-TW" dirty="0"/>
              <a:t>.ready</a:t>
            </a:r>
            <a:r>
              <a:rPr lang="en-US" altLang="zh-TW" dirty="0" smtClean="0"/>
              <a:t>():</a:t>
            </a:r>
            <a:r>
              <a:rPr lang="zh-TW" altLang="en-US" dirty="0" smtClean="0"/>
              <a:t>當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物件準備完畢觸發。</a:t>
            </a:r>
            <a:endParaRPr lang="en-US" altLang="zh-TW" dirty="0" smtClean="0"/>
          </a:p>
          <a:p>
            <a:r>
              <a:rPr lang="en-US" altLang="zh-TW" dirty="0"/>
              <a:t>.unload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離開瀏覽頁面</a:t>
            </a:r>
            <a:r>
              <a:rPr lang="zh-TW" altLang="en-US" dirty="0"/>
              <a:t>觸發。</a:t>
            </a:r>
          </a:p>
        </p:txBody>
      </p:sp>
    </p:spTree>
    <p:extLst>
      <p:ext uri="{BB962C8B-B14F-4D97-AF65-F5344CB8AC3E}">
        <p14:creationId xmlns:p14="http://schemas.microsoft.com/office/powerpoint/2010/main" val="4162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表單事件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.blur</a:t>
            </a:r>
            <a:r>
              <a:rPr lang="en-US" altLang="zh-TW" dirty="0" smtClean="0"/>
              <a:t>()</a:t>
            </a:r>
            <a:r>
              <a:rPr lang="zh-TW" altLang="en-US" dirty="0" smtClean="0"/>
              <a:t>失去焦點的時候觸發。</a:t>
            </a:r>
            <a:endParaRPr lang="en-US" altLang="zh-TW" dirty="0" smtClean="0"/>
          </a:p>
          <a:p>
            <a:r>
              <a:rPr lang="en-US" altLang="zh-TW" dirty="0"/>
              <a:t>.focus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獲得</a:t>
            </a:r>
            <a:r>
              <a:rPr lang="zh-TW" altLang="en-US" dirty="0"/>
              <a:t>焦點的時候觸發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.change()</a:t>
            </a:r>
            <a:r>
              <a:rPr lang="zh-TW" altLang="en-US" dirty="0" smtClean="0"/>
              <a:t>值改變的時候觸發。</a:t>
            </a:r>
            <a:endParaRPr lang="en-US" altLang="zh-TW" dirty="0" smtClean="0"/>
          </a:p>
          <a:p>
            <a:r>
              <a:rPr lang="en-US" altLang="zh-TW" dirty="0"/>
              <a:t>.select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值被選取的時候觸發，只有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textarea</a:t>
            </a:r>
            <a:r>
              <a:rPr lang="zh-TW" altLang="en-US" dirty="0" smtClean="0"/>
              <a:t>有用。</a:t>
            </a:r>
            <a:endParaRPr lang="en-US" altLang="zh-TW" dirty="0" smtClean="0"/>
          </a:p>
          <a:p>
            <a:r>
              <a:rPr lang="en-US" altLang="zh-TW" dirty="0"/>
              <a:t>.submit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表單被送出的時候觸發。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8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鍵盤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focusin</a:t>
            </a:r>
            <a:r>
              <a:rPr lang="en-US" altLang="zh-TW" dirty="0" smtClean="0"/>
              <a:t>()</a:t>
            </a:r>
            <a:r>
              <a:rPr lang="zh-TW" altLang="en-US" dirty="0" smtClean="0"/>
              <a:t>獲得焦點</a:t>
            </a:r>
            <a:r>
              <a:rPr lang="zh-TW" altLang="en-US" dirty="0"/>
              <a:t>的時候觸發。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focusout</a:t>
            </a:r>
            <a:r>
              <a:rPr lang="en-US" altLang="zh-TW" dirty="0" smtClean="0"/>
              <a:t>()</a:t>
            </a:r>
            <a:r>
              <a:rPr lang="zh-TW" altLang="en-US" dirty="0"/>
              <a:t>失去焦點的時候</a:t>
            </a:r>
            <a:r>
              <a:rPr lang="zh-TW" altLang="en-US" dirty="0" smtClean="0"/>
              <a:t>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keydown</a:t>
            </a:r>
            <a:r>
              <a:rPr lang="en-US" altLang="zh-TW" dirty="0" smtClean="0"/>
              <a:t>()</a:t>
            </a:r>
            <a:r>
              <a:rPr lang="zh-TW" altLang="en-US" dirty="0" smtClean="0"/>
              <a:t>壓下去的時候觸發。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keyup</a:t>
            </a:r>
            <a:r>
              <a:rPr lang="en-US" altLang="zh-TW" dirty="0" smtClean="0"/>
              <a:t>()</a:t>
            </a:r>
            <a:r>
              <a:rPr lang="zh-TW" altLang="en-US" dirty="0" smtClean="0"/>
              <a:t>放開的時候觸發。</a:t>
            </a:r>
            <a:endParaRPr lang="en-US" altLang="zh-TW" dirty="0" smtClean="0"/>
          </a:p>
          <a:p>
            <a:r>
              <a:rPr lang="en-US" altLang="zh-TW" dirty="0"/>
              <a:t>.keypress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產生一個輸入字元的時候觸發。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4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滑鼠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.click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點滑鼠左鍵觸發。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contextmenu</a:t>
            </a:r>
            <a:r>
              <a:rPr lang="en-US" altLang="zh-TW" dirty="0" smtClean="0"/>
              <a:t>()</a:t>
            </a:r>
            <a:r>
              <a:rPr lang="zh-TW" altLang="en-US" dirty="0"/>
              <a:t>點</a:t>
            </a:r>
            <a:r>
              <a:rPr lang="zh-TW" altLang="en-US" dirty="0" smtClean="0"/>
              <a:t>滑鼠右鍵</a:t>
            </a:r>
            <a:r>
              <a:rPr lang="zh-TW" altLang="en-US" dirty="0"/>
              <a:t>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dblclick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連點兩下</a:t>
            </a:r>
            <a:r>
              <a:rPr lang="zh-TW" altLang="en-US" dirty="0"/>
              <a:t>滑鼠</a:t>
            </a:r>
            <a:r>
              <a:rPr lang="zh-TW" altLang="en-US" dirty="0" smtClean="0"/>
              <a:t>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mousedown</a:t>
            </a:r>
            <a:r>
              <a:rPr lang="en-US" altLang="zh-TW" dirty="0"/>
              <a:t>()</a:t>
            </a:r>
            <a:r>
              <a:rPr lang="zh-TW" altLang="en-US" dirty="0" smtClean="0"/>
              <a:t>滑鼠壓下觸發。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mouseup</a:t>
            </a:r>
            <a:r>
              <a:rPr lang="en-US" altLang="zh-TW" dirty="0"/>
              <a:t>()</a:t>
            </a:r>
            <a:r>
              <a:rPr lang="zh-TW" altLang="en-US" dirty="0" smtClean="0"/>
              <a:t>滑鼠放開觸發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.hover( </a:t>
            </a:r>
            <a:r>
              <a:rPr lang="en-US" altLang="zh-TW" dirty="0" err="1"/>
              <a:t>handlerIn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/>
              <a:t>), </a:t>
            </a:r>
            <a:r>
              <a:rPr lang="en-US" altLang="zh-TW" dirty="0" err="1"/>
              <a:t>handlerOut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/>
              <a:t>) </a:t>
            </a:r>
            <a:r>
              <a:rPr lang="en-US" altLang="zh-TW" dirty="0" smtClean="0"/>
              <a:t>)</a:t>
            </a:r>
            <a:r>
              <a:rPr lang="zh-TW" altLang="en-US" dirty="0" smtClean="0"/>
              <a:t>移入移出的時候各自觸發。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5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1.x VS </a:t>
            </a:r>
            <a:r>
              <a:rPr lang="en-US" altLang="zh-TW" dirty="0"/>
              <a:t>jQuery </a:t>
            </a:r>
            <a:r>
              <a:rPr lang="en-US" altLang="zh-TW" dirty="0" smtClean="0"/>
              <a:t>2.x</a:t>
            </a:r>
          </a:p>
          <a:p>
            <a:r>
              <a:rPr lang="en-US" altLang="zh-TW" dirty="0" smtClean="0"/>
              <a:t>jQuery </a:t>
            </a:r>
            <a:r>
              <a:rPr lang="en-US" altLang="zh-TW" dirty="0"/>
              <a:t>2.x has the same API as jQuery 1.x, but does not support </a:t>
            </a:r>
            <a:r>
              <a:rPr lang="en-US" altLang="zh-TW" sz="3600" dirty="0">
                <a:solidFill>
                  <a:srgbClr val="FF0000"/>
                </a:solidFill>
              </a:rPr>
              <a:t>Internet Explorer 6, 7, or 8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86" y="4212633"/>
            <a:ext cx="7717494" cy="19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標準化了下列的屬性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target : </a:t>
            </a:r>
            <a:r>
              <a:rPr lang="zh-TW" altLang="en-US" dirty="0" smtClean="0"/>
              <a:t>觸發事件的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元素</a:t>
            </a:r>
            <a:endParaRPr lang="en-US" altLang="zh-TW" dirty="0"/>
          </a:p>
          <a:p>
            <a:r>
              <a:rPr lang="en-US" altLang="zh-TW" dirty="0" err="1" smtClean="0"/>
              <a:t>pageX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事件發生的時候</a:t>
            </a:r>
            <a:r>
              <a:rPr lang="en-US" altLang="zh-TW" dirty="0" smtClean="0"/>
              <a:t>X</a:t>
            </a:r>
            <a:r>
              <a:rPr lang="zh-TW" altLang="en-US" dirty="0" smtClean="0"/>
              <a:t>值為何</a:t>
            </a:r>
            <a:endParaRPr lang="en-US" altLang="zh-TW" dirty="0"/>
          </a:p>
          <a:p>
            <a:r>
              <a:rPr lang="en-US" altLang="zh-TW" dirty="0" err="1" smtClean="0"/>
              <a:t>pageY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事件發生的時候</a:t>
            </a:r>
            <a:r>
              <a:rPr lang="en-US" altLang="zh-TW" dirty="0" smtClean="0"/>
              <a:t>Y</a:t>
            </a:r>
            <a:r>
              <a:rPr lang="zh-TW" altLang="en-US" dirty="0" smtClean="0"/>
              <a:t>值為何</a:t>
            </a:r>
            <a:endParaRPr lang="en-US" altLang="zh-TW" dirty="0"/>
          </a:p>
          <a:p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紀錄滑鼠跟鍵盤的哪一個按鍵被按。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0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event.preventDefault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停止原本事件原本的行為。</a:t>
            </a:r>
            <a:endParaRPr lang="en-US" altLang="zh-TW" dirty="0" smtClean="0"/>
          </a:p>
          <a:p>
            <a:r>
              <a:rPr lang="en-US" altLang="zh-TW" dirty="0" err="1"/>
              <a:t>event.stopPropagation</a:t>
            </a:r>
            <a:r>
              <a:rPr lang="en-US" altLang="zh-TW" dirty="0" smtClean="0"/>
              <a:t>()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 smtClean="0"/>
              <a:t>停止事件再繼續冒泡。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2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6" y="2446593"/>
            <a:ext cx="6798736" cy="3444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綁定事件</a:t>
            </a:r>
            <a:endParaRPr lang="en-US" altLang="zh-TW" dirty="0" smtClean="0"/>
          </a:p>
          <a:p>
            <a:r>
              <a:rPr lang="en-US" altLang="zh-TW" dirty="0"/>
              <a:t>.on( events [, selector ] [, data ], </a:t>
            </a:r>
            <a:r>
              <a:rPr lang="en-US" altLang="zh-TW" dirty="0" smtClean="0"/>
              <a:t>handler(</a:t>
            </a:r>
            <a:r>
              <a:rPr lang="en-US" altLang="zh-TW" dirty="0" err="1" smtClean="0"/>
              <a:t>eventObject</a:t>
            </a:r>
            <a:r>
              <a:rPr lang="en-US" altLang="zh-TW" b="1" dirty="0"/>
              <a:t>  [, </a:t>
            </a:r>
            <a:r>
              <a:rPr lang="en-US" altLang="zh-TW" b="1" dirty="0" err="1"/>
              <a:t>extraParameters</a:t>
            </a:r>
            <a:r>
              <a:rPr lang="en-US" altLang="zh-TW" b="1" dirty="0"/>
              <a:t> ] </a:t>
            </a:r>
            <a:r>
              <a:rPr lang="en-US" altLang="zh-TW" dirty="0" smtClean="0"/>
              <a:t>) 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解除綁定</a:t>
            </a:r>
            <a:endParaRPr lang="en-US" altLang="zh-TW" dirty="0" smtClean="0"/>
          </a:p>
          <a:p>
            <a:r>
              <a:rPr lang="en-US" altLang="zh-TW" dirty="0"/>
              <a:t>.off( events [, selector ] [, handler ]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只工作一次</a:t>
            </a:r>
            <a:endParaRPr lang="en-US" altLang="zh-TW" dirty="0" smtClean="0"/>
          </a:p>
          <a:p>
            <a:r>
              <a:rPr lang="en-US" altLang="zh-TW" dirty="0"/>
              <a:t>.one( events [, selector ] [, data ], </a:t>
            </a:r>
            <a:r>
              <a:rPr lang="en-US" altLang="zh-TW" dirty="0" smtClean="0"/>
              <a:t>handler(</a:t>
            </a:r>
            <a:r>
              <a:rPr lang="en-US" altLang="zh-TW" dirty="0" err="1" smtClean="0"/>
              <a:t>eventObject</a:t>
            </a:r>
            <a:r>
              <a:rPr lang="en-US" altLang="zh-TW" b="1" dirty="0"/>
              <a:t>  [, </a:t>
            </a:r>
            <a:r>
              <a:rPr lang="en-US" altLang="zh-TW" b="1" dirty="0" err="1"/>
              <a:t>extraParameters</a:t>
            </a:r>
            <a:r>
              <a:rPr lang="en-US" altLang="zh-TW" b="1" dirty="0"/>
              <a:t> ] </a:t>
            </a:r>
            <a:r>
              <a:rPr lang="en-US" altLang="zh-TW" dirty="0" smtClean="0"/>
              <a:t>) 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91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命名空間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可以使用</a:t>
            </a:r>
            <a:r>
              <a:rPr lang="en-US" altLang="zh-TW" dirty="0" err="1" smtClean="0"/>
              <a:t>click.myPlugin.simple</a:t>
            </a:r>
            <a:r>
              <a:rPr lang="zh-TW" altLang="en-US" dirty="0" smtClean="0"/>
              <a:t>這樣子的方式作為事件命名。</a:t>
            </a:r>
            <a:endParaRPr lang="en-US" altLang="zh-TW" dirty="0" smtClean="0"/>
          </a:p>
          <a:p>
            <a:r>
              <a:rPr lang="zh-TW" altLang="en-US" dirty="0" smtClean="0"/>
              <a:t>可以使用</a:t>
            </a:r>
            <a:r>
              <a:rPr lang="en-US" altLang="zh-TW" dirty="0"/>
              <a:t>.off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click.myPlugin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或 </a:t>
            </a:r>
            <a:r>
              <a:rPr lang="en-US" altLang="zh-TW" dirty="0"/>
              <a:t>.off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click.simple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來刪除</a:t>
            </a:r>
            <a:r>
              <a:rPr lang="en-US" altLang="zh-TW" dirty="0" err="1" smtClean="0"/>
              <a:t>click.myPlugin.simple</a:t>
            </a:r>
            <a:r>
              <a:rPr lang="zh-TW" altLang="en-US" dirty="0" smtClean="0"/>
              <a:t>這個事件。</a:t>
            </a:r>
            <a:endParaRPr lang="en-US" altLang="zh-TW" dirty="0" smtClean="0"/>
          </a:p>
          <a:p>
            <a:r>
              <a:rPr lang="zh-TW" altLang="en-US" dirty="0" smtClean="0"/>
              <a:t>不分</a:t>
            </a:r>
            <a:r>
              <a:rPr lang="zh-TW" altLang="en-US" dirty="0"/>
              <a:t>層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自訂事件</a:t>
            </a:r>
            <a:r>
              <a:rPr lang="en-US" altLang="zh-TW" dirty="0"/>
              <a:t>-</a:t>
            </a:r>
            <a:r>
              <a:rPr lang="zh-TW" altLang="en-US" dirty="0" smtClean="0"/>
              <a:t>直接</a:t>
            </a:r>
            <a:r>
              <a:rPr lang="zh-TW" altLang="en-US" dirty="0"/>
              <a:t>和委托的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輸入的參數包括了</a:t>
            </a:r>
            <a:r>
              <a:rPr lang="en-US" altLang="zh-TW" dirty="0" smtClean="0"/>
              <a:t>events </a:t>
            </a:r>
            <a:r>
              <a:rPr lang="en-US" altLang="zh-TW" dirty="0"/>
              <a:t>[, selector ] [, data ], handler(</a:t>
            </a:r>
            <a:r>
              <a:rPr lang="en-US" altLang="zh-TW" dirty="0" err="1"/>
              <a:t>eventObject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如果有給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變成委託事件，如果沒給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就是直接事件。</a:t>
            </a:r>
            <a:endParaRPr lang="en-US" altLang="zh-TW" dirty="0" smtClean="0"/>
          </a:p>
          <a:p>
            <a:r>
              <a:rPr lang="zh-TW" altLang="en-US" dirty="0" smtClean="0"/>
              <a:t>如果一個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有一百行，要對每一行綁定事件，只需要在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上面綁定一個事件，並給定</a:t>
            </a:r>
            <a:r>
              <a:rPr lang="en-US" altLang="zh-TW" dirty="0" err="1" smtClean="0"/>
              <a:t>tr</a:t>
            </a:r>
            <a:r>
              <a:rPr lang="zh-TW" altLang="en-US" dirty="0" smtClean="0"/>
              <a:t>作為選擇器，就可以避免綁定一百個事件。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5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觸發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.trigger( event [, </a:t>
            </a:r>
            <a:r>
              <a:rPr lang="en-US" altLang="zh-TW" dirty="0" err="1"/>
              <a:t>extraParameters</a:t>
            </a:r>
            <a:r>
              <a:rPr lang="en-US" altLang="zh-TW" dirty="0"/>
              <a:t> ] )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/>
              <a:t>( event [, </a:t>
            </a:r>
            <a:r>
              <a:rPr lang="en-US" altLang="zh-TW" dirty="0" err="1"/>
              <a:t>extraParameters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兩者有以下的差別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/>
              <a:t>() </a:t>
            </a:r>
            <a:r>
              <a:rPr lang="zh-TW" altLang="en-US" dirty="0" smtClean="0"/>
              <a:t>並不會觸發預設的行為。</a:t>
            </a:r>
            <a:endParaRPr lang="en-US" altLang="zh-TW" dirty="0" smtClean="0"/>
          </a:p>
          <a:p>
            <a:pPr lvl="1"/>
            <a:r>
              <a:rPr lang="en-US" altLang="zh-TW" dirty="0"/>
              <a:t>.trigger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會影響選到的元素，</a:t>
            </a:r>
            <a:r>
              <a:rPr lang="en-US" altLang="zh-TW" dirty="0"/>
              <a:t> .</a:t>
            </a:r>
            <a:r>
              <a:rPr lang="en-US" altLang="zh-TW" dirty="0" err="1"/>
              <a:t>triggerHandler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只會影響到第一個。</a:t>
            </a:r>
            <a:endParaRPr lang="en-US" altLang="zh-TW" dirty="0" smtClean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不會冒泡。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2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27807" y="324433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4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簡單的寫法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7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立即函式</a:t>
            </a:r>
            <a:r>
              <a:rPr lang="en-US" altLang="zh-TW" dirty="0"/>
              <a:t>(IIFE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sz="3100" b="1" dirty="0"/>
              <a:t>(Immediately Invoked Function Expression)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(function(){</a:t>
            </a:r>
          </a:p>
          <a:p>
            <a:pPr marL="0" indent="0">
              <a:buNone/>
            </a:pPr>
            <a:r>
              <a:rPr lang="en-US" altLang="zh-TW" dirty="0"/>
              <a:t>  // </a:t>
            </a:r>
            <a:r>
              <a:rPr lang="en-US" altLang="zh-TW" dirty="0" smtClean="0"/>
              <a:t>code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}());</a:t>
            </a:r>
          </a:p>
          <a:p>
            <a:r>
              <a:rPr lang="zh-TW" altLang="en-US" dirty="0" smtClean="0"/>
              <a:t>全</a:t>
            </a:r>
            <a:r>
              <a:rPr lang="zh-TW" altLang="en-US" dirty="0"/>
              <a:t>域變數的</a:t>
            </a:r>
            <a:r>
              <a:rPr lang="zh-TW" altLang="en-US" dirty="0" smtClean="0"/>
              <a:t>減少</a:t>
            </a:r>
            <a:endParaRPr lang="en-US" altLang="zh-TW" dirty="0" smtClean="0"/>
          </a:p>
          <a:p>
            <a:r>
              <a:rPr lang="zh-TW" altLang="en-US" dirty="0" smtClean="0"/>
              <a:t>模組</a:t>
            </a:r>
            <a:r>
              <a:rPr lang="zh-TW" altLang="en-US" dirty="0"/>
              <a:t>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3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如何使用</a:t>
            </a:r>
            <a:r>
              <a:rPr lang="en-US" altLang="zh-TW" dirty="0" smtClean="0"/>
              <a:t>jQuery?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直接引用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</a:t>
            </a:r>
            <a:r>
              <a:rPr lang="en-US" altLang="zh-TW" sz="1800" dirty="0" err="1"/>
              <a:t>bower_components</a:t>
            </a:r>
            <a:r>
              <a:rPr lang="en-US" altLang="zh-TW" sz="1800" dirty="0"/>
              <a:t>/</a:t>
            </a:r>
            <a:r>
              <a:rPr lang="en-US" altLang="zh-TW" sz="1800" dirty="0" err="1"/>
              <a:t>jquery</a:t>
            </a:r>
            <a:r>
              <a:rPr lang="en-US" altLang="zh-TW" sz="1800" dirty="0"/>
              <a:t>/</a:t>
            </a:r>
            <a:r>
              <a:rPr lang="en-US" altLang="zh-TW" sz="1800" dirty="0" err="1"/>
              <a:t>dist</a:t>
            </a:r>
            <a:r>
              <a:rPr lang="en-US" altLang="zh-TW" sz="1800" dirty="0"/>
              <a:t>/jquery.js"&gt;&lt;/script</a:t>
            </a:r>
            <a:r>
              <a:rPr lang="en-US" altLang="zh-TW" sz="1800" dirty="0" smtClean="0"/>
              <a:t>&gt;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CDN</a:t>
            </a:r>
          </a:p>
          <a:p>
            <a:pPr marL="0" indent="0">
              <a:buNone/>
            </a:pPr>
            <a:r>
              <a:rPr lang="en-US" altLang="zh-TW" sz="1800" dirty="0"/>
              <a:t>&lt;script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="//code.jquery.com/jquery-1.11.3.min.js"&gt;&lt;/script&gt;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5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檯面下交易</a:t>
            </a:r>
            <a:r>
              <a:rPr lang="en-US" altLang="zh-TW" dirty="0" smtClean="0"/>
              <a:t>$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3442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AJAX </a:t>
            </a:r>
            <a:r>
              <a:rPr lang="zh-TW" altLang="en-US" dirty="0" smtClean="0"/>
              <a:t>基礎事件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 生命週期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/>
              <a:t>簡寫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 smtClean="0"/>
              <a:t>非同步事件管理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並行、串列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0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AJAX</a:t>
            </a:r>
            <a:r>
              <a:rPr lang="zh-TW" altLang="en-US" dirty="0"/>
              <a:t>即「</a:t>
            </a:r>
            <a:r>
              <a:rPr lang="en-US" altLang="zh-TW" dirty="0"/>
              <a:t>Asynchronous JavaScript and XML</a:t>
            </a:r>
            <a:r>
              <a:rPr lang="zh-TW" altLang="en-US" dirty="0"/>
              <a:t>」（非同步的</a:t>
            </a:r>
            <a:r>
              <a:rPr lang="en-US" altLang="zh-TW" dirty="0"/>
              <a:t>JavaScript</a:t>
            </a:r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技術），指的是一套綜合了多項技術的瀏覽器端網頁開發技術。</a:t>
            </a:r>
            <a:r>
              <a:rPr lang="en-US" altLang="zh-TW" dirty="0"/>
              <a:t>Ajax</a:t>
            </a:r>
            <a:r>
              <a:rPr lang="zh-TW" altLang="en-US" dirty="0"/>
              <a:t>的概念由傑西</a:t>
            </a:r>
            <a:r>
              <a:rPr lang="en-US" altLang="zh-TW" dirty="0"/>
              <a:t>·</a:t>
            </a:r>
            <a:r>
              <a:rPr lang="zh-TW" altLang="en-US" dirty="0"/>
              <a:t>詹姆士</a:t>
            </a:r>
            <a:r>
              <a:rPr lang="en-US" altLang="zh-TW" dirty="0"/>
              <a:t>·</a:t>
            </a:r>
            <a:r>
              <a:rPr lang="zh-TW" altLang="en-US" dirty="0"/>
              <a:t>賈瑞</a:t>
            </a:r>
            <a:r>
              <a:rPr lang="zh-TW" altLang="en-US" dirty="0" smtClean="0"/>
              <a:t>特</a:t>
            </a:r>
            <a:r>
              <a:rPr lang="en-US" altLang="zh-TW" dirty="0" smtClean="0"/>
              <a:t>(</a:t>
            </a:r>
            <a:r>
              <a:rPr lang="en-US" altLang="zh-TW" dirty="0"/>
              <a:t>Jesse James Garrett</a:t>
            </a:r>
            <a:r>
              <a:rPr lang="en-US" altLang="zh-TW" dirty="0" smtClean="0"/>
              <a:t>)</a:t>
            </a:r>
            <a:r>
              <a:rPr lang="zh-TW" altLang="en-US" dirty="0" smtClean="0"/>
              <a:t>所提出。</a:t>
            </a:r>
            <a:endParaRPr lang="en-US" altLang="zh-TW" dirty="0" smtClean="0"/>
          </a:p>
          <a:p>
            <a:r>
              <a:rPr lang="en-US" altLang="zh-TW" dirty="0"/>
              <a:t>AJAX</a:t>
            </a:r>
            <a:r>
              <a:rPr lang="zh-TW" altLang="en-US" dirty="0"/>
              <a:t>應用可以僅向伺服器傳送並取回必須的資料，並在用戶端採用</a:t>
            </a:r>
            <a:r>
              <a:rPr lang="en-US" altLang="zh-TW" dirty="0"/>
              <a:t>JavaScript</a:t>
            </a:r>
            <a:r>
              <a:rPr lang="zh-TW" altLang="en-US" dirty="0"/>
              <a:t>處理來自伺服器的回應。因為在伺服器和瀏覽器之間交換的資料大量</a:t>
            </a:r>
            <a:r>
              <a:rPr lang="zh-TW" altLang="en-US" dirty="0" smtClean="0"/>
              <a:t>減少。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5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0788"/>
            <a:ext cx="6798734" cy="37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 vs XML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 "</a:t>
            </a:r>
            <a:r>
              <a:rPr lang="en-US" altLang="zh-TW" sz="2000" dirty="0" err="1"/>
              <a:t>firstName</a:t>
            </a:r>
            <a:r>
              <a:rPr lang="en-US" altLang="zh-TW" sz="2000" dirty="0"/>
              <a:t>": "John",</a:t>
            </a:r>
          </a:p>
          <a:p>
            <a:r>
              <a:rPr lang="en-US" altLang="zh-TW" sz="2000" dirty="0"/>
              <a:t>     "</a:t>
            </a:r>
            <a:r>
              <a:rPr lang="en-US" altLang="zh-TW" sz="2000" dirty="0" err="1"/>
              <a:t>lastName</a:t>
            </a:r>
            <a:r>
              <a:rPr lang="en-US" altLang="zh-TW" sz="2000" dirty="0"/>
              <a:t>": "Smith",</a:t>
            </a:r>
          </a:p>
          <a:p>
            <a:r>
              <a:rPr lang="en-US" altLang="zh-TW" sz="2000" dirty="0"/>
              <a:t>     "sex": "male",</a:t>
            </a:r>
          </a:p>
          <a:p>
            <a:r>
              <a:rPr lang="en-US" altLang="zh-TW" sz="2000" dirty="0"/>
              <a:t>     "age": 25</a:t>
            </a:r>
            <a:r>
              <a:rPr lang="en-US" altLang="zh-TW" sz="2000" dirty="0" smtClean="0"/>
              <a:t>,</a:t>
            </a:r>
          </a:p>
          <a:p>
            <a:r>
              <a:rPr lang="en-US" altLang="zh-TW" sz="2000" dirty="0"/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&lt;person&gt;</a:t>
            </a:r>
          </a:p>
          <a:p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firstName</a:t>
            </a:r>
            <a:r>
              <a:rPr lang="en-US" altLang="zh-TW" sz="2000" dirty="0" smtClean="0"/>
              <a:t>&gt;John&lt;/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firstName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&gt;</a:t>
            </a:r>
          </a:p>
          <a:p>
            <a:r>
              <a:rPr lang="en-US" altLang="zh-TW" sz="2000" dirty="0" smtClean="0"/>
              <a:t>&lt;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lastName</a:t>
            </a:r>
            <a:r>
              <a:rPr lang="en-US" altLang="zh-TW" sz="2000" dirty="0" smtClean="0"/>
              <a:t>&gt;</a:t>
            </a:r>
            <a:r>
              <a:rPr lang="en-US" altLang="zh-TW" sz="2000" dirty="0"/>
              <a:t> Smith </a:t>
            </a:r>
            <a:r>
              <a:rPr lang="en-US" altLang="zh-TW" sz="2000" dirty="0" smtClean="0"/>
              <a:t>&lt;/ </a:t>
            </a:r>
            <a:r>
              <a:rPr lang="en-US" altLang="zh-TW" sz="2000" dirty="0" err="1"/>
              <a:t>lastName</a:t>
            </a:r>
            <a:r>
              <a:rPr lang="en-US" altLang="zh-TW" sz="2000" dirty="0" smtClean="0"/>
              <a:t> &gt;</a:t>
            </a:r>
          </a:p>
          <a:p>
            <a:r>
              <a:rPr lang="en-US" altLang="zh-TW" sz="2000" dirty="0" smtClean="0"/>
              <a:t>&lt;sex&gt;male&lt;/sex&gt;</a:t>
            </a:r>
            <a:endParaRPr lang="en-US" altLang="zh-TW" sz="2000" dirty="0"/>
          </a:p>
          <a:p>
            <a:r>
              <a:rPr lang="en-US" altLang="zh-TW" sz="2000" dirty="0" smtClean="0"/>
              <a:t>&lt;age&gt;25&lt;/age&gt;</a:t>
            </a:r>
          </a:p>
          <a:p>
            <a:r>
              <a:rPr lang="en-US" altLang="zh-TW" sz="2000" dirty="0" smtClean="0"/>
              <a:t>&lt;/person</a:t>
            </a:r>
            <a:r>
              <a:rPr lang="en-US" altLang="zh-TW" sz="2000" dirty="0"/>
              <a:t>&gt;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52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 </a:t>
            </a:r>
            <a:r>
              <a:rPr lang="zh-TW" altLang="en-US" dirty="0"/>
              <a:t>基礎事件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549156"/>
          </a:xfrm>
        </p:spPr>
        <p:txBody>
          <a:bodyPr/>
          <a:lstStyle/>
          <a:p>
            <a:r>
              <a:rPr lang="en-US" altLang="zh-TW" dirty="0" err="1" smtClean="0"/>
              <a:t>jQuery.ajax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String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</a:t>
            </a:r>
            <a:r>
              <a:rPr lang="en-US" altLang="zh-TW" dirty="0"/>
              <a:t>[, </a:t>
            </a:r>
            <a:r>
              <a:rPr lang="en-US" altLang="zh-TW" b="1" dirty="0" err="1" smtClean="0"/>
              <a:t>PlainObject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settings </a:t>
            </a:r>
            <a:r>
              <a:rPr lang="en-US" altLang="zh-TW" dirty="0"/>
              <a:t>] 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0179"/>
              </p:ext>
            </p:extLst>
          </p:nvPr>
        </p:nvGraphicFramePr>
        <p:xfrm>
          <a:off x="809897" y="3039292"/>
          <a:ext cx="75242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646"/>
                <a:gridCol w="5242559"/>
              </a:tblGrid>
              <a:tr h="36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設定值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 </a:t>
                      </a:r>
                      <a:r>
                        <a:rPr lang="en-US" altLang="zh-TW" dirty="0" smtClean="0"/>
                        <a:t>true</a:t>
                      </a:r>
                      <a:r>
                        <a:rPr lang="zh-TW" altLang="en-US" dirty="0" smtClean="0"/>
                        <a:t>，如果設為</a:t>
                      </a:r>
                      <a:r>
                        <a:rPr lang="en-US" altLang="zh-TW" dirty="0" smtClean="0"/>
                        <a:t>false</a:t>
                      </a:r>
                      <a:r>
                        <a:rPr lang="zh-TW" altLang="en-US" dirty="0" smtClean="0"/>
                        <a:t>，會變成同步。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crossDomain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設定是否跨</a:t>
                      </a:r>
                      <a:r>
                        <a:rPr lang="en-US" altLang="zh-TW" dirty="0" smtClean="0"/>
                        <a:t>Domain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傳給</a:t>
                      </a:r>
                      <a:r>
                        <a:rPr lang="en-US" altLang="zh-TW" dirty="0" err="1" smtClean="0"/>
                        <a:t>url</a:t>
                      </a:r>
                      <a:r>
                        <a:rPr lang="zh-TW" altLang="en-US" dirty="0" smtClean="0"/>
                        <a:t>的值，一般都是表單值或</a:t>
                      </a:r>
                      <a:r>
                        <a:rPr lang="en-US" altLang="zh-TW" dirty="0" smtClean="0"/>
                        <a:t>JSON</a:t>
                      </a:r>
                      <a:r>
                        <a:rPr lang="zh-TW" altLang="en-US" dirty="0" smtClean="0"/>
                        <a:t>物件。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預計會回傳的資料類型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jsonp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script, or html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 </a:t>
                      </a:r>
                      <a:r>
                        <a:rPr lang="en-US" altLang="zh-TW" dirty="0" smtClean="0"/>
                        <a:t>'GET‘["POST"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TW" dirty="0" smtClean="0"/>
                        <a:t>"GET"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TW" dirty="0" smtClean="0"/>
                        <a:t>"PUT“,”DELETE”]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165462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Username/password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有一些服務需要傳入帳號密碼，才可以存取。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設定多久逾時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6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AJAX</a:t>
            </a:r>
            <a:r>
              <a:rPr lang="zh-TW" altLang="en-US" dirty="0"/>
              <a:t> </a:t>
            </a:r>
            <a:r>
              <a:rPr lang="zh-TW" altLang="en-US" dirty="0" smtClean="0"/>
              <a:t>生命週期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81507"/>
              </p:ext>
            </p:extLst>
          </p:nvPr>
        </p:nvGraphicFramePr>
        <p:xfrm>
          <a:off x="618309" y="2490788"/>
          <a:ext cx="7950925" cy="382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AJAX-</a:t>
            </a:r>
            <a:r>
              <a:rPr lang="zh-TW" altLang="en-US" dirty="0" smtClean="0"/>
              <a:t>簡寫方法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jQuery.get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[, </a:t>
            </a:r>
            <a:r>
              <a:rPr lang="en-US" altLang="zh-TW" dirty="0" err="1"/>
              <a:t>dataType</a:t>
            </a:r>
            <a:r>
              <a:rPr lang="en-US" altLang="zh-TW" dirty="0"/>
              <a:t> ] )</a:t>
            </a:r>
          </a:p>
          <a:p>
            <a:r>
              <a:rPr lang="en-US" altLang="zh-TW" dirty="0" err="1" smtClean="0"/>
              <a:t>jQuery.post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[, </a:t>
            </a:r>
            <a:r>
              <a:rPr lang="en-US" altLang="zh-TW" dirty="0" err="1"/>
              <a:t>dataType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jQuery.getJSON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jQuery.getScript</a:t>
            </a:r>
            <a:r>
              <a:rPr lang="en-US" altLang="zh-TW" dirty="0" smtClean="0"/>
              <a:t>()</a:t>
            </a:r>
          </a:p>
          <a:p>
            <a:r>
              <a:rPr lang="en-US" altLang="zh-TW" dirty="0"/>
              <a:t>.load( </a:t>
            </a:r>
            <a:r>
              <a:rPr lang="en-US" altLang="zh-TW" dirty="0" err="1"/>
              <a:t>url</a:t>
            </a:r>
            <a:r>
              <a:rPr lang="en-US" altLang="zh-TW" dirty="0"/>
              <a:t> [, data ] [, complete ] 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6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非同步事件管理</a:t>
            </a:r>
            <a:r>
              <a:rPr lang="en-US" altLang="zh-TW" dirty="0"/>
              <a:t>(</a:t>
            </a:r>
            <a:r>
              <a:rPr lang="zh-TW" altLang="en-US" dirty="0"/>
              <a:t>並行、串列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22995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Deferred/Promise : </a:t>
            </a:r>
            <a:r>
              <a:rPr lang="en-US" altLang="zh-TW" dirty="0" err="1" smtClean="0"/>
              <a:t>Deffered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物件可以操作改變狀態，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只有狀態的顯示。</a:t>
            </a:r>
            <a:endParaRPr lang="en-US" altLang="zh-TW" dirty="0" smtClean="0"/>
          </a:p>
          <a:p>
            <a:r>
              <a:rPr lang="en-US" altLang="zh-TW" dirty="0" smtClean="0"/>
              <a:t>Deferred </a:t>
            </a:r>
            <a:r>
              <a:rPr lang="zh-TW" altLang="en-US" dirty="0" smtClean="0"/>
              <a:t>物件由 </a:t>
            </a:r>
            <a:r>
              <a:rPr lang="en-US" altLang="zh-TW" dirty="0" smtClean="0"/>
              <a:t>jQuery().Deferred()</a:t>
            </a:r>
            <a:r>
              <a:rPr lang="zh-TW" altLang="en-US" dirty="0" smtClean="0"/>
              <a:t>取得，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由</a:t>
            </a:r>
            <a:r>
              <a:rPr lang="en-US" altLang="zh-TW" dirty="0" err="1"/>
              <a:t>deferred.promise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取得。</a:t>
            </a:r>
            <a:endParaRPr lang="en-US" altLang="zh-TW" dirty="0" smtClean="0"/>
          </a:p>
          <a:p>
            <a:r>
              <a:rPr lang="en-US" altLang="zh-TW" dirty="0" smtClean="0"/>
              <a:t>Deferred</a:t>
            </a:r>
            <a:r>
              <a:rPr lang="zh-TW" altLang="en-US" dirty="0" smtClean="0"/>
              <a:t> 物件方法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976567" y="4763579"/>
            <a:ext cx="228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改變狀態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deferred.resolve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deferred.reject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61509" y="4763579"/>
            <a:ext cx="51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設定成功或失敗或無論如何得要執行的</a:t>
            </a:r>
            <a:r>
              <a:rPr lang="en-US" altLang="zh-TW" dirty="0" smtClean="0"/>
              <a:t>callback:</a:t>
            </a:r>
            <a:endParaRPr lang="en-US" altLang="zh-TW" dirty="0"/>
          </a:p>
          <a:p>
            <a:pPr lvl="1"/>
            <a:r>
              <a:rPr lang="en-US" altLang="zh-TW" dirty="0" err="1"/>
              <a:t>deferred.done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deferred.reject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/>
              <a:t>deferred.always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非同步事件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並行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1347"/>
            <a:ext cx="6858231" cy="36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3050</TotalTime>
  <Words>4984</Words>
  <Application>Microsoft Office PowerPoint</Application>
  <PresentationFormat>如螢幕大小 (4:3)</PresentationFormat>
  <Paragraphs>1091</Paragraphs>
  <Slides>101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101</vt:i4>
      </vt:variant>
    </vt:vector>
  </HeadingPairs>
  <TitlesOfParts>
    <vt:vector size="108" baseType="lpstr">
      <vt:lpstr>微軟正黑體</vt:lpstr>
      <vt:lpstr>新細明體</vt:lpstr>
      <vt:lpstr>Arial</vt:lpstr>
      <vt:lpstr>Calibri</vt:lpstr>
      <vt:lpstr>Garamond</vt:lpstr>
      <vt:lpstr>Wingdings</vt:lpstr>
      <vt:lpstr>有機</vt:lpstr>
      <vt:lpstr>jQuery</vt:lpstr>
      <vt:lpstr>DOM</vt:lpstr>
      <vt:lpstr>DOM</vt:lpstr>
      <vt:lpstr>CSS</vt:lpstr>
      <vt:lpstr>CSS 用法</vt:lpstr>
      <vt:lpstr>CSS</vt:lpstr>
      <vt:lpstr>jQuery</vt:lpstr>
      <vt:lpstr>jQuery Version</vt:lpstr>
      <vt:lpstr>如何使用jQuery?</vt:lpstr>
      <vt:lpstr>jQuery 重點概念</vt:lpstr>
      <vt:lpstr>jQuery 重點概念</vt:lpstr>
      <vt:lpstr>Method chaining</vt:lpstr>
      <vt:lpstr>jQuery API</vt:lpstr>
      <vt:lpstr>什麼東西我們可以當成input</vt:lpstr>
      <vt:lpstr>什麼東西我們可以當成input</vt:lpstr>
      <vt:lpstr>什麼東西我們可以當成input</vt:lpstr>
      <vt:lpstr>什麼東西我們可以當成input</vt:lpstr>
      <vt:lpstr>PlainObject</vt:lpstr>
      <vt:lpstr>什麼東西我們可以當成input</vt:lpstr>
      <vt:lpstr>Context</vt:lpstr>
      <vt:lpstr>Call and Apply</vt:lpstr>
      <vt:lpstr>什麼東西我們可以當成input</vt:lpstr>
      <vt:lpstr>什麼東西我們可以當成input</vt:lpstr>
      <vt:lpstr>一切一切的開始</vt:lpstr>
      <vt:lpstr>jQuery = $</vt:lpstr>
      <vt:lpstr>jQuery = $</vt:lpstr>
      <vt:lpstr>$(Selector) : Basic</vt:lpstr>
      <vt:lpstr>$(Selector) : Attribute</vt:lpstr>
      <vt:lpstr>$(Selector) : Filter</vt:lpstr>
      <vt:lpstr>$(Selector) : Combinations</vt:lpstr>
      <vt:lpstr>Selection methods</vt:lpstr>
      <vt:lpstr>Selection methods</vt:lpstr>
      <vt:lpstr>Selection methods</vt:lpstr>
      <vt:lpstr>DEMO</vt:lpstr>
      <vt:lpstr>DEMO</vt:lpstr>
      <vt:lpstr>$不是萬能，沒$萬萬不能</vt:lpstr>
      <vt:lpstr>Getter/Setter</vt:lpstr>
      <vt:lpstr>Getter/Setter</vt:lpstr>
      <vt:lpstr>Attribute VS Property</vt:lpstr>
      <vt:lpstr>.attr()</vt:lpstr>
      <vt:lpstr>.prop()</vt:lpstr>
      <vt:lpstr>Getter/Setter</vt:lpstr>
      <vt:lpstr>CSS Style</vt:lpstr>
      <vt:lpstr>CSS Class</vt:lpstr>
      <vt:lpstr>Getter/Setter</vt:lpstr>
      <vt:lpstr>Value</vt:lpstr>
      <vt:lpstr>Text / HTML</vt:lpstr>
      <vt:lpstr>Getter/Setter</vt:lpstr>
      <vt:lpstr>Offset / Position</vt:lpstr>
      <vt:lpstr>Width / Height</vt:lpstr>
      <vt:lpstr>DEMO</vt:lpstr>
      <vt:lpstr>當我們$再一起</vt:lpstr>
      <vt:lpstr>插入與取代元素</vt:lpstr>
      <vt:lpstr>複製元素</vt:lpstr>
      <vt:lpstr>包覆元素</vt:lpstr>
      <vt:lpstr>刪除元素</vt:lpstr>
      <vt:lpstr>DEMO</vt:lpstr>
      <vt:lpstr>人要衣裝，網頁要$裝</vt:lpstr>
      <vt:lpstr>簡單動畫</vt:lpstr>
      <vt:lpstr>自訂動畫</vt:lpstr>
      <vt:lpstr>取消、延遲、佇列</vt:lpstr>
      <vt:lpstr>取消、延遲、佇列</vt:lpstr>
      <vt:lpstr>DEMO</vt:lpstr>
      <vt:lpstr>$工具箱</vt:lpstr>
      <vt:lpstr>從20年前</vt:lpstr>
      <vt:lpstr>ES5</vt:lpstr>
      <vt:lpstr>for - in</vt:lpstr>
      <vt:lpstr>ES6</vt:lpstr>
      <vt:lpstr>for loop</vt:lpstr>
      <vt:lpstr>Array</vt:lpstr>
      <vt:lpstr>isXXX</vt:lpstr>
      <vt:lpstr>Small Tool</vt:lpstr>
      <vt:lpstr>有$好辦事</vt:lpstr>
      <vt:lpstr>基礎事件-輸入參數</vt:lpstr>
      <vt:lpstr>基礎事件-瀏覽器事件</vt:lpstr>
      <vt:lpstr>基礎事件-載入文檔</vt:lpstr>
      <vt:lpstr>基礎事件-表單事件</vt:lpstr>
      <vt:lpstr>基礎事件-鍵盤事件</vt:lpstr>
      <vt:lpstr>基礎事件-滑鼠</vt:lpstr>
      <vt:lpstr>jQuery Event</vt:lpstr>
      <vt:lpstr>jQuery Event</vt:lpstr>
      <vt:lpstr>自訂事件</vt:lpstr>
      <vt:lpstr>自訂事件-命名空間</vt:lpstr>
      <vt:lpstr>自訂事件-直接和委托的事件</vt:lpstr>
      <vt:lpstr>觸發事件</vt:lpstr>
      <vt:lpstr>DEMO</vt:lpstr>
      <vt:lpstr>DEMO</vt:lpstr>
      <vt:lpstr>立即函式(IIFE) (Immediately Invoked Function Expression) </vt:lpstr>
      <vt:lpstr>DEMO</vt:lpstr>
      <vt:lpstr>檯面下交易$</vt:lpstr>
      <vt:lpstr>AJAX</vt:lpstr>
      <vt:lpstr>AJAX</vt:lpstr>
      <vt:lpstr>JSON vs XML</vt:lpstr>
      <vt:lpstr>AJAX 基礎事件</vt:lpstr>
      <vt:lpstr>AJAX 生命週期</vt:lpstr>
      <vt:lpstr>AJAX-簡寫方法</vt:lpstr>
      <vt:lpstr>DEMO</vt:lpstr>
      <vt:lpstr>非同步事件管理(並行、串列)</vt:lpstr>
      <vt:lpstr>非同步事件管理-並行</vt:lpstr>
      <vt:lpstr>非同步事件管理-串列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Domo</dc:creator>
  <cp:lastModifiedBy>Domo</cp:lastModifiedBy>
  <cp:revision>978</cp:revision>
  <dcterms:created xsi:type="dcterms:W3CDTF">2015-11-07T02:59:06Z</dcterms:created>
  <dcterms:modified xsi:type="dcterms:W3CDTF">2015-11-12T07:28:12Z</dcterms:modified>
</cp:coreProperties>
</file>