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83"/>
  </p:notesMasterIdLst>
  <p:sldIdLst>
    <p:sldId id="256" r:id="rId2"/>
    <p:sldId id="259" r:id="rId3"/>
    <p:sldId id="272" r:id="rId4"/>
    <p:sldId id="260" r:id="rId5"/>
    <p:sldId id="277" r:id="rId6"/>
    <p:sldId id="273" r:id="rId7"/>
    <p:sldId id="274" r:id="rId8"/>
    <p:sldId id="275" r:id="rId9"/>
    <p:sldId id="282" r:id="rId10"/>
    <p:sldId id="276" r:id="rId11"/>
    <p:sldId id="280" r:id="rId12"/>
    <p:sldId id="281" r:id="rId13"/>
    <p:sldId id="278" r:id="rId14"/>
    <p:sldId id="258" r:id="rId15"/>
    <p:sldId id="261" r:id="rId16"/>
    <p:sldId id="264" r:id="rId17"/>
    <p:sldId id="266" r:id="rId18"/>
    <p:sldId id="265" r:id="rId19"/>
    <p:sldId id="263" r:id="rId20"/>
    <p:sldId id="267" r:id="rId21"/>
    <p:sldId id="279" r:id="rId22"/>
    <p:sldId id="268" r:id="rId23"/>
    <p:sldId id="269" r:id="rId24"/>
    <p:sldId id="283" r:id="rId25"/>
    <p:sldId id="285" r:id="rId26"/>
    <p:sldId id="284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8" r:id="rId38"/>
    <p:sldId id="297" r:id="rId39"/>
    <p:sldId id="296" r:id="rId40"/>
    <p:sldId id="299" r:id="rId41"/>
    <p:sldId id="300" r:id="rId42"/>
    <p:sldId id="301" r:id="rId43"/>
    <p:sldId id="302" r:id="rId44"/>
    <p:sldId id="304" r:id="rId45"/>
    <p:sldId id="303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31" r:id="rId57"/>
    <p:sldId id="328" r:id="rId58"/>
    <p:sldId id="332" r:id="rId59"/>
    <p:sldId id="333" r:id="rId60"/>
    <p:sldId id="334" r:id="rId61"/>
    <p:sldId id="335" r:id="rId62"/>
    <p:sldId id="329" r:id="rId63"/>
    <p:sldId id="336" r:id="rId64"/>
    <p:sldId id="330" r:id="rId65"/>
    <p:sldId id="337" r:id="rId66"/>
    <p:sldId id="316" r:id="rId67"/>
    <p:sldId id="317" r:id="rId68"/>
    <p:sldId id="315" r:id="rId69"/>
    <p:sldId id="318" r:id="rId70"/>
    <p:sldId id="319" r:id="rId71"/>
    <p:sldId id="338" r:id="rId72"/>
    <p:sldId id="339" r:id="rId73"/>
    <p:sldId id="320" r:id="rId74"/>
    <p:sldId id="321" r:id="rId75"/>
    <p:sldId id="322" r:id="rId76"/>
    <p:sldId id="323" r:id="rId77"/>
    <p:sldId id="324" r:id="rId78"/>
    <p:sldId id="340" r:id="rId79"/>
    <p:sldId id="341" r:id="rId80"/>
    <p:sldId id="325" r:id="rId81"/>
    <p:sldId id="262" r:id="rId8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E5DFB0-E730-42BA-A01F-F0BFEF3C2D8C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29970F8A-0C52-4196-A3DE-ADE4AF8596E4}">
      <dgm:prSet phldrT="[文字]" custT="1"/>
      <dgm:spPr/>
      <dgm:t>
        <a:bodyPr/>
        <a:lstStyle/>
        <a:p>
          <a:r>
            <a:rPr lang="en-US" sz="2000" b="1" i="0" dirty="0" err="1" smtClean="0"/>
            <a:t>ajaxStart</a:t>
          </a:r>
          <a:r>
            <a:rPr lang="en-US" sz="2000" b="0" i="0" dirty="0" smtClean="0"/>
            <a:t> (Global Event)</a:t>
          </a:r>
          <a:endParaRPr lang="zh-TW" altLang="en-US" sz="2000" dirty="0"/>
        </a:p>
      </dgm:t>
    </dgm:pt>
    <dgm:pt modelId="{E6C88775-4284-4328-8A88-10F39A9C25A3}" type="parTrans" cxnId="{49C581E8-D912-480B-86FE-39FFDF9DDF73}">
      <dgm:prSet/>
      <dgm:spPr/>
      <dgm:t>
        <a:bodyPr/>
        <a:lstStyle/>
        <a:p>
          <a:endParaRPr lang="zh-TW" altLang="en-US"/>
        </a:p>
      </dgm:t>
    </dgm:pt>
    <dgm:pt modelId="{2B0C33F2-D544-4848-BED9-943DECE3E49A}" type="sibTrans" cxnId="{49C581E8-D912-480B-86FE-39FFDF9DDF73}">
      <dgm:prSet/>
      <dgm:spPr/>
      <dgm:t>
        <a:bodyPr/>
        <a:lstStyle/>
        <a:p>
          <a:endParaRPr lang="zh-TW" altLang="en-US"/>
        </a:p>
      </dgm:t>
    </dgm:pt>
    <dgm:pt modelId="{9AECA9C6-7A8B-4B06-B3EC-AF79F2F1D515}">
      <dgm:prSet phldrT="[文字]" custT="1"/>
      <dgm:spPr/>
      <dgm:t>
        <a:bodyPr/>
        <a:lstStyle/>
        <a:p>
          <a:r>
            <a:rPr lang="en-US" sz="2000" b="1" i="0" dirty="0" err="1" smtClean="0"/>
            <a:t>beforeSend</a:t>
          </a:r>
          <a:r>
            <a:rPr lang="en-US" sz="2000" b="0" i="0" dirty="0" smtClean="0"/>
            <a:t> (Local Event)</a:t>
          </a:r>
          <a:endParaRPr lang="zh-TW" altLang="en-US" sz="2000" dirty="0"/>
        </a:p>
      </dgm:t>
    </dgm:pt>
    <dgm:pt modelId="{2EDABFBC-71AD-4E8C-BC09-FC865A4EEABD}" type="parTrans" cxnId="{1C21195E-61A6-40C7-8472-72E3A85AF05F}">
      <dgm:prSet/>
      <dgm:spPr/>
      <dgm:t>
        <a:bodyPr/>
        <a:lstStyle/>
        <a:p>
          <a:endParaRPr lang="zh-TW" altLang="en-US"/>
        </a:p>
      </dgm:t>
    </dgm:pt>
    <dgm:pt modelId="{AEDD72F7-290A-4639-AF6D-25EAED8B2A44}" type="sibTrans" cxnId="{1C21195E-61A6-40C7-8472-72E3A85AF05F}">
      <dgm:prSet/>
      <dgm:spPr/>
      <dgm:t>
        <a:bodyPr/>
        <a:lstStyle/>
        <a:p>
          <a:endParaRPr lang="zh-TW" altLang="en-US"/>
        </a:p>
      </dgm:t>
    </dgm:pt>
    <dgm:pt modelId="{C19DA738-A88F-4512-9D43-5BE441214BF2}">
      <dgm:prSet phldrT="[文字]" custT="1"/>
      <dgm:spPr/>
      <dgm:t>
        <a:bodyPr/>
        <a:lstStyle/>
        <a:p>
          <a:r>
            <a:rPr lang="en-US" sz="2000" b="1" i="0" dirty="0" err="1" smtClean="0"/>
            <a:t>ajaxSend</a:t>
          </a:r>
          <a:r>
            <a:rPr lang="en-US" sz="2000" b="0" i="0" dirty="0" smtClean="0"/>
            <a:t> (Global Event) </a:t>
          </a:r>
          <a:endParaRPr lang="zh-TW" altLang="en-US" sz="2000" dirty="0"/>
        </a:p>
      </dgm:t>
    </dgm:pt>
    <dgm:pt modelId="{0308B4F8-68C9-4EB9-BE17-0C8F5F36C81A}" type="parTrans" cxnId="{02411187-793E-4339-8F62-2724AD13A059}">
      <dgm:prSet/>
      <dgm:spPr/>
      <dgm:t>
        <a:bodyPr/>
        <a:lstStyle/>
        <a:p>
          <a:endParaRPr lang="zh-TW" altLang="en-US"/>
        </a:p>
      </dgm:t>
    </dgm:pt>
    <dgm:pt modelId="{3014AF09-0DB7-4615-B17D-C4E22608BBA6}" type="sibTrans" cxnId="{02411187-793E-4339-8F62-2724AD13A059}">
      <dgm:prSet/>
      <dgm:spPr/>
      <dgm:t>
        <a:bodyPr/>
        <a:lstStyle/>
        <a:p>
          <a:endParaRPr lang="zh-TW" altLang="en-US"/>
        </a:p>
      </dgm:t>
    </dgm:pt>
    <dgm:pt modelId="{6D7F98BA-D801-4F60-ADA7-4B1CB3135AED}">
      <dgm:prSet phldrT="[文字]" custT="1"/>
      <dgm:spPr/>
      <dgm:t>
        <a:bodyPr/>
        <a:lstStyle/>
        <a:p>
          <a:r>
            <a:rPr lang="en-US" sz="1200" b="1" i="0" dirty="0" smtClean="0"/>
            <a:t>success</a:t>
          </a:r>
          <a:r>
            <a:rPr lang="en-US" sz="1200" b="0" i="0" dirty="0" smtClean="0"/>
            <a:t> (Local Event)</a:t>
          </a:r>
          <a:endParaRPr lang="zh-TW" altLang="en-US" sz="1200" dirty="0"/>
        </a:p>
      </dgm:t>
    </dgm:pt>
    <dgm:pt modelId="{AB4B1943-0DD8-49B1-95B7-0AB07EF2833E}" type="parTrans" cxnId="{3B39FF7C-24CB-46D8-8386-5F7F27EE41EC}">
      <dgm:prSet/>
      <dgm:spPr/>
      <dgm:t>
        <a:bodyPr/>
        <a:lstStyle/>
        <a:p>
          <a:endParaRPr lang="zh-TW" altLang="en-US"/>
        </a:p>
      </dgm:t>
    </dgm:pt>
    <dgm:pt modelId="{56A331EF-EC78-4E1B-8593-150A1178C80D}" type="sibTrans" cxnId="{3B39FF7C-24CB-46D8-8386-5F7F27EE41EC}">
      <dgm:prSet/>
      <dgm:spPr/>
      <dgm:t>
        <a:bodyPr/>
        <a:lstStyle/>
        <a:p>
          <a:endParaRPr lang="zh-TW" altLang="en-US"/>
        </a:p>
      </dgm:t>
    </dgm:pt>
    <dgm:pt modelId="{A281B389-1667-4A55-BD58-092071C5FE09}">
      <dgm:prSet phldrT="[文字]" custT="1"/>
      <dgm:spPr/>
      <dgm:t>
        <a:bodyPr/>
        <a:lstStyle/>
        <a:p>
          <a:r>
            <a:rPr lang="en-US" sz="1200" b="1" i="0" dirty="0" err="1" smtClean="0"/>
            <a:t>ajaxSuccess</a:t>
          </a:r>
          <a:r>
            <a:rPr lang="en-US" sz="1200" b="0" i="0" dirty="0" smtClean="0"/>
            <a:t> (Global Event)</a:t>
          </a:r>
          <a:endParaRPr lang="zh-TW" altLang="en-US" sz="1200" dirty="0"/>
        </a:p>
      </dgm:t>
    </dgm:pt>
    <dgm:pt modelId="{611A890A-7FC5-4A78-8173-78A146564008}" type="parTrans" cxnId="{371EF19D-7B7D-4FE4-B961-B4518DAA96A0}">
      <dgm:prSet/>
      <dgm:spPr/>
      <dgm:t>
        <a:bodyPr/>
        <a:lstStyle/>
        <a:p>
          <a:endParaRPr lang="zh-TW" altLang="en-US"/>
        </a:p>
      </dgm:t>
    </dgm:pt>
    <dgm:pt modelId="{95BD7FAB-AB1E-44CF-B670-795C410A9B2A}" type="sibTrans" cxnId="{371EF19D-7B7D-4FE4-B961-B4518DAA96A0}">
      <dgm:prSet/>
      <dgm:spPr/>
      <dgm:t>
        <a:bodyPr/>
        <a:lstStyle/>
        <a:p>
          <a:endParaRPr lang="zh-TW" altLang="en-US"/>
        </a:p>
      </dgm:t>
    </dgm:pt>
    <dgm:pt modelId="{E8352088-9995-4DA8-8752-A146C982808C}">
      <dgm:prSet phldrT="[文字]" custT="1"/>
      <dgm:spPr/>
      <dgm:t>
        <a:bodyPr/>
        <a:lstStyle/>
        <a:p>
          <a:r>
            <a:rPr lang="en-US" sz="1200" b="1" i="0" dirty="0" smtClean="0"/>
            <a:t>error</a:t>
          </a:r>
          <a:r>
            <a:rPr lang="en-US" sz="1200" b="0" i="0" dirty="0" smtClean="0"/>
            <a:t> (Local Event)</a:t>
          </a:r>
          <a:endParaRPr lang="zh-TW" altLang="en-US" sz="1200" dirty="0"/>
        </a:p>
      </dgm:t>
    </dgm:pt>
    <dgm:pt modelId="{E026AA32-E98D-4305-AB4E-9525F63358A7}" type="parTrans" cxnId="{7BAE7EE7-3D94-4A80-BA33-FA81E6FACA8D}">
      <dgm:prSet/>
      <dgm:spPr/>
      <dgm:t>
        <a:bodyPr/>
        <a:lstStyle/>
        <a:p>
          <a:endParaRPr lang="zh-TW" altLang="en-US"/>
        </a:p>
      </dgm:t>
    </dgm:pt>
    <dgm:pt modelId="{FEA62B55-B628-4BF9-ABD0-3E80060D2A0E}" type="sibTrans" cxnId="{7BAE7EE7-3D94-4A80-BA33-FA81E6FACA8D}">
      <dgm:prSet/>
      <dgm:spPr/>
      <dgm:t>
        <a:bodyPr/>
        <a:lstStyle/>
        <a:p>
          <a:endParaRPr lang="zh-TW" altLang="en-US"/>
        </a:p>
      </dgm:t>
    </dgm:pt>
    <dgm:pt modelId="{D2BC07BA-039B-4DBA-8DF6-47A8C1A99412}">
      <dgm:prSet phldrT="[文字]" custT="1"/>
      <dgm:spPr/>
      <dgm:t>
        <a:bodyPr/>
        <a:lstStyle/>
        <a:p>
          <a:r>
            <a:rPr lang="en-US" sz="1200" b="1" i="0" dirty="0" err="1" smtClean="0"/>
            <a:t>ajaxError</a:t>
          </a:r>
          <a:r>
            <a:rPr lang="en-US" sz="1200" b="0" i="0" dirty="0" smtClean="0"/>
            <a:t> (Global Event)</a:t>
          </a:r>
          <a:endParaRPr lang="zh-TW" altLang="en-US" sz="1200" dirty="0"/>
        </a:p>
      </dgm:t>
    </dgm:pt>
    <dgm:pt modelId="{61EB159E-3BCC-48CF-8D56-9FA8255B8E45}" type="parTrans" cxnId="{AEDCFDEE-A813-48D5-85E7-B55FCEBB645C}">
      <dgm:prSet/>
      <dgm:spPr/>
      <dgm:t>
        <a:bodyPr/>
        <a:lstStyle/>
        <a:p>
          <a:endParaRPr lang="zh-TW" altLang="en-US"/>
        </a:p>
      </dgm:t>
    </dgm:pt>
    <dgm:pt modelId="{44649CB2-D576-4086-ACAF-A97220E76FEF}" type="sibTrans" cxnId="{AEDCFDEE-A813-48D5-85E7-B55FCEBB645C}">
      <dgm:prSet/>
      <dgm:spPr/>
      <dgm:t>
        <a:bodyPr/>
        <a:lstStyle/>
        <a:p>
          <a:endParaRPr lang="zh-TW" altLang="en-US"/>
        </a:p>
      </dgm:t>
    </dgm:pt>
    <dgm:pt modelId="{8CB669FB-6BB8-49EF-A56A-8A16A35C6842}">
      <dgm:prSet phldrT="[文字]" custT="1"/>
      <dgm:spPr/>
      <dgm:t>
        <a:bodyPr/>
        <a:lstStyle/>
        <a:p>
          <a:r>
            <a:rPr lang="en-US" sz="2000" b="1" i="0" dirty="0" smtClean="0"/>
            <a:t>complete</a:t>
          </a:r>
          <a:r>
            <a:rPr lang="en-US" sz="2000" b="0" i="0" dirty="0" smtClean="0"/>
            <a:t> (Local Event)</a:t>
          </a:r>
          <a:endParaRPr lang="zh-TW" altLang="en-US" sz="2000" dirty="0"/>
        </a:p>
      </dgm:t>
    </dgm:pt>
    <dgm:pt modelId="{9C057A80-ABE1-4976-8AF8-0CBEA00BA182}" type="parTrans" cxnId="{C4239A0D-A046-4596-B9EA-095914DB4BA2}">
      <dgm:prSet/>
      <dgm:spPr/>
      <dgm:t>
        <a:bodyPr/>
        <a:lstStyle/>
        <a:p>
          <a:endParaRPr lang="zh-TW" altLang="en-US"/>
        </a:p>
      </dgm:t>
    </dgm:pt>
    <dgm:pt modelId="{8AF4534D-FD94-4FB5-9F53-175533B3D717}" type="sibTrans" cxnId="{C4239A0D-A046-4596-B9EA-095914DB4BA2}">
      <dgm:prSet/>
      <dgm:spPr/>
      <dgm:t>
        <a:bodyPr/>
        <a:lstStyle/>
        <a:p>
          <a:endParaRPr lang="zh-TW" altLang="en-US"/>
        </a:p>
      </dgm:t>
    </dgm:pt>
    <dgm:pt modelId="{E8F98DD9-5067-4C7C-A873-85F1F12B1BF6}">
      <dgm:prSet phldrT="[文字]" custT="1"/>
      <dgm:spPr/>
      <dgm:t>
        <a:bodyPr/>
        <a:lstStyle/>
        <a:p>
          <a:r>
            <a:rPr lang="en-US" sz="2000" b="1" i="0" dirty="0" err="1" smtClean="0"/>
            <a:t>ajaxComplete</a:t>
          </a:r>
          <a:r>
            <a:rPr lang="en-US" sz="2000" b="0" i="0" dirty="0" smtClean="0"/>
            <a:t> (Global Event)</a:t>
          </a:r>
          <a:endParaRPr lang="zh-TW" altLang="en-US" sz="2000" dirty="0"/>
        </a:p>
      </dgm:t>
    </dgm:pt>
    <dgm:pt modelId="{A5DB4336-D746-4E8E-B9C9-596BAB5A9423}" type="parTrans" cxnId="{3CC15BFD-7DAF-493B-A822-AF58BE9685FA}">
      <dgm:prSet/>
      <dgm:spPr/>
      <dgm:t>
        <a:bodyPr/>
        <a:lstStyle/>
        <a:p>
          <a:endParaRPr lang="zh-TW" altLang="en-US"/>
        </a:p>
      </dgm:t>
    </dgm:pt>
    <dgm:pt modelId="{32C4C8AC-839F-443A-AA3C-6706D8EFFCA8}" type="sibTrans" cxnId="{3CC15BFD-7DAF-493B-A822-AF58BE9685FA}">
      <dgm:prSet/>
      <dgm:spPr/>
      <dgm:t>
        <a:bodyPr/>
        <a:lstStyle/>
        <a:p>
          <a:endParaRPr lang="zh-TW" altLang="en-US"/>
        </a:p>
      </dgm:t>
    </dgm:pt>
    <dgm:pt modelId="{469CF4A4-63CE-4612-B08E-ED0AC63C5DCE}">
      <dgm:prSet phldrT="[文字]" custT="1"/>
      <dgm:spPr/>
      <dgm:t>
        <a:bodyPr/>
        <a:lstStyle/>
        <a:p>
          <a:r>
            <a:rPr lang="en-US" sz="2000" b="1" i="0" dirty="0" err="1" smtClean="0"/>
            <a:t>ajaxStop</a:t>
          </a:r>
          <a:r>
            <a:rPr lang="en-US" sz="2000" b="0" i="0" dirty="0" smtClean="0"/>
            <a:t> (Global Event)</a:t>
          </a:r>
          <a:endParaRPr lang="zh-TW" altLang="en-US" sz="2000" dirty="0"/>
        </a:p>
      </dgm:t>
    </dgm:pt>
    <dgm:pt modelId="{6F6F7819-1123-4348-B07E-A54AA6CD1A6B}" type="parTrans" cxnId="{F2CB0D6B-C40D-472C-B221-CB6DBD39B4BB}">
      <dgm:prSet/>
      <dgm:spPr/>
      <dgm:t>
        <a:bodyPr/>
        <a:lstStyle/>
        <a:p>
          <a:endParaRPr lang="zh-TW" altLang="en-US"/>
        </a:p>
      </dgm:t>
    </dgm:pt>
    <dgm:pt modelId="{D1ED5E32-0A3B-4A79-8ED5-DA9D4BF2763A}" type="sibTrans" cxnId="{F2CB0D6B-C40D-472C-B221-CB6DBD39B4BB}">
      <dgm:prSet/>
      <dgm:spPr/>
      <dgm:t>
        <a:bodyPr/>
        <a:lstStyle/>
        <a:p>
          <a:endParaRPr lang="zh-TW" altLang="en-US"/>
        </a:p>
      </dgm:t>
    </dgm:pt>
    <dgm:pt modelId="{E1BE5AC6-1D76-418E-8871-54BBD115283E}" type="pres">
      <dgm:prSet presAssocID="{76E5DFB0-E730-42BA-A01F-F0BFEF3C2D8C}" presName="Name0" presStyleCnt="0">
        <dgm:presLayoutVars>
          <dgm:dir/>
          <dgm:animLvl val="lvl"/>
          <dgm:resizeHandles val="exact"/>
        </dgm:presLayoutVars>
      </dgm:prSet>
      <dgm:spPr/>
    </dgm:pt>
    <dgm:pt modelId="{110B3954-BEEE-4687-9A15-A2DE8E6C9DDF}" type="pres">
      <dgm:prSet presAssocID="{469CF4A4-63CE-4612-B08E-ED0AC63C5DCE}" presName="boxAndChildren" presStyleCnt="0"/>
      <dgm:spPr/>
    </dgm:pt>
    <dgm:pt modelId="{02DB1174-BE16-4CEF-A381-A48B96E4D08B}" type="pres">
      <dgm:prSet presAssocID="{469CF4A4-63CE-4612-B08E-ED0AC63C5DCE}" presName="parentTextBox" presStyleLbl="node1" presStyleIdx="0" presStyleCnt="4"/>
      <dgm:spPr/>
    </dgm:pt>
    <dgm:pt modelId="{898696CE-928E-41B6-AB07-A1AA7B71F1C7}" type="pres">
      <dgm:prSet presAssocID="{8AF4534D-FD94-4FB5-9F53-175533B3D717}" presName="sp" presStyleCnt="0"/>
      <dgm:spPr/>
    </dgm:pt>
    <dgm:pt modelId="{EE713138-A3B0-4059-819B-56EA36286082}" type="pres">
      <dgm:prSet presAssocID="{8CB669FB-6BB8-49EF-A56A-8A16A35C6842}" presName="arrowAndChildren" presStyleCnt="0"/>
      <dgm:spPr/>
    </dgm:pt>
    <dgm:pt modelId="{EAC51551-D9E4-4BDD-8208-AD9035674C33}" type="pres">
      <dgm:prSet presAssocID="{8CB669FB-6BB8-49EF-A56A-8A16A35C6842}" presName="parentTextArrow" presStyleLbl="node1" presStyleIdx="0" presStyleCnt="4"/>
      <dgm:spPr/>
      <dgm:t>
        <a:bodyPr/>
        <a:lstStyle/>
        <a:p>
          <a:endParaRPr lang="zh-TW" altLang="en-US"/>
        </a:p>
      </dgm:t>
    </dgm:pt>
    <dgm:pt modelId="{71B381FF-7479-4BFC-96C6-D8623DCE6FB1}" type="pres">
      <dgm:prSet presAssocID="{8CB669FB-6BB8-49EF-A56A-8A16A35C6842}" presName="arrow" presStyleLbl="node1" presStyleIdx="1" presStyleCnt="4"/>
      <dgm:spPr/>
    </dgm:pt>
    <dgm:pt modelId="{6A13C6F5-F92E-4477-9CC8-9CE4865A4F17}" type="pres">
      <dgm:prSet presAssocID="{8CB669FB-6BB8-49EF-A56A-8A16A35C6842}" presName="descendantArrow" presStyleCnt="0"/>
      <dgm:spPr/>
    </dgm:pt>
    <dgm:pt modelId="{D0302168-AB7B-4969-92B3-F457CBA68CA7}" type="pres">
      <dgm:prSet presAssocID="{E8F98DD9-5067-4C7C-A873-85F1F12B1BF6}" presName="childTextArrow" presStyleLbl="fgAccFollowNode1" presStyleIdx="0" presStyleCnt="6">
        <dgm:presLayoutVars>
          <dgm:bulletEnabled val="1"/>
        </dgm:presLayoutVars>
      </dgm:prSet>
      <dgm:spPr/>
    </dgm:pt>
    <dgm:pt modelId="{19420E38-63F1-4BA1-8EA7-09ECBAD746EB}" type="pres">
      <dgm:prSet presAssocID="{3014AF09-0DB7-4615-B17D-C4E22608BBA6}" presName="sp" presStyleCnt="0"/>
      <dgm:spPr/>
    </dgm:pt>
    <dgm:pt modelId="{DC74C872-BD07-4DC0-B645-2AAADB630D47}" type="pres">
      <dgm:prSet presAssocID="{C19DA738-A88F-4512-9D43-5BE441214BF2}" presName="arrowAndChildren" presStyleCnt="0"/>
      <dgm:spPr/>
    </dgm:pt>
    <dgm:pt modelId="{E5AFF95B-2E9F-4958-84AA-9C2BA26C582D}" type="pres">
      <dgm:prSet presAssocID="{C19DA738-A88F-4512-9D43-5BE441214BF2}" presName="parentTextArrow" presStyleLbl="node1" presStyleIdx="1" presStyleCnt="4"/>
      <dgm:spPr/>
    </dgm:pt>
    <dgm:pt modelId="{33722230-82AD-4E8E-8334-18E6611A88E9}" type="pres">
      <dgm:prSet presAssocID="{C19DA738-A88F-4512-9D43-5BE441214BF2}" presName="arrow" presStyleLbl="node1" presStyleIdx="2" presStyleCnt="4"/>
      <dgm:spPr/>
    </dgm:pt>
    <dgm:pt modelId="{3CA034A1-A396-4C09-8896-9A429144D529}" type="pres">
      <dgm:prSet presAssocID="{C19DA738-A88F-4512-9D43-5BE441214BF2}" presName="descendantArrow" presStyleCnt="0"/>
      <dgm:spPr/>
    </dgm:pt>
    <dgm:pt modelId="{5C6306A4-C4A9-40C5-87DD-05B75172C466}" type="pres">
      <dgm:prSet presAssocID="{6D7F98BA-D801-4F60-ADA7-4B1CB3135AED}" presName="childTextArrow" presStyleLbl="fgAccFollowNode1" presStyleIdx="1" presStyleCnt="6">
        <dgm:presLayoutVars>
          <dgm:bulletEnabled val="1"/>
        </dgm:presLayoutVars>
      </dgm:prSet>
      <dgm:spPr/>
    </dgm:pt>
    <dgm:pt modelId="{F9E43528-B754-43B5-8649-76FC1188A4DE}" type="pres">
      <dgm:prSet presAssocID="{A281B389-1667-4A55-BD58-092071C5FE09}" presName="childTextArrow" presStyleLbl="fgAccFollowNode1" presStyleIdx="2" presStyleCnt="6">
        <dgm:presLayoutVars>
          <dgm:bulletEnabled val="1"/>
        </dgm:presLayoutVars>
      </dgm:prSet>
      <dgm:spPr/>
    </dgm:pt>
    <dgm:pt modelId="{5D7BB0EB-7A31-48CD-81F0-EE0515B1FE63}" type="pres">
      <dgm:prSet presAssocID="{E8352088-9995-4DA8-8752-A146C982808C}" presName="childTextArrow" presStyleLbl="fgAccFollowNode1" presStyleIdx="3" presStyleCnt="6">
        <dgm:presLayoutVars>
          <dgm:bulletEnabled val="1"/>
        </dgm:presLayoutVars>
      </dgm:prSet>
      <dgm:spPr/>
    </dgm:pt>
    <dgm:pt modelId="{EDD16DFC-A762-4AAC-BF39-070B632F8E3E}" type="pres">
      <dgm:prSet presAssocID="{D2BC07BA-039B-4DBA-8DF6-47A8C1A99412}" presName="childTextArrow" presStyleLbl="fgAccFollowNode1" presStyleIdx="4" presStyleCnt="6">
        <dgm:presLayoutVars>
          <dgm:bulletEnabled val="1"/>
        </dgm:presLayoutVars>
      </dgm:prSet>
      <dgm:spPr/>
    </dgm:pt>
    <dgm:pt modelId="{88319653-76F3-40E8-9FD8-27287858E521}" type="pres">
      <dgm:prSet presAssocID="{2B0C33F2-D544-4848-BED9-943DECE3E49A}" presName="sp" presStyleCnt="0"/>
      <dgm:spPr/>
    </dgm:pt>
    <dgm:pt modelId="{B7F32C5C-7A45-4C01-B544-43A03FA80143}" type="pres">
      <dgm:prSet presAssocID="{29970F8A-0C52-4196-A3DE-ADE4AF8596E4}" presName="arrowAndChildren" presStyleCnt="0"/>
      <dgm:spPr/>
    </dgm:pt>
    <dgm:pt modelId="{D535D68E-9AFB-4103-8D6F-14A63C0860A8}" type="pres">
      <dgm:prSet presAssocID="{29970F8A-0C52-4196-A3DE-ADE4AF8596E4}" presName="parentTextArrow" presStyleLbl="node1" presStyleIdx="2" presStyleCnt="4"/>
      <dgm:spPr/>
    </dgm:pt>
    <dgm:pt modelId="{932D4569-B469-4EFD-BD4A-F6E9C5D8E760}" type="pres">
      <dgm:prSet presAssocID="{29970F8A-0C52-4196-A3DE-ADE4AF8596E4}" presName="arrow" presStyleLbl="node1" presStyleIdx="3" presStyleCnt="4"/>
      <dgm:spPr/>
    </dgm:pt>
    <dgm:pt modelId="{96B745C4-8945-4CBD-BF93-C908327BBE58}" type="pres">
      <dgm:prSet presAssocID="{29970F8A-0C52-4196-A3DE-ADE4AF8596E4}" presName="descendantArrow" presStyleCnt="0"/>
      <dgm:spPr/>
    </dgm:pt>
    <dgm:pt modelId="{C689D0F2-F118-42A4-9086-904093CFC0A7}" type="pres">
      <dgm:prSet presAssocID="{9AECA9C6-7A8B-4B06-B3EC-AF79F2F1D515}" presName="childTextArrow" presStyleLbl="fgAccFollowNode1" presStyleIdx="5" presStyleCnt="6">
        <dgm:presLayoutVars>
          <dgm:bulletEnabled val="1"/>
        </dgm:presLayoutVars>
      </dgm:prSet>
      <dgm:spPr/>
    </dgm:pt>
  </dgm:ptLst>
  <dgm:cxnLst>
    <dgm:cxn modelId="{AB908C1F-0E1C-4AD6-9670-37D9C9F85783}" type="presOf" srcId="{C19DA738-A88F-4512-9D43-5BE441214BF2}" destId="{E5AFF95B-2E9F-4958-84AA-9C2BA26C582D}" srcOrd="0" destOrd="0" presId="urn:microsoft.com/office/officeart/2005/8/layout/process4"/>
    <dgm:cxn modelId="{AEDCFDEE-A813-48D5-85E7-B55FCEBB645C}" srcId="{C19DA738-A88F-4512-9D43-5BE441214BF2}" destId="{D2BC07BA-039B-4DBA-8DF6-47A8C1A99412}" srcOrd="3" destOrd="0" parTransId="{61EB159E-3BCC-48CF-8D56-9FA8255B8E45}" sibTransId="{44649CB2-D576-4086-ACAF-A97220E76FEF}"/>
    <dgm:cxn modelId="{3B39FF7C-24CB-46D8-8386-5F7F27EE41EC}" srcId="{C19DA738-A88F-4512-9D43-5BE441214BF2}" destId="{6D7F98BA-D801-4F60-ADA7-4B1CB3135AED}" srcOrd="0" destOrd="0" parTransId="{AB4B1943-0DD8-49B1-95B7-0AB07EF2833E}" sibTransId="{56A331EF-EC78-4E1B-8593-150A1178C80D}"/>
    <dgm:cxn modelId="{49C581E8-D912-480B-86FE-39FFDF9DDF73}" srcId="{76E5DFB0-E730-42BA-A01F-F0BFEF3C2D8C}" destId="{29970F8A-0C52-4196-A3DE-ADE4AF8596E4}" srcOrd="0" destOrd="0" parTransId="{E6C88775-4284-4328-8A88-10F39A9C25A3}" sibTransId="{2B0C33F2-D544-4848-BED9-943DECE3E49A}"/>
    <dgm:cxn modelId="{3B8F91E6-E153-4202-9E80-70ED09C0CA4F}" type="presOf" srcId="{C19DA738-A88F-4512-9D43-5BE441214BF2}" destId="{33722230-82AD-4E8E-8334-18E6611A88E9}" srcOrd="1" destOrd="0" presId="urn:microsoft.com/office/officeart/2005/8/layout/process4"/>
    <dgm:cxn modelId="{4B8C8EC8-F4F8-4F5B-B972-818C6235A0B7}" type="presOf" srcId="{A281B389-1667-4A55-BD58-092071C5FE09}" destId="{F9E43528-B754-43B5-8649-76FC1188A4DE}" srcOrd="0" destOrd="0" presId="urn:microsoft.com/office/officeart/2005/8/layout/process4"/>
    <dgm:cxn modelId="{3CC15BFD-7DAF-493B-A822-AF58BE9685FA}" srcId="{8CB669FB-6BB8-49EF-A56A-8A16A35C6842}" destId="{E8F98DD9-5067-4C7C-A873-85F1F12B1BF6}" srcOrd="0" destOrd="0" parTransId="{A5DB4336-D746-4E8E-B9C9-596BAB5A9423}" sibTransId="{32C4C8AC-839F-443A-AA3C-6706D8EFFCA8}"/>
    <dgm:cxn modelId="{C4239A0D-A046-4596-B9EA-095914DB4BA2}" srcId="{76E5DFB0-E730-42BA-A01F-F0BFEF3C2D8C}" destId="{8CB669FB-6BB8-49EF-A56A-8A16A35C6842}" srcOrd="2" destOrd="0" parTransId="{9C057A80-ABE1-4976-8AF8-0CBEA00BA182}" sibTransId="{8AF4534D-FD94-4FB5-9F53-175533B3D717}"/>
    <dgm:cxn modelId="{74744671-BC7A-4052-9E61-34B4822B5105}" type="presOf" srcId="{76E5DFB0-E730-42BA-A01F-F0BFEF3C2D8C}" destId="{E1BE5AC6-1D76-418E-8871-54BBD115283E}" srcOrd="0" destOrd="0" presId="urn:microsoft.com/office/officeart/2005/8/layout/process4"/>
    <dgm:cxn modelId="{2C36DC13-2EF8-4A2D-BA73-5DA1D76068FF}" type="presOf" srcId="{29970F8A-0C52-4196-A3DE-ADE4AF8596E4}" destId="{932D4569-B469-4EFD-BD4A-F6E9C5D8E760}" srcOrd="1" destOrd="0" presId="urn:microsoft.com/office/officeart/2005/8/layout/process4"/>
    <dgm:cxn modelId="{1C21195E-61A6-40C7-8472-72E3A85AF05F}" srcId="{29970F8A-0C52-4196-A3DE-ADE4AF8596E4}" destId="{9AECA9C6-7A8B-4B06-B3EC-AF79F2F1D515}" srcOrd="0" destOrd="0" parTransId="{2EDABFBC-71AD-4E8C-BC09-FC865A4EEABD}" sibTransId="{AEDD72F7-290A-4639-AF6D-25EAED8B2A44}"/>
    <dgm:cxn modelId="{41ECEE18-F6CE-4E32-A3A6-31AB912B9FC8}" type="presOf" srcId="{9AECA9C6-7A8B-4B06-B3EC-AF79F2F1D515}" destId="{C689D0F2-F118-42A4-9086-904093CFC0A7}" srcOrd="0" destOrd="0" presId="urn:microsoft.com/office/officeart/2005/8/layout/process4"/>
    <dgm:cxn modelId="{7BAE7EE7-3D94-4A80-BA33-FA81E6FACA8D}" srcId="{C19DA738-A88F-4512-9D43-5BE441214BF2}" destId="{E8352088-9995-4DA8-8752-A146C982808C}" srcOrd="2" destOrd="0" parTransId="{E026AA32-E98D-4305-AB4E-9525F63358A7}" sibTransId="{FEA62B55-B628-4BF9-ABD0-3E80060D2A0E}"/>
    <dgm:cxn modelId="{02411187-793E-4339-8F62-2724AD13A059}" srcId="{76E5DFB0-E730-42BA-A01F-F0BFEF3C2D8C}" destId="{C19DA738-A88F-4512-9D43-5BE441214BF2}" srcOrd="1" destOrd="0" parTransId="{0308B4F8-68C9-4EB9-BE17-0C8F5F36C81A}" sibTransId="{3014AF09-0DB7-4615-B17D-C4E22608BBA6}"/>
    <dgm:cxn modelId="{659DEB6D-AB8D-4074-A4A4-4CCD498517DA}" type="presOf" srcId="{29970F8A-0C52-4196-A3DE-ADE4AF8596E4}" destId="{D535D68E-9AFB-4103-8D6F-14A63C0860A8}" srcOrd="0" destOrd="0" presId="urn:microsoft.com/office/officeart/2005/8/layout/process4"/>
    <dgm:cxn modelId="{B8636AF0-308C-481C-8B70-72FB23F0A5D3}" type="presOf" srcId="{E8352088-9995-4DA8-8752-A146C982808C}" destId="{5D7BB0EB-7A31-48CD-81F0-EE0515B1FE63}" srcOrd="0" destOrd="0" presId="urn:microsoft.com/office/officeart/2005/8/layout/process4"/>
    <dgm:cxn modelId="{01706C71-7234-4459-97F5-0120C4B775C6}" type="presOf" srcId="{D2BC07BA-039B-4DBA-8DF6-47A8C1A99412}" destId="{EDD16DFC-A762-4AAC-BF39-070B632F8E3E}" srcOrd="0" destOrd="0" presId="urn:microsoft.com/office/officeart/2005/8/layout/process4"/>
    <dgm:cxn modelId="{371EF19D-7B7D-4FE4-B961-B4518DAA96A0}" srcId="{C19DA738-A88F-4512-9D43-5BE441214BF2}" destId="{A281B389-1667-4A55-BD58-092071C5FE09}" srcOrd="1" destOrd="0" parTransId="{611A890A-7FC5-4A78-8173-78A146564008}" sibTransId="{95BD7FAB-AB1E-44CF-B670-795C410A9B2A}"/>
    <dgm:cxn modelId="{6EFAF7F5-795D-4A3F-B4D1-52594BCCE436}" type="presOf" srcId="{8CB669FB-6BB8-49EF-A56A-8A16A35C6842}" destId="{71B381FF-7479-4BFC-96C6-D8623DCE6FB1}" srcOrd="1" destOrd="0" presId="urn:microsoft.com/office/officeart/2005/8/layout/process4"/>
    <dgm:cxn modelId="{CDBBEF48-C9A4-4EEB-B2E1-59EE12C1B089}" type="presOf" srcId="{469CF4A4-63CE-4612-B08E-ED0AC63C5DCE}" destId="{02DB1174-BE16-4CEF-A381-A48B96E4D08B}" srcOrd="0" destOrd="0" presId="urn:microsoft.com/office/officeart/2005/8/layout/process4"/>
    <dgm:cxn modelId="{F2CB0D6B-C40D-472C-B221-CB6DBD39B4BB}" srcId="{76E5DFB0-E730-42BA-A01F-F0BFEF3C2D8C}" destId="{469CF4A4-63CE-4612-B08E-ED0AC63C5DCE}" srcOrd="3" destOrd="0" parTransId="{6F6F7819-1123-4348-B07E-A54AA6CD1A6B}" sibTransId="{D1ED5E32-0A3B-4A79-8ED5-DA9D4BF2763A}"/>
    <dgm:cxn modelId="{6E12574B-A114-4806-B9E8-A96441EA8308}" type="presOf" srcId="{8CB669FB-6BB8-49EF-A56A-8A16A35C6842}" destId="{EAC51551-D9E4-4BDD-8208-AD9035674C33}" srcOrd="0" destOrd="0" presId="urn:microsoft.com/office/officeart/2005/8/layout/process4"/>
    <dgm:cxn modelId="{6B34D678-99FF-49CB-8B0E-49AC9BA6520A}" type="presOf" srcId="{E8F98DD9-5067-4C7C-A873-85F1F12B1BF6}" destId="{D0302168-AB7B-4969-92B3-F457CBA68CA7}" srcOrd="0" destOrd="0" presId="urn:microsoft.com/office/officeart/2005/8/layout/process4"/>
    <dgm:cxn modelId="{C2DF7B2A-5D95-47CB-B719-9AA3BCCEB3F7}" type="presOf" srcId="{6D7F98BA-D801-4F60-ADA7-4B1CB3135AED}" destId="{5C6306A4-C4A9-40C5-87DD-05B75172C466}" srcOrd="0" destOrd="0" presId="urn:microsoft.com/office/officeart/2005/8/layout/process4"/>
    <dgm:cxn modelId="{307F6F0C-D64B-4DF7-BDF7-74A6443F54F2}" type="presParOf" srcId="{E1BE5AC6-1D76-418E-8871-54BBD115283E}" destId="{110B3954-BEEE-4687-9A15-A2DE8E6C9DDF}" srcOrd="0" destOrd="0" presId="urn:microsoft.com/office/officeart/2005/8/layout/process4"/>
    <dgm:cxn modelId="{5D32350C-0738-4452-A24A-102469CB909E}" type="presParOf" srcId="{110B3954-BEEE-4687-9A15-A2DE8E6C9DDF}" destId="{02DB1174-BE16-4CEF-A381-A48B96E4D08B}" srcOrd="0" destOrd="0" presId="urn:microsoft.com/office/officeart/2005/8/layout/process4"/>
    <dgm:cxn modelId="{46A28C0C-FB67-46BD-BF4B-527B189FF1F7}" type="presParOf" srcId="{E1BE5AC6-1D76-418E-8871-54BBD115283E}" destId="{898696CE-928E-41B6-AB07-A1AA7B71F1C7}" srcOrd="1" destOrd="0" presId="urn:microsoft.com/office/officeart/2005/8/layout/process4"/>
    <dgm:cxn modelId="{5CAE6105-934C-47E5-83D8-730D753A0B69}" type="presParOf" srcId="{E1BE5AC6-1D76-418E-8871-54BBD115283E}" destId="{EE713138-A3B0-4059-819B-56EA36286082}" srcOrd="2" destOrd="0" presId="urn:microsoft.com/office/officeart/2005/8/layout/process4"/>
    <dgm:cxn modelId="{CC7E5E21-3996-4B5C-81A0-39F6804AA3A0}" type="presParOf" srcId="{EE713138-A3B0-4059-819B-56EA36286082}" destId="{EAC51551-D9E4-4BDD-8208-AD9035674C33}" srcOrd="0" destOrd="0" presId="urn:microsoft.com/office/officeart/2005/8/layout/process4"/>
    <dgm:cxn modelId="{EB9E639E-ED03-419E-A478-EE328E290060}" type="presParOf" srcId="{EE713138-A3B0-4059-819B-56EA36286082}" destId="{71B381FF-7479-4BFC-96C6-D8623DCE6FB1}" srcOrd="1" destOrd="0" presId="urn:microsoft.com/office/officeart/2005/8/layout/process4"/>
    <dgm:cxn modelId="{4F0BAC10-6256-42DE-9C85-68588C2EC1BF}" type="presParOf" srcId="{EE713138-A3B0-4059-819B-56EA36286082}" destId="{6A13C6F5-F92E-4477-9CC8-9CE4865A4F17}" srcOrd="2" destOrd="0" presId="urn:microsoft.com/office/officeart/2005/8/layout/process4"/>
    <dgm:cxn modelId="{8F07A9AB-3496-4EF8-89E1-A7B055103770}" type="presParOf" srcId="{6A13C6F5-F92E-4477-9CC8-9CE4865A4F17}" destId="{D0302168-AB7B-4969-92B3-F457CBA68CA7}" srcOrd="0" destOrd="0" presId="urn:microsoft.com/office/officeart/2005/8/layout/process4"/>
    <dgm:cxn modelId="{BA51EDED-BF36-4432-B011-E001BEF57A88}" type="presParOf" srcId="{E1BE5AC6-1D76-418E-8871-54BBD115283E}" destId="{19420E38-63F1-4BA1-8EA7-09ECBAD746EB}" srcOrd="3" destOrd="0" presId="urn:microsoft.com/office/officeart/2005/8/layout/process4"/>
    <dgm:cxn modelId="{5786781F-D884-49B9-ACFE-19D67D4C643D}" type="presParOf" srcId="{E1BE5AC6-1D76-418E-8871-54BBD115283E}" destId="{DC74C872-BD07-4DC0-B645-2AAADB630D47}" srcOrd="4" destOrd="0" presId="urn:microsoft.com/office/officeart/2005/8/layout/process4"/>
    <dgm:cxn modelId="{F021EC2A-A3D9-4E52-A84E-AA842DA66D4C}" type="presParOf" srcId="{DC74C872-BD07-4DC0-B645-2AAADB630D47}" destId="{E5AFF95B-2E9F-4958-84AA-9C2BA26C582D}" srcOrd="0" destOrd="0" presId="urn:microsoft.com/office/officeart/2005/8/layout/process4"/>
    <dgm:cxn modelId="{0EA4AD33-33F7-4E5F-A5A0-CB819FDC9824}" type="presParOf" srcId="{DC74C872-BD07-4DC0-B645-2AAADB630D47}" destId="{33722230-82AD-4E8E-8334-18E6611A88E9}" srcOrd="1" destOrd="0" presId="urn:microsoft.com/office/officeart/2005/8/layout/process4"/>
    <dgm:cxn modelId="{B5C945F2-AAC1-4117-96D5-A33B4534AC0B}" type="presParOf" srcId="{DC74C872-BD07-4DC0-B645-2AAADB630D47}" destId="{3CA034A1-A396-4C09-8896-9A429144D529}" srcOrd="2" destOrd="0" presId="urn:microsoft.com/office/officeart/2005/8/layout/process4"/>
    <dgm:cxn modelId="{4F7A1DD1-C95D-435A-970E-380F673D66B3}" type="presParOf" srcId="{3CA034A1-A396-4C09-8896-9A429144D529}" destId="{5C6306A4-C4A9-40C5-87DD-05B75172C466}" srcOrd="0" destOrd="0" presId="urn:microsoft.com/office/officeart/2005/8/layout/process4"/>
    <dgm:cxn modelId="{226142B8-8B08-4C3F-8AC3-FEE378ADF600}" type="presParOf" srcId="{3CA034A1-A396-4C09-8896-9A429144D529}" destId="{F9E43528-B754-43B5-8649-76FC1188A4DE}" srcOrd="1" destOrd="0" presId="urn:microsoft.com/office/officeart/2005/8/layout/process4"/>
    <dgm:cxn modelId="{F9A84C9E-7489-4045-96DA-F2700975DB97}" type="presParOf" srcId="{3CA034A1-A396-4C09-8896-9A429144D529}" destId="{5D7BB0EB-7A31-48CD-81F0-EE0515B1FE63}" srcOrd="2" destOrd="0" presId="urn:microsoft.com/office/officeart/2005/8/layout/process4"/>
    <dgm:cxn modelId="{81AD681D-738F-4DCD-9CC8-F3DDDE7BF7CE}" type="presParOf" srcId="{3CA034A1-A396-4C09-8896-9A429144D529}" destId="{EDD16DFC-A762-4AAC-BF39-070B632F8E3E}" srcOrd="3" destOrd="0" presId="urn:microsoft.com/office/officeart/2005/8/layout/process4"/>
    <dgm:cxn modelId="{9C9EC49E-D148-4A49-9238-396759F9F3B4}" type="presParOf" srcId="{E1BE5AC6-1D76-418E-8871-54BBD115283E}" destId="{88319653-76F3-40E8-9FD8-27287858E521}" srcOrd="5" destOrd="0" presId="urn:microsoft.com/office/officeart/2005/8/layout/process4"/>
    <dgm:cxn modelId="{4603AC4A-801C-4D05-B95C-C7F8C91D9EFA}" type="presParOf" srcId="{E1BE5AC6-1D76-418E-8871-54BBD115283E}" destId="{B7F32C5C-7A45-4C01-B544-43A03FA80143}" srcOrd="6" destOrd="0" presId="urn:microsoft.com/office/officeart/2005/8/layout/process4"/>
    <dgm:cxn modelId="{C46A5F57-9AD7-4342-BF2F-7A3CD2E70D6B}" type="presParOf" srcId="{B7F32C5C-7A45-4C01-B544-43A03FA80143}" destId="{D535D68E-9AFB-4103-8D6F-14A63C0860A8}" srcOrd="0" destOrd="0" presId="urn:microsoft.com/office/officeart/2005/8/layout/process4"/>
    <dgm:cxn modelId="{6A86B74E-472B-4595-AD69-1E403E6BE73B}" type="presParOf" srcId="{B7F32C5C-7A45-4C01-B544-43A03FA80143}" destId="{932D4569-B469-4EFD-BD4A-F6E9C5D8E760}" srcOrd="1" destOrd="0" presId="urn:microsoft.com/office/officeart/2005/8/layout/process4"/>
    <dgm:cxn modelId="{F3B3F3C8-3558-4F09-A260-6E8954CF8FF2}" type="presParOf" srcId="{B7F32C5C-7A45-4C01-B544-43A03FA80143}" destId="{96B745C4-8945-4CBD-BF93-C908327BBE58}" srcOrd="2" destOrd="0" presId="urn:microsoft.com/office/officeart/2005/8/layout/process4"/>
    <dgm:cxn modelId="{6FC522F1-98E3-4C8B-ABF6-DAE7D9383E09}" type="presParOf" srcId="{96B745C4-8945-4CBD-BF93-C908327BBE58}" destId="{C689D0F2-F118-42A4-9086-904093CFC0A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DB1174-BE16-4CEF-A381-A48B96E4D08B}">
      <dsp:nvSpPr>
        <dsp:cNvPr id="0" name=""/>
        <dsp:cNvSpPr/>
      </dsp:nvSpPr>
      <dsp:spPr>
        <a:xfrm>
          <a:off x="0" y="3135627"/>
          <a:ext cx="7950925" cy="68599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err="1" smtClean="0"/>
            <a:t>ajaxStop</a:t>
          </a:r>
          <a:r>
            <a:rPr lang="en-US" sz="2000" b="0" i="0" kern="1200" dirty="0" smtClean="0"/>
            <a:t> (Global Event)</a:t>
          </a:r>
          <a:endParaRPr lang="zh-TW" altLang="en-US" sz="2000" kern="1200" dirty="0"/>
        </a:p>
      </dsp:txBody>
      <dsp:txXfrm>
        <a:off x="0" y="3135627"/>
        <a:ext cx="7950925" cy="685998"/>
      </dsp:txXfrm>
    </dsp:sp>
    <dsp:sp modelId="{71B381FF-7479-4BFC-96C6-D8623DCE6FB1}">
      <dsp:nvSpPr>
        <dsp:cNvPr id="0" name=""/>
        <dsp:cNvSpPr/>
      </dsp:nvSpPr>
      <dsp:spPr>
        <a:xfrm rot="10800000">
          <a:off x="0" y="2090851"/>
          <a:ext cx="7950925" cy="1055065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smtClean="0"/>
            <a:t>complete</a:t>
          </a:r>
          <a:r>
            <a:rPr lang="en-US" sz="2000" b="0" i="0" kern="1200" dirty="0" smtClean="0"/>
            <a:t> (Local Event)</a:t>
          </a:r>
          <a:endParaRPr lang="zh-TW" altLang="en-US" sz="2000" kern="1200" dirty="0"/>
        </a:p>
      </dsp:txBody>
      <dsp:txXfrm rot="-10800000">
        <a:off x="0" y="2090851"/>
        <a:ext cx="7950925" cy="370328"/>
      </dsp:txXfrm>
    </dsp:sp>
    <dsp:sp modelId="{D0302168-AB7B-4969-92B3-F457CBA68CA7}">
      <dsp:nvSpPr>
        <dsp:cNvPr id="0" name=""/>
        <dsp:cNvSpPr/>
      </dsp:nvSpPr>
      <dsp:spPr>
        <a:xfrm>
          <a:off x="0" y="2461179"/>
          <a:ext cx="7950925" cy="31546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err="1" smtClean="0"/>
            <a:t>ajaxComplete</a:t>
          </a:r>
          <a:r>
            <a:rPr lang="en-US" sz="2000" b="0" i="0" kern="1200" dirty="0" smtClean="0"/>
            <a:t> (Global Event)</a:t>
          </a:r>
          <a:endParaRPr lang="zh-TW" altLang="en-US" sz="2000" kern="1200" dirty="0"/>
        </a:p>
      </dsp:txBody>
      <dsp:txXfrm>
        <a:off x="0" y="2461179"/>
        <a:ext cx="7950925" cy="315464"/>
      </dsp:txXfrm>
    </dsp:sp>
    <dsp:sp modelId="{33722230-82AD-4E8E-8334-18E6611A88E9}">
      <dsp:nvSpPr>
        <dsp:cNvPr id="0" name=""/>
        <dsp:cNvSpPr/>
      </dsp:nvSpPr>
      <dsp:spPr>
        <a:xfrm rot="10800000">
          <a:off x="0" y="1046075"/>
          <a:ext cx="7950925" cy="1055065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err="1" smtClean="0"/>
            <a:t>ajaxSend</a:t>
          </a:r>
          <a:r>
            <a:rPr lang="en-US" sz="2000" b="0" i="0" kern="1200" dirty="0" smtClean="0"/>
            <a:t> (Global Event) </a:t>
          </a:r>
          <a:endParaRPr lang="zh-TW" altLang="en-US" sz="2000" kern="1200" dirty="0"/>
        </a:p>
      </dsp:txBody>
      <dsp:txXfrm rot="-10800000">
        <a:off x="0" y="1046075"/>
        <a:ext cx="7950925" cy="370328"/>
      </dsp:txXfrm>
    </dsp:sp>
    <dsp:sp modelId="{5C6306A4-C4A9-40C5-87DD-05B75172C466}">
      <dsp:nvSpPr>
        <dsp:cNvPr id="0" name=""/>
        <dsp:cNvSpPr/>
      </dsp:nvSpPr>
      <dsp:spPr>
        <a:xfrm>
          <a:off x="0" y="1416403"/>
          <a:ext cx="1987731" cy="31546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0" kern="1200" dirty="0" smtClean="0"/>
            <a:t>success</a:t>
          </a:r>
          <a:r>
            <a:rPr lang="en-US" sz="1200" b="0" i="0" kern="1200" dirty="0" smtClean="0"/>
            <a:t> (Local Event)</a:t>
          </a:r>
          <a:endParaRPr lang="zh-TW" altLang="en-US" sz="1200" kern="1200" dirty="0"/>
        </a:p>
      </dsp:txBody>
      <dsp:txXfrm>
        <a:off x="0" y="1416403"/>
        <a:ext cx="1987731" cy="315464"/>
      </dsp:txXfrm>
    </dsp:sp>
    <dsp:sp modelId="{F9E43528-B754-43B5-8649-76FC1188A4DE}">
      <dsp:nvSpPr>
        <dsp:cNvPr id="0" name=""/>
        <dsp:cNvSpPr/>
      </dsp:nvSpPr>
      <dsp:spPr>
        <a:xfrm>
          <a:off x="1987731" y="1416403"/>
          <a:ext cx="1987731" cy="31546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0" kern="1200" dirty="0" err="1" smtClean="0"/>
            <a:t>ajaxSuccess</a:t>
          </a:r>
          <a:r>
            <a:rPr lang="en-US" sz="1200" b="0" i="0" kern="1200" dirty="0" smtClean="0"/>
            <a:t> (Global Event)</a:t>
          </a:r>
          <a:endParaRPr lang="zh-TW" altLang="en-US" sz="1200" kern="1200" dirty="0"/>
        </a:p>
      </dsp:txBody>
      <dsp:txXfrm>
        <a:off x="1987731" y="1416403"/>
        <a:ext cx="1987731" cy="315464"/>
      </dsp:txXfrm>
    </dsp:sp>
    <dsp:sp modelId="{5D7BB0EB-7A31-48CD-81F0-EE0515B1FE63}">
      <dsp:nvSpPr>
        <dsp:cNvPr id="0" name=""/>
        <dsp:cNvSpPr/>
      </dsp:nvSpPr>
      <dsp:spPr>
        <a:xfrm>
          <a:off x="3975462" y="1416403"/>
          <a:ext cx="1987731" cy="31546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0" kern="1200" dirty="0" smtClean="0"/>
            <a:t>error</a:t>
          </a:r>
          <a:r>
            <a:rPr lang="en-US" sz="1200" b="0" i="0" kern="1200" dirty="0" smtClean="0"/>
            <a:t> (Local Event)</a:t>
          </a:r>
          <a:endParaRPr lang="zh-TW" altLang="en-US" sz="1200" kern="1200" dirty="0"/>
        </a:p>
      </dsp:txBody>
      <dsp:txXfrm>
        <a:off x="3975462" y="1416403"/>
        <a:ext cx="1987731" cy="315464"/>
      </dsp:txXfrm>
    </dsp:sp>
    <dsp:sp modelId="{EDD16DFC-A762-4AAC-BF39-070B632F8E3E}">
      <dsp:nvSpPr>
        <dsp:cNvPr id="0" name=""/>
        <dsp:cNvSpPr/>
      </dsp:nvSpPr>
      <dsp:spPr>
        <a:xfrm>
          <a:off x="5963193" y="1416403"/>
          <a:ext cx="1987731" cy="315464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0" kern="1200" dirty="0" err="1" smtClean="0"/>
            <a:t>ajaxError</a:t>
          </a:r>
          <a:r>
            <a:rPr lang="en-US" sz="1200" b="0" i="0" kern="1200" dirty="0" smtClean="0"/>
            <a:t> (Global Event)</a:t>
          </a:r>
          <a:endParaRPr lang="zh-TW" altLang="en-US" sz="1200" kern="1200" dirty="0"/>
        </a:p>
      </dsp:txBody>
      <dsp:txXfrm>
        <a:off x="5963193" y="1416403"/>
        <a:ext cx="1987731" cy="315464"/>
      </dsp:txXfrm>
    </dsp:sp>
    <dsp:sp modelId="{932D4569-B469-4EFD-BD4A-F6E9C5D8E760}">
      <dsp:nvSpPr>
        <dsp:cNvPr id="0" name=""/>
        <dsp:cNvSpPr/>
      </dsp:nvSpPr>
      <dsp:spPr>
        <a:xfrm rot="10800000">
          <a:off x="0" y="1299"/>
          <a:ext cx="7950925" cy="1055065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err="1" smtClean="0"/>
            <a:t>ajaxStart</a:t>
          </a:r>
          <a:r>
            <a:rPr lang="en-US" sz="2000" b="0" i="0" kern="1200" dirty="0" smtClean="0"/>
            <a:t> (Global Event)</a:t>
          </a:r>
          <a:endParaRPr lang="zh-TW" altLang="en-US" sz="2000" kern="1200" dirty="0"/>
        </a:p>
      </dsp:txBody>
      <dsp:txXfrm rot="-10800000">
        <a:off x="0" y="1299"/>
        <a:ext cx="7950925" cy="370328"/>
      </dsp:txXfrm>
    </dsp:sp>
    <dsp:sp modelId="{C689D0F2-F118-42A4-9086-904093CFC0A7}">
      <dsp:nvSpPr>
        <dsp:cNvPr id="0" name=""/>
        <dsp:cNvSpPr/>
      </dsp:nvSpPr>
      <dsp:spPr>
        <a:xfrm>
          <a:off x="0" y="371627"/>
          <a:ext cx="7950925" cy="31546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err="1" smtClean="0"/>
            <a:t>beforeSend</a:t>
          </a:r>
          <a:r>
            <a:rPr lang="en-US" sz="2000" b="0" i="0" kern="1200" dirty="0" smtClean="0"/>
            <a:t> (Local Event)</a:t>
          </a:r>
          <a:endParaRPr lang="zh-TW" altLang="en-US" sz="2000" kern="1200" dirty="0"/>
        </a:p>
      </dsp:txBody>
      <dsp:txXfrm>
        <a:off x="0" y="371627"/>
        <a:ext cx="7950925" cy="3154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3CAA42-0380-4BCD-AAE4-39F202EA8A4E}" type="datetimeFigureOut">
              <a:rPr lang="zh-TW" altLang="en-US" smtClean="0"/>
              <a:t>2015/11/9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4B803-6235-4DD9-AFD1-10B0DF522C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6040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4B803-6235-4DD9-AFD1-10B0DF522CC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7672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4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4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BE6F4D5A-5EAC-4F0F-8C93-1420106ED9FC}" type="datetimeFigureOut">
              <a:rPr lang="zh-TW" altLang="en-US" smtClean="0"/>
              <a:t>2015/11/9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D3C334C4-4D85-4EB0-B8A6-ABCD9E9C1CF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07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4D5A-5EAC-4F0F-8C93-1420106ED9FC}" type="datetimeFigureOut">
              <a:rPr lang="zh-TW" altLang="en-US" smtClean="0"/>
              <a:t>2015/11/9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34C4-4D85-4EB0-B8A6-ABCD9E9C1C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6227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4D5A-5EAC-4F0F-8C93-1420106ED9FC}" type="datetimeFigureOut">
              <a:rPr lang="zh-TW" altLang="en-US" smtClean="0"/>
              <a:t>2015/11/9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34C4-4D85-4EB0-B8A6-ABCD9E9C1CF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662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4D5A-5EAC-4F0F-8C93-1420106ED9FC}" type="datetimeFigureOut">
              <a:rPr lang="zh-TW" altLang="en-US" smtClean="0"/>
              <a:t>2015/11/9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34C4-4D85-4EB0-B8A6-ABCD9E9C1CF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314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4D5A-5EAC-4F0F-8C93-1420106ED9FC}" type="datetimeFigureOut">
              <a:rPr lang="zh-TW" altLang="en-US" smtClean="0"/>
              <a:t>2015/11/9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34C4-4D85-4EB0-B8A6-ABCD9E9C1C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0515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4D5A-5EAC-4F0F-8C93-1420106ED9FC}" type="datetimeFigureOut">
              <a:rPr lang="zh-TW" altLang="en-US" smtClean="0"/>
              <a:t>2015/11/9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34C4-4D85-4EB0-B8A6-ABCD9E9C1CF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67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4D5A-5EAC-4F0F-8C93-1420106ED9FC}" type="datetimeFigureOut">
              <a:rPr lang="zh-TW" altLang="en-US" smtClean="0"/>
              <a:t>2015/11/9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34C4-4D85-4EB0-B8A6-ABCD9E9C1CF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993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4D5A-5EAC-4F0F-8C93-1420106ED9FC}" type="datetimeFigureOut">
              <a:rPr lang="zh-TW" altLang="en-US" smtClean="0"/>
              <a:t>2015/11/9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34C4-4D85-4EB0-B8A6-ABCD9E9C1CF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287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4D5A-5EAC-4F0F-8C93-1420106ED9FC}" type="datetimeFigureOut">
              <a:rPr lang="zh-TW" altLang="en-US" smtClean="0"/>
              <a:t>2015/11/9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34C4-4D85-4EB0-B8A6-ABCD9E9C1CF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059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4D5A-5EAC-4F0F-8C93-1420106ED9FC}" type="datetimeFigureOut">
              <a:rPr lang="zh-TW" altLang="en-US" smtClean="0"/>
              <a:t>2015/11/9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34C4-4D85-4EB0-B8A6-ABCD9E9C1C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048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4D5A-5EAC-4F0F-8C93-1420106ED9FC}" type="datetimeFigureOut">
              <a:rPr lang="zh-TW" altLang="en-US" smtClean="0"/>
              <a:t>2015/11/9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34C4-4D85-4EB0-B8A6-ABCD9E9C1CF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004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4D5A-5EAC-4F0F-8C93-1420106ED9FC}" type="datetimeFigureOut">
              <a:rPr lang="zh-TW" altLang="en-US" smtClean="0"/>
              <a:t>2015/11/9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34C4-4D85-4EB0-B8A6-ABCD9E9C1C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4023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4D5A-5EAC-4F0F-8C93-1420106ED9FC}" type="datetimeFigureOut">
              <a:rPr lang="zh-TW" altLang="en-US" smtClean="0"/>
              <a:t>2015/11/9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34C4-4D85-4EB0-B8A6-ABCD9E9C1CF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557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4D5A-5EAC-4F0F-8C93-1420106ED9FC}" type="datetimeFigureOut">
              <a:rPr lang="zh-TW" altLang="en-US" smtClean="0"/>
              <a:t>2015/11/9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34C4-4D85-4EB0-B8A6-ABCD9E9C1CF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506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4D5A-5EAC-4F0F-8C93-1420106ED9FC}" type="datetimeFigureOut">
              <a:rPr lang="zh-TW" altLang="en-US" smtClean="0"/>
              <a:t>2015/11/9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34C4-4D85-4EB0-B8A6-ABCD9E9C1C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848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4D5A-5EAC-4F0F-8C93-1420106ED9FC}" type="datetimeFigureOut">
              <a:rPr lang="zh-TW" altLang="en-US" smtClean="0"/>
              <a:t>2015/11/9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34C4-4D85-4EB0-B8A6-ABCD9E9C1CF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37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4D5A-5EAC-4F0F-8C93-1420106ED9FC}" type="datetimeFigureOut">
              <a:rPr lang="zh-TW" altLang="en-US" smtClean="0"/>
              <a:t>2015/11/9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34C4-4D85-4EB0-B8A6-ABCD9E9C1C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05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E6F4D5A-5EAC-4F0F-8C93-1420106ED9FC}" type="datetimeFigureOut">
              <a:rPr lang="zh-TW" altLang="en-US" smtClean="0"/>
              <a:t>2015/11/9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3C334C4-4D85-4EB0-B8A6-ABCD9E9C1C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70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://api.jquery.com/jQuery.each/#jQuery-each-object-callback" TargetMode="External"/><Relationship Id="rId2" Type="http://schemas.openxmlformats.org/officeDocument/2006/relationships/hyperlink" Target="http://api.jquery.com/jQuery.each/#jQuery-each-array-callback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jQuery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Alex Chen</a:t>
            </a:r>
          </a:p>
          <a:p>
            <a:r>
              <a:rPr lang="en-US" altLang="zh-TW" dirty="0" smtClean="0"/>
              <a:t>2015/11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847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jQuery </a:t>
            </a:r>
            <a:r>
              <a:rPr lang="zh-TW" altLang="en-US" dirty="0" smtClean="0"/>
              <a:t>重點概念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76865" y="2490135"/>
            <a:ext cx="6798736" cy="3788745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jQuery </a:t>
            </a:r>
            <a:r>
              <a:rPr lang="zh-TW" altLang="en-US" dirty="0" smtClean="0"/>
              <a:t>使用了</a:t>
            </a:r>
            <a:r>
              <a:rPr lang="en-US" altLang="zh-TW" dirty="0" smtClean="0"/>
              <a:t>jQuery</a:t>
            </a:r>
            <a:r>
              <a:rPr lang="zh-TW" altLang="en-US" dirty="0" smtClean="0"/>
              <a:t>自己所定義的物件，來包裝原生的物件，像是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節點物件，或是原本的</a:t>
            </a:r>
            <a:r>
              <a:rPr lang="en-US" altLang="zh-TW" dirty="0" smtClean="0"/>
              <a:t>Event</a:t>
            </a:r>
            <a:r>
              <a:rPr lang="zh-TW" altLang="en-US" dirty="0" smtClean="0"/>
              <a:t>物件，這樣子可以達成下面的目標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err="1" smtClean="0"/>
              <a:t>Polyfill</a:t>
            </a:r>
            <a:r>
              <a:rPr lang="en-US" altLang="zh-TW" dirty="0" smtClean="0"/>
              <a:t>(</a:t>
            </a:r>
            <a:r>
              <a:rPr lang="zh-TW" altLang="en-US" dirty="0" smtClean="0"/>
              <a:t>糊牆</a:t>
            </a:r>
            <a:r>
              <a:rPr lang="en-US" altLang="zh-TW" dirty="0" smtClean="0"/>
              <a:t>) : </a:t>
            </a:r>
            <a:r>
              <a:rPr lang="zh-TW" altLang="en-US" dirty="0" smtClean="0"/>
              <a:t>每一個瀏覽器實作上都有差異，</a:t>
            </a:r>
            <a:r>
              <a:rPr lang="en-US" altLang="zh-TW" dirty="0" smtClean="0"/>
              <a:t>jQuery</a:t>
            </a:r>
            <a:r>
              <a:rPr lang="zh-TW" altLang="en-US" dirty="0" smtClean="0"/>
              <a:t>提供標準化的物件外觀，並且把原本的實作包裝在裡面。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Enhancement(</a:t>
            </a:r>
            <a:r>
              <a:rPr lang="zh-TW" altLang="en-US" dirty="0" smtClean="0"/>
              <a:t>增強</a:t>
            </a:r>
            <a:r>
              <a:rPr lang="en-US" altLang="zh-TW" dirty="0" smtClean="0"/>
              <a:t>) : </a:t>
            </a:r>
            <a:r>
              <a:rPr lang="zh-TW" altLang="en-US" dirty="0" smtClean="0"/>
              <a:t>透過外包裝，可以實現原本沒有提供的功能。</a:t>
            </a:r>
            <a:endParaRPr lang="en-US" altLang="zh-TW" dirty="0" smtClean="0"/>
          </a:p>
          <a:p>
            <a:r>
              <a:rPr lang="zh-TW" altLang="en-US" dirty="0" smtClean="0"/>
              <a:t>所以透過</a:t>
            </a:r>
            <a:r>
              <a:rPr lang="en-US" altLang="zh-TW" dirty="0" smtClean="0"/>
              <a:t>jQuery</a:t>
            </a:r>
            <a:r>
              <a:rPr lang="zh-TW" altLang="en-US" dirty="0" smtClean="0"/>
              <a:t>你所拿到是包裝過後的物件，並不是原本原生的</a:t>
            </a:r>
            <a:r>
              <a:rPr lang="en-US" altLang="zh-TW" dirty="0" smtClean="0"/>
              <a:t>DOM</a:t>
            </a:r>
            <a:r>
              <a:rPr lang="zh-TW" altLang="en-US" dirty="0" smtClean="0"/>
              <a:t>物件。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540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</a:t>
            </a:r>
            <a:r>
              <a:rPr lang="zh-TW" altLang="en-US" dirty="0"/>
              <a:t>重點概念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用</a:t>
            </a:r>
            <a:r>
              <a:rPr lang="en-US" altLang="zh-TW" dirty="0" smtClean="0"/>
              <a:t>CSS</a:t>
            </a:r>
            <a:r>
              <a:rPr lang="zh-TW" altLang="en-US" dirty="0" smtClean="0"/>
              <a:t>的方式找到你要的物件</a:t>
            </a:r>
            <a:endParaRPr lang="en-US" altLang="zh-TW" dirty="0" smtClean="0"/>
          </a:p>
          <a:p>
            <a:r>
              <a:rPr lang="zh-TW" altLang="en-US" dirty="0" smtClean="0"/>
              <a:t>用增強的方法來操作找到的物件</a:t>
            </a:r>
            <a:endParaRPr lang="en-US" altLang="zh-TW" dirty="0" smtClean="0"/>
          </a:p>
          <a:p>
            <a:r>
              <a:rPr lang="zh-TW" altLang="en-US" dirty="0" smtClean="0"/>
              <a:t>可以一次處理一整個找到的物件集合</a:t>
            </a:r>
            <a:endParaRPr lang="en-US" altLang="zh-TW" dirty="0" smtClean="0"/>
          </a:p>
          <a:p>
            <a:r>
              <a:rPr lang="zh-TW" altLang="en-US" dirty="0" smtClean="0"/>
              <a:t>可以使用方法串連</a:t>
            </a:r>
            <a:r>
              <a:rPr lang="en-US" altLang="zh-TW" dirty="0" smtClean="0"/>
              <a:t>(method chaining)</a:t>
            </a:r>
            <a:r>
              <a:rPr lang="zh-TW" altLang="en-US" dirty="0" smtClean="0"/>
              <a:t>來表示一連串的作業。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764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Method </a:t>
            </a:r>
            <a:r>
              <a:rPr lang="en-US" altLang="zh-TW" dirty="0"/>
              <a:t>chaining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76338" y="3552866"/>
            <a:ext cx="3338512" cy="1315956"/>
          </a:xfrm>
          <a:prstGeom prst="rect">
            <a:avLst/>
          </a:prstGeom>
        </p:spPr>
      </p:pic>
      <p:pic>
        <p:nvPicPr>
          <p:cNvPr id="8" name="內容版面配置區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5025" y="3385357"/>
            <a:ext cx="3336925" cy="1650973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176338" y="2464526"/>
            <a:ext cx="679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實作方式就是執行完物件方法後回傳物件自己。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994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jQuery API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7082" y="2490788"/>
            <a:ext cx="6717774" cy="344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94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/>
              <a:t>什麼東西我們可以當成</a:t>
            </a:r>
            <a:r>
              <a:rPr lang="en-US" altLang="zh-TW" b="1" dirty="0" smtClean="0"/>
              <a:t>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b="1" dirty="0"/>
              <a:t>Anything</a:t>
            </a:r>
          </a:p>
          <a:p>
            <a:r>
              <a:rPr lang="en-US" altLang="zh-TW" b="1" dirty="0" smtClean="0"/>
              <a:t>String : </a:t>
            </a:r>
            <a:r>
              <a:rPr lang="en-US" altLang="zh-TW" dirty="0"/>
              <a:t>'</a:t>
            </a:r>
            <a:r>
              <a:rPr lang="zh-TW" altLang="en-US" b="1" dirty="0" smtClean="0"/>
              <a:t>一個字串</a:t>
            </a:r>
            <a:r>
              <a:rPr lang="en-US" altLang="zh-TW" dirty="0" smtClean="0"/>
              <a:t>‘</a:t>
            </a:r>
          </a:p>
          <a:p>
            <a:r>
              <a:rPr lang="en-US" altLang="zh-TW" b="1" dirty="0" err="1"/>
              <a:t>H</a:t>
            </a:r>
            <a:r>
              <a:rPr lang="en-US" altLang="zh-TW" b="1" dirty="0" err="1" smtClean="0"/>
              <a:t>tmlString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:</a:t>
            </a:r>
            <a:r>
              <a:rPr lang="zh-TW" altLang="en-US" b="1" dirty="0" smtClean="0"/>
              <a:t> </a:t>
            </a:r>
            <a:r>
              <a:rPr lang="en-US" altLang="zh-TW" dirty="0"/>
              <a:t>$( </a:t>
            </a:r>
            <a:r>
              <a:rPr lang="en-US" altLang="zh-TW" dirty="0" smtClean="0"/>
              <a:t>'&lt;</a:t>
            </a:r>
            <a:r>
              <a:rPr lang="en-US" altLang="zh-TW" dirty="0"/>
              <a:t>b&gt;hello&lt;/b</a:t>
            </a:r>
            <a:r>
              <a:rPr lang="en-US" altLang="zh-TW" dirty="0" smtClean="0"/>
              <a:t>&gt;</a:t>
            </a:r>
            <a:r>
              <a:rPr lang="en-US" altLang="zh-TW" dirty="0"/>
              <a:t>'</a:t>
            </a:r>
            <a:r>
              <a:rPr lang="en-US" altLang="zh-TW" dirty="0" smtClean="0"/>
              <a:t> )</a:t>
            </a:r>
          </a:p>
          <a:p>
            <a:r>
              <a:rPr lang="en-US" altLang="zh-TW" b="1" dirty="0" smtClean="0"/>
              <a:t>Number : </a:t>
            </a:r>
          </a:p>
          <a:p>
            <a:pPr lvl="1"/>
            <a:r>
              <a:rPr lang="en-US" altLang="zh-TW" b="1" dirty="0" smtClean="0"/>
              <a:t>12.5</a:t>
            </a:r>
          </a:p>
          <a:p>
            <a:pPr lvl="1"/>
            <a:r>
              <a:rPr lang="en-US" altLang="zh-TW" b="1" dirty="0" err="1"/>
              <a:t>NaN</a:t>
            </a:r>
            <a:r>
              <a:rPr lang="en-US" altLang="zh-TW" b="1" dirty="0" smtClean="0"/>
              <a:t>: </a:t>
            </a:r>
            <a:r>
              <a:rPr lang="en-US" altLang="zh-TW" b="1" dirty="0" err="1" smtClean="0"/>
              <a:t>parseInt</a:t>
            </a:r>
            <a:r>
              <a:rPr lang="en-US" altLang="zh-TW" b="1" dirty="0" smtClean="0"/>
              <a:t>(string</a:t>
            </a:r>
            <a:r>
              <a:rPr lang="en-US" altLang="zh-TW" b="1" dirty="0"/>
              <a:t>, radix) </a:t>
            </a:r>
            <a:r>
              <a:rPr lang="en-US" altLang="zh-TW" b="1" dirty="0" smtClean="0"/>
              <a:t>: </a:t>
            </a:r>
            <a:r>
              <a:rPr lang="en-US" altLang="zh-TW" dirty="0" err="1" smtClean="0"/>
              <a:t>parseInt</a:t>
            </a:r>
            <a:r>
              <a:rPr lang="en-US" altLang="zh-TW" dirty="0" smtClean="0"/>
              <a:t>('hello</a:t>
            </a:r>
            <a:r>
              <a:rPr lang="en-US" altLang="zh-TW" dirty="0"/>
              <a:t>'</a:t>
            </a:r>
            <a:r>
              <a:rPr lang="en-US" altLang="zh-TW" dirty="0" smtClean="0"/>
              <a:t>,10)</a:t>
            </a:r>
            <a:endParaRPr lang="en-US" altLang="zh-TW" b="1" dirty="0"/>
          </a:p>
          <a:p>
            <a:pPr lvl="1"/>
            <a:r>
              <a:rPr lang="en-US" altLang="zh-TW" b="1" dirty="0" smtClean="0"/>
              <a:t>Infinity: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/ </a:t>
            </a:r>
            <a:r>
              <a:rPr lang="en-US" altLang="zh-TW" dirty="0" smtClean="0"/>
              <a:t>0</a:t>
            </a:r>
            <a:endParaRPr lang="en-US" altLang="zh-TW" b="1" dirty="0" smtClean="0"/>
          </a:p>
        </p:txBody>
      </p:sp>
    </p:spTree>
    <p:extLst>
      <p:ext uri="{BB962C8B-B14F-4D97-AF65-F5344CB8AC3E}">
        <p14:creationId xmlns:p14="http://schemas.microsoft.com/office/powerpoint/2010/main" val="197465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什麼東西我們可以當成</a:t>
            </a:r>
            <a:r>
              <a:rPr lang="en-US" altLang="zh-TW" b="1" dirty="0"/>
              <a:t>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76865" y="2490136"/>
            <a:ext cx="6798736" cy="1002002"/>
          </a:xfrm>
        </p:spPr>
        <p:txBody>
          <a:bodyPr>
            <a:normAutofit lnSpcReduction="10000"/>
          </a:bodyPr>
          <a:lstStyle/>
          <a:p>
            <a:r>
              <a:rPr lang="en-US" altLang="zh-TW" b="1" dirty="0"/>
              <a:t>Boolean : True / False</a:t>
            </a:r>
          </a:p>
          <a:p>
            <a:r>
              <a:rPr lang="en-US" altLang="zh-TW" b="1" dirty="0" smtClean="0"/>
              <a:t>Object</a:t>
            </a:r>
            <a:endParaRPr lang="en-US" altLang="zh-TW" b="1" dirty="0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176865" y="3763069"/>
            <a:ext cx="1731797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b="1" dirty="0" err="1" smtClean="0"/>
              <a:t>var</a:t>
            </a:r>
            <a:r>
              <a:rPr lang="en-US" altLang="zh-TW" b="1" dirty="0" smtClean="0"/>
              <a:t> y = {</a:t>
            </a:r>
          </a:p>
          <a:p>
            <a:r>
              <a:rPr lang="en-US" altLang="zh-TW" b="1" dirty="0" smtClean="0"/>
              <a:t>name: </a:t>
            </a:r>
            <a:r>
              <a:rPr lang="en-US" altLang="zh-TW" dirty="0" smtClean="0"/>
              <a:t>'</a:t>
            </a:r>
            <a:r>
              <a:rPr lang="en-US" altLang="zh-TW" b="1" dirty="0" smtClean="0"/>
              <a:t>Pete</a:t>
            </a:r>
            <a:r>
              <a:rPr lang="en-US" altLang="zh-TW" dirty="0" smtClean="0"/>
              <a:t>'</a:t>
            </a:r>
            <a:r>
              <a:rPr lang="en-US" altLang="zh-TW" b="1" dirty="0" smtClean="0"/>
              <a:t>,</a:t>
            </a:r>
          </a:p>
          <a:p>
            <a:r>
              <a:rPr lang="en-US" altLang="zh-TW" b="1" dirty="0" smtClean="0"/>
              <a:t>age: 15</a:t>
            </a:r>
          </a:p>
          <a:p>
            <a:r>
              <a:rPr lang="en-US" altLang="zh-TW" b="1" dirty="0" smtClean="0"/>
              <a:t>}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3201609" y="3763070"/>
            <a:ext cx="1731797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b="1" dirty="0" err="1" smtClean="0"/>
              <a:t>y.Name</a:t>
            </a:r>
            <a:r>
              <a:rPr lang="en-US" altLang="zh-TW" b="1" dirty="0" smtClean="0"/>
              <a:t> = </a:t>
            </a:r>
            <a:r>
              <a:rPr lang="en-US" altLang="zh-TW" dirty="0" smtClean="0"/>
              <a:t>'</a:t>
            </a:r>
            <a:r>
              <a:rPr lang="en-US" altLang="zh-TW" b="1" dirty="0" smtClean="0"/>
              <a:t>Pete</a:t>
            </a:r>
            <a:r>
              <a:rPr lang="en-US" altLang="zh-TW" dirty="0" smtClean="0"/>
              <a:t>'</a:t>
            </a:r>
            <a:endParaRPr lang="en-US" altLang="zh-TW" b="1" dirty="0" smtClean="0"/>
          </a:p>
          <a:p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5322146" y="3763069"/>
            <a:ext cx="257652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b="1" dirty="0" smtClean="0"/>
              <a:t>y[</a:t>
            </a:r>
            <a:r>
              <a:rPr lang="en-US" altLang="zh-TW" dirty="0" smtClean="0"/>
              <a:t>'</a:t>
            </a:r>
            <a:r>
              <a:rPr lang="en-US" altLang="zh-TW" b="1" dirty="0" smtClean="0"/>
              <a:t>name</a:t>
            </a:r>
            <a:r>
              <a:rPr lang="en-US" altLang="zh-TW" dirty="0" smtClean="0"/>
              <a:t>'</a:t>
            </a:r>
            <a:r>
              <a:rPr lang="en-US" altLang="zh-TW" b="1" dirty="0" smtClean="0"/>
              <a:t>] = </a:t>
            </a:r>
            <a:r>
              <a:rPr lang="en-US" altLang="zh-TW" dirty="0" smtClean="0"/>
              <a:t>‘Pete’</a:t>
            </a:r>
            <a:endParaRPr lang="en-US" altLang="zh-TW" b="1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371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什麼東西我們可以當成</a:t>
            </a:r>
            <a:r>
              <a:rPr lang="en-US" altLang="zh-TW" b="1" dirty="0"/>
              <a:t>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Array : </a:t>
            </a:r>
          </a:p>
          <a:p>
            <a:pPr lvl="1"/>
            <a:r>
              <a:rPr lang="es-ES" altLang="zh-TW" b="1" dirty="0" smtClean="0"/>
              <a:t>var</a:t>
            </a:r>
            <a:r>
              <a:rPr lang="es-ES" altLang="zh-TW" dirty="0" smtClean="0"/>
              <a:t> </a:t>
            </a:r>
            <a:r>
              <a:rPr lang="es-ES" altLang="zh-TW" dirty="0"/>
              <a:t>y = [ 1, 2, 3 </a:t>
            </a:r>
            <a:r>
              <a:rPr lang="es-ES" altLang="zh-TW" dirty="0" smtClean="0"/>
              <a:t>];</a:t>
            </a:r>
          </a:p>
          <a:p>
            <a:pPr lvl="1"/>
            <a:r>
              <a:rPr lang="en-US" altLang="zh-TW" dirty="0"/>
              <a:t>x[ 0 ] = </a:t>
            </a:r>
            <a:r>
              <a:rPr lang="en-US" altLang="zh-TW" dirty="0" smtClean="0"/>
              <a:t>1;</a:t>
            </a:r>
          </a:p>
          <a:p>
            <a:pPr lvl="1"/>
            <a:r>
              <a:rPr lang="en-US" altLang="zh-TW" b="1" dirty="0"/>
              <a:t>Array&lt;Type</a:t>
            </a:r>
            <a:r>
              <a:rPr lang="en-US" altLang="zh-TW" b="1" dirty="0" smtClean="0"/>
              <a:t>&gt;</a:t>
            </a:r>
            <a:endParaRPr lang="en-US" altLang="zh-TW" dirty="0" smtClean="0"/>
          </a:p>
          <a:p>
            <a:r>
              <a:rPr lang="en-US" altLang="zh-TW" b="1" dirty="0"/>
              <a:t>Array-Like </a:t>
            </a:r>
            <a:r>
              <a:rPr lang="en-US" altLang="zh-TW" b="1" dirty="0" smtClean="0"/>
              <a:t>Object : </a:t>
            </a:r>
            <a:r>
              <a:rPr lang="zh-TW" altLang="en-US" b="1" dirty="0" smtClean="0"/>
              <a:t>只要</a:t>
            </a:r>
            <a:r>
              <a:rPr lang="zh-TW" altLang="en-US" b="1" dirty="0"/>
              <a:t>有</a:t>
            </a:r>
            <a:r>
              <a:rPr lang="en-US" altLang="zh-TW" b="1" dirty="0" smtClean="0"/>
              <a:t>length</a:t>
            </a:r>
            <a:r>
              <a:rPr lang="zh-TW" altLang="en-US" b="1" dirty="0" smtClean="0"/>
              <a:t>的屬性都算</a:t>
            </a:r>
            <a:endParaRPr lang="en-US" altLang="zh-TW" b="1" dirty="0" smtClean="0"/>
          </a:p>
        </p:txBody>
      </p:sp>
    </p:spTree>
    <p:extLst>
      <p:ext uri="{BB962C8B-B14F-4D97-AF65-F5344CB8AC3E}">
        <p14:creationId xmlns:p14="http://schemas.microsoft.com/office/powerpoint/2010/main" val="402545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什麼東西我們可以當成</a:t>
            </a:r>
            <a:r>
              <a:rPr lang="en-US" altLang="zh-TW" b="1" dirty="0"/>
              <a:t>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76865" y="2490135"/>
            <a:ext cx="6798736" cy="3806162"/>
          </a:xfrm>
        </p:spPr>
        <p:txBody>
          <a:bodyPr>
            <a:normAutofit lnSpcReduction="10000"/>
          </a:bodyPr>
          <a:lstStyle/>
          <a:p>
            <a:r>
              <a:rPr lang="en-US" altLang="zh-TW" b="1" dirty="0"/>
              <a:t>Arguments</a:t>
            </a:r>
          </a:p>
          <a:p>
            <a:pPr marL="0" indent="0">
              <a:buNone/>
            </a:pPr>
            <a:r>
              <a:rPr lang="en-US" altLang="zh-TW" dirty="0"/>
              <a:t>function log( x ) {</a:t>
            </a:r>
          </a:p>
          <a:p>
            <a:pPr marL="0" indent="0">
              <a:buNone/>
            </a:pPr>
            <a:r>
              <a:rPr lang="en-US" altLang="zh-TW" dirty="0" smtClean="0"/>
              <a:t>  </a:t>
            </a:r>
            <a:r>
              <a:rPr lang="en-US" altLang="zh-TW" dirty="0"/>
              <a:t>console.log( </a:t>
            </a:r>
            <a:r>
              <a:rPr lang="en-US" altLang="zh-TW" dirty="0" err="1"/>
              <a:t>typeof</a:t>
            </a:r>
            <a:r>
              <a:rPr lang="en-US" altLang="zh-TW" dirty="0"/>
              <a:t> x, </a:t>
            </a:r>
            <a:r>
              <a:rPr lang="en-US" altLang="zh-TW" dirty="0" err="1"/>
              <a:t>arguments.length</a:t>
            </a:r>
            <a:r>
              <a:rPr lang="en-US" altLang="zh-TW" dirty="0"/>
              <a:t> );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</a:p>
          <a:p>
            <a:pPr marL="0" indent="0">
              <a:buNone/>
            </a:pPr>
            <a:r>
              <a:rPr lang="en-US" altLang="zh-TW" dirty="0"/>
              <a:t>log(); // "undefined", 0</a:t>
            </a:r>
          </a:p>
          <a:p>
            <a:pPr marL="0" indent="0">
              <a:buNone/>
            </a:pPr>
            <a:r>
              <a:rPr lang="en-US" altLang="zh-TW" dirty="0"/>
              <a:t>log( 1 ); // "number", 1</a:t>
            </a:r>
          </a:p>
          <a:p>
            <a:pPr marL="0" indent="0">
              <a:buNone/>
            </a:pPr>
            <a:r>
              <a:rPr lang="en-US" altLang="zh-TW" dirty="0"/>
              <a:t>log( "1", "2", "3" ); // "string", </a:t>
            </a:r>
            <a:r>
              <a:rPr lang="en-US" altLang="zh-TW" dirty="0" smtClean="0"/>
              <a:t>3</a:t>
            </a:r>
          </a:p>
          <a:p>
            <a:r>
              <a:rPr lang="en-US" altLang="zh-TW" b="1" dirty="0" err="1"/>
              <a:t>PlainObject</a:t>
            </a:r>
            <a:r>
              <a:rPr lang="en-US" altLang="zh-TW" b="1" dirty="0"/>
              <a:t> : </a:t>
            </a:r>
            <a:r>
              <a:rPr lang="zh-TW" altLang="en-US" b="1" dirty="0"/>
              <a:t>你所</a:t>
            </a:r>
            <a:r>
              <a:rPr lang="zh-TW" altLang="en-US" b="1" dirty="0" smtClean="0"/>
              <a:t>創造，擁有屬性的物件。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42450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PlainObject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/>
              <a:t>a = [];</a:t>
            </a:r>
          </a:p>
          <a:p>
            <a:pPr marL="0" indent="0">
              <a:buNone/>
            </a:pPr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/>
              <a:t>d = document;</a:t>
            </a:r>
          </a:p>
          <a:p>
            <a:pPr marL="0" indent="0">
              <a:buNone/>
            </a:pPr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/>
              <a:t>o = {};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en-US" altLang="zh-TW" dirty="0" err="1" smtClean="0"/>
              <a:t>typeof</a:t>
            </a:r>
            <a:r>
              <a:rPr lang="en-US" altLang="zh-TW" dirty="0" smtClean="0"/>
              <a:t> </a:t>
            </a:r>
            <a:r>
              <a:rPr lang="en-US" altLang="zh-TW" dirty="0"/>
              <a:t>a; // object</a:t>
            </a:r>
          </a:p>
          <a:p>
            <a:pPr marL="0" indent="0">
              <a:buNone/>
            </a:pPr>
            <a:r>
              <a:rPr lang="en-US" altLang="zh-TW" dirty="0" err="1" smtClean="0"/>
              <a:t>typeof</a:t>
            </a:r>
            <a:r>
              <a:rPr lang="en-US" altLang="zh-TW" dirty="0" smtClean="0"/>
              <a:t> </a:t>
            </a:r>
            <a:r>
              <a:rPr lang="en-US" altLang="zh-TW" dirty="0"/>
              <a:t>d; // object</a:t>
            </a:r>
          </a:p>
          <a:p>
            <a:pPr marL="0" indent="0">
              <a:buNone/>
            </a:pPr>
            <a:r>
              <a:rPr lang="en-US" altLang="zh-TW" dirty="0" err="1" smtClean="0"/>
              <a:t>typeof</a:t>
            </a:r>
            <a:r>
              <a:rPr lang="en-US" altLang="zh-TW" dirty="0" smtClean="0"/>
              <a:t> </a:t>
            </a:r>
            <a:r>
              <a:rPr lang="en-US" altLang="zh-TW" dirty="0"/>
              <a:t>o; // object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en-US" altLang="zh-TW" dirty="0" smtClean="0"/>
              <a:t>$.</a:t>
            </a:r>
            <a:r>
              <a:rPr lang="en-US" altLang="zh-TW" dirty="0" err="1" smtClean="0"/>
              <a:t>isPlainObject</a:t>
            </a:r>
            <a:r>
              <a:rPr lang="en-US" altLang="zh-TW" dirty="0"/>
              <a:t>( a ); // false</a:t>
            </a:r>
          </a:p>
          <a:p>
            <a:pPr marL="0" indent="0">
              <a:buNone/>
            </a:pPr>
            <a:r>
              <a:rPr lang="en-US" altLang="zh-TW" dirty="0"/>
              <a:t>$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isPlainObject</a:t>
            </a:r>
            <a:r>
              <a:rPr lang="en-US" altLang="zh-TW" dirty="0"/>
              <a:t>( d ); // false</a:t>
            </a:r>
          </a:p>
          <a:p>
            <a:pPr marL="0" indent="0">
              <a:buNone/>
            </a:pPr>
            <a:r>
              <a:rPr lang="en-US" altLang="zh-TW" dirty="0" smtClean="0"/>
              <a:t>$.</a:t>
            </a:r>
            <a:r>
              <a:rPr lang="en-US" altLang="zh-TW" dirty="0" err="1" smtClean="0"/>
              <a:t>isPlainObject</a:t>
            </a:r>
            <a:r>
              <a:rPr lang="en-US" altLang="zh-TW" dirty="0"/>
              <a:t>( o ); // true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826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什麼東西我們可以當成</a:t>
            </a:r>
            <a:r>
              <a:rPr lang="en-US" altLang="zh-TW" b="1" dirty="0"/>
              <a:t>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Date</a:t>
            </a:r>
          </a:p>
          <a:p>
            <a:pPr lvl="1"/>
            <a:r>
              <a:rPr lang="en-US" altLang="zh-TW" b="1" dirty="0"/>
              <a:t>new</a:t>
            </a:r>
            <a:r>
              <a:rPr lang="en-US" altLang="zh-TW" dirty="0"/>
              <a:t> </a:t>
            </a:r>
            <a:r>
              <a:rPr lang="en-US" altLang="zh-TW" dirty="0" smtClean="0"/>
              <a:t>Date(</a:t>
            </a:r>
            <a:r>
              <a:rPr lang="en-US" altLang="zh-TW" dirty="0"/>
              <a:t>year, month, day, hour, minute, second, millisecond</a:t>
            </a:r>
            <a:r>
              <a:rPr lang="en-US" altLang="zh-TW" dirty="0" smtClean="0"/>
              <a:t>);</a:t>
            </a:r>
          </a:p>
          <a:p>
            <a:pPr lvl="1"/>
            <a:r>
              <a:rPr lang="en-US" altLang="zh-TW" b="1" dirty="0"/>
              <a:t>new</a:t>
            </a:r>
            <a:r>
              <a:rPr lang="en-US" altLang="zh-TW" dirty="0"/>
              <a:t> Date( 2014, 0, 1, 8, 15 </a:t>
            </a:r>
            <a:r>
              <a:rPr lang="en-US" altLang="zh-TW" dirty="0" smtClean="0"/>
              <a:t>);</a:t>
            </a:r>
          </a:p>
          <a:p>
            <a:r>
              <a:rPr lang="en-US" altLang="zh-TW" b="1" dirty="0"/>
              <a:t>Function</a:t>
            </a:r>
          </a:p>
          <a:p>
            <a:pPr lvl="1"/>
            <a:r>
              <a:rPr lang="en-US" altLang="zh-TW" dirty="0"/>
              <a:t>function named() {}</a:t>
            </a:r>
          </a:p>
          <a:p>
            <a:pPr lvl="1"/>
            <a:r>
              <a:rPr lang="en-US" altLang="zh-TW" dirty="0" err="1"/>
              <a:t>var</a:t>
            </a:r>
            <a:r>
              <a:rPr lang="en-US" altLang="zh-TW" dirty="0"/>
              <a:t> handler = function() {}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698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文件物件模型 </a:t>
            </a:r>
            <a:r>
              <a:rPr lang="en-US" altLang="zh-TW" dirty="0"/>
              <a:t>(Document Object Model, DOM) </a:t>
            </a:r>
            <a:r>
              <a:rPr lang="zh-TW" altLang="en-US" dirty="0"/>
              <a:t>是 </a:t>
            </a:r>
            <a:r>
              <a:rPr lang="en-US" altLang="zh-TW" dirty="0"/>
              <a:t>HTML</a:t>
            </a:r>
            <a:r>
              <a:rPr lang="zh-TW" altLang="en-US" dirty="0"/>
              <a:t>，</a:t>
            </a:r>
            <a:r>
              <a:rPr lang="en-US" altLang="zh-TW" dirty="0"/>
              <a:t>XML </a:t>
            </a:r>
            <a:r>
              <a:rPr lang="zh-TW" altLang="en-US" dirty="0"/>
              <a:t>和 </a:t>
            </a:r>
            <a:r>
              <a:rPr lang="en-US" altLang="zh-TW" dirty="0"/>
              <a:t>SVG </a:t>
            </a:r>
            <a:r>
              <a:rPr lang="zh-TW" altLang="en-US" dirty="0"/>
              <a:t>文件的程式介面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它</a:t>
            </a:r>
            <a:r>
              <a:rPr lang="zh-TW" altLang="en-US" dirty="0"/>
              <a:t>提供了一個文件（樹）的結構化表示法，並定義讓程式可以存取並改變文件架構、風格和內容的方法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DOM </a:t>
            </a:r>
            <a:r>
              <a:rPr lang="zh-TW" altLang="en-US" dirty="0"/>
              <a:t>提供了文件以擁有屬性與函式的節點與物件組成的結構化表示。節點也可以附加事件處理程序，一旦觸發事件就會執行處理程序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本質上</a:t>
            </a:r>
            <a:r>
              <a:rPr lang="zh-TW" altLang="en-US" dirty="0"/>
              <a:t>，它將網頁與腳本或程式語言連結在一起。</a:t>
            </a:r>
          </a:p>
        </p:txBody>
      </p:sp>
    </p:spTree>
    <p:extLst>
      <p:ext uri="{BB962C8B-B14F-4D97-AF65-F5344CB8AC3E}">
        <p14:creationId xmlns:p14="http://schemas.microsoft.com/office/powerpoint/2010/main" val="413485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Context</a:t>
            </a:r>
            <a:endParaRPr lang="en-US" altLang="zh-TW" b="1" dirty="0"/>
          </a:p>
        </p:txBody>
      </p:sp>
      <p:pic>
        <p:nvPicPr>
          <p:cNvPr id="10" name="內容版面配置區 9"/>
          <p:cNvPicPr>
            <a:picLocks noGrp="1" noChangeAspect="1"/>
          </p:cNvPicPr>
          <p:nvPr>
            <p:ph sz="half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993" y="2487613"/>
            <a:ext cx="3275764" cy="3446462"/>
          </a:xfrm>
          <a:prstGeom prst="rect">
            <a:avLst/>
          </a:prstGeom>
        </p:spPr>
      </p:pic>
      <p:pic>
        <p:nvPicPr>
          <p:cNvPr id="11" name="內容版面配置區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109696" y="2487614"/>
            <a:ext cx="4100101" cy="344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28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Call and Apply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基本上 </a:t>
            </a:r>
            <a:r>
              <a:rPr lang="en-US" altLang="zh-TW" dirty="0"/>
              <a:t>call </a:t>
            </a:r>
            <a:r>
              <a:rPr lang="zh-TW" altLang="en-US" dirty="0"/>
              <a:t>以及 </a:t>
            </a:r>
            <a:r>
              <a:rPr lang="en-US" altLang="zh-TW" dirty="0"/>
              <a:t>apply </a:t>
            </a:r>
            <a:r>
              <a:rPr lang="zh-TW" altLang="en-US" dirty="0"/>
              <a:t>都是去執行這個 </a:t>
            </a:r>
            <a:r>
              <a:rPr lang="en-US" altLang="zh-TW" dirty="0"/>
              <a:t>function </a:t>
            </a:r>
            <a:r>
              <a:rPr lang="zh-TW" altLang="en-US" dirty="0"/>
              <a:t>並將這個 </a:t>
            </a:r>
            <a:r>
              <a:rPr lang="en-US" altLang="zh-TW" dirty="0"/>
              <a:t>function </a:t>
            </a:r>
            <a:r>
              <a:rPr lang="zh-TW" altLang="en-US" dirty="0"/>
              <a:t>的 </a:t>
            </a:r>
            <a:r>
              <a:rPr lang="en-US" altLang="zh-TW" dirty="0"/>
              <a:t>context </a:t>
            </a:r>
            <a:r>
              <a:rPr lang="zh-TW" altLang="en-US" dirty="0"/>
              <a:t>替換成第一個參數帶入的</a:t>
            </a:r>
            <a:r>
              <a:rPr lang="zh-TW" altLang="en-US" dirty="0" smtClean="0"/>
              <a:t>物件。</a:t>
            </a:r>
            <a:endParaRPr lang="en-US" altLang="zh-TW" dirty="0" smtClean="0"/>
          </a:p>
          <a:p>
            <a:r>
              <a:rPr lang="zh-TW" altLang="en-US" dirty="0" smtClean="0"/>
              <a:t>兩</a:t>
            </a:r>
            <a:r>
              <a:rPr lang="zh-TW" altLang="en-US" dirty="0"/>
              <a:t>個主要的不同是 </a:t>
            </a:r>
            <a:r>
              <a:rPr lang="en-US" altLang="zh-TW" dirty="0"/>
              <a:t>call </a:t>
            </a:r>
            <a:r>
              <a:rPr lang="zh-TW" altLang="en-US" dirty="0"/>
              <a:t>必須將 </a:t>
            </a:r>
            <a:r>
              <a:rPr lang="en-US" altLang="zh-TW" dirty="0"/>
              <a:t>function </a:t>
            </a:r>
            <a:r>
              <a:rPr lang="zh-TW" altLang="en-US" dirty="0"/>
              <a:t>的參數一一</a:t>
            </a:r>
            <a:r>
              <a:rPr lang="zh-TW" altLang="en-US" dirty="0" smtClean="0"/>
              <a:t>帶入。</a:t>
            </a:r>
            <a:endParaRPr lang="en-US" altLang="zh-TW" dirty="0" smtClean="0"/>
          </a:p>
          <a:p>
            <a:r>
              <a:rPr lang="zh-TW" altLang="en-US" dirty="0" smtClean="0"/>
              <a:t>而</a:t>
            </a:r>
            <a:r>
              <a:rPr lang="zh-TW" altLang="en-US" dirty="0"/>
              <a:t>用 </a:t>
            </a:r>
            <a:r>
              <a:rPr lang="en-US" altLang="zh-TW" dirty="0"/>
              <a:t>apply </a:t>
            </a:r>
            <a:r>
              <a:rPr lang="zh-TW" altLang="en-US" dirty="0"/>
              <a:t>的話只要在第二個參數帶入一個陣列就可以了</a:t>
            </a:r>
            <a:r>
              <a:rPr lang="en-US" altLang="zh-TW" dirty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818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什麼東西我們可以當成</a:t>
            </a:r>
            <a:r>
              <a:rPr lang="en-US" altLang="zh-TW" b="1" dirty="0"/>
              <a:t>input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Callback</a:t>
            </a:r>
            <a:r>
              <a:rPr lang="zh-TW" altLang="en-US" b="1" dirty="0"/>
              <a:t> </a:t>
            </a:r>
            <a:r>
              <a:rPr lang="en-US" altLang="zh-TW" b="1" dirty="0" smtClean="0"/>
              <a:t>: </a:t>
            </a:r>
            <a:r>
              <a:rPr lang="zh-TW" altLang="en-US" dirty="0" smtClean="0"/>
              <a:t>會等到呼叫功能執行完畢之後才會執行的功能。</a:t>
            </a:r>
            <a:endParaRPr lang="en-US" altLang="zh-TW" dirty="0"/>
          </a:p>
          <a:p>
            <a:r>
              <a:rPr lang="en-US" altLang="zh-TW" b="1" dirty="0" smtClean="0"/>
              <a:t>Event : </a:t>
            </a:r>
            <a:r>
              <a:rPr lang="en-US" altLang="zh-TW" dirty="0" smtClean="0"/>
              <a:t>jQuery</a:t>
            </a:r>
            <a:r>
              <a:rPr lang="zh-TW" altLang="en-US" dirty="0" smtClean="0"/>
              <a:t>包裝過後的事件物件。</a:t>
            </a:r>
            <a:endParaRPr lang="en-US" altLang="zh-TW" dirty="0" smtClean="0"/>
          </a:p>
          <a:p>
            <a:r>
              <a:rPr lang="en-US" altLang="zh-TW" b="1" dirty="0" smtClean="0"/>
              <a:t>Selector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:</a:t>
            </a:r>
            <a:r>
              <a:rPr lang="zh-TW" altLang="en-US" b="1" dirty="0" smtClean="0"/>
              <a:t> </a:t>
            </a:r>
            <a:r>
              <a:rPr lang="en-US" altLang="zh-TW" dirty="0" smtClean="0"/>
              <a:t>CSS</a:t>
            </a:r>
            <a:r>
              <a:rPr lang="zh-TW" altLang="en-US" dirty="0" smtClean="0"/>
              <a:t>的選擇表達式。</a:t>
            </a:r>
            <a:endParaRPr lang="en-US" altLang="zh-TW" dirty="0"/>
          </a:p>
          <a:p>
            <a:r>
              <a:rPr lang="en-US" altLang="zh-TW" b="1" dirty="0" smtClean="0"/>
              <a:t>Element :</a:t>
            </a:r>
            <a:r>
              <a:rPr lang="zh-TW" altLang="en-US" b="1" dirty="0" smtClean="0"/>
              <a:t> </a:t>
            </a:r>
            <a:r>
              <a:rPr lang="zh-TW" altLang="en-US" dirty="0" smtClean="0"/>
              <a:t>原生的</a:t>
            </a:r>
            <a:r>
              <a:rPr lang="en-US" altLang="zh-TW" dirty="0" smtClean="0"/>
              <a:t>DOM</a:t>
            </a:r>
            <a:r>
              <a:rPr lang="zh-TW" altLang="en-US" dirty="0" smtClean="0"/>
              <a:t>物件。</a:t>
            </a:r>
            <a:endParaRPr lang="en-US" altLang="zh-TW" dirty="0" smtClean="0"/>
          </a:p>
          <a:p>
            <a:r>
              <a:rPr lang="en-US" altLang="zh-TW" b="1" dirty="0" smtClean="0"/>
              <a:t>jQuery: </a:t>
            </a:r>
            <a:r>
              <a:rPr lang="zh-TW" altLang="en-US" dirty="0" smtClean="0"/>
              <a:t>一個 </a:t>
            </a:r>
            <a:r>
              <a:rPr lang="en-US" altLang="zh-TW" dirty="0" smtClean="0"/>
              <a:t>jQuery</a:t>
            </a:r>
            <a:r>
              <a:rPr lang="zh-TW" altLang="en-US" dirty="0" smtClean="0"/>
              <a:t> 物件包含了</a:t>
            </a:r>
            <a:r>
              <a:rPr lang="en-US" altLang="zh-TW" dirty="0" smtClean="0"/>
              <a:t> Elements</a:t>
            </a:r>
            <a:r>
              <a:rPr lang="zh-TW" altLang="en-US" dirty="0" smtClean="0"/>
              <a:t>的集合。</a:t>
            </a:r>
          </a:p>
        </p:txBody>
      </p:sp>
    </p:spTree>
    <p:extLst>
      <p:ext uri="{BB962C8B-B14F-4D97-AF65-F5344CB8AC3E}">
        <p14:creationId xmlns:p14="http://schemas.microsoft.com/office/powerpoint/2010/main" val="313773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什麼東西我們可以當成</a:t>
            </a:r>
            <a:r>
              <a:rPr lang="en-US" altLang="zh-TW" b="1" dirty="0"/>
              <a:t>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b="1" dirty="0" err="1" smtClean="0"/>
              <a:t>XMLHttpRequest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:</a:t>
            </a:r>
            <a:r>
              <a:rPr lang="zh-TW" altLang="en-US" b="1" dirty="0" smtClean="0"/>
              <a:t> 原生的 </a:t>
            </a:r>
            <a:r>
              <a:rPr lang="en-US" altLang="zh-TW" b="1" dirty="0" smtClean="0"/>
              <a:t>AJAX</a:t>
            </a:r>
            <a:r>
              <a:rPr lang="zh-TW" altLang="en-US" b="1" dirty="0" smtClean="0"/>
              <a:t>方法物件。</a:t>
            </a:r>
            <a:endParaRPr lang="en-US" altLang="zh-TW" b="1" dirty="0"/>
          </a:p>
          <a:p>
            <a:r>
              <a:rPr lang="en-US" altLang="zh-TW" b="1" dirty="0" err="1" smtClean="0"/>
              <a:t>jqXHR</a:t>
            </a:r>
            <a:r>
              <a:rPr lang="en-US" altLang="zh-TW" b="1" dirty="0" smtClean="0"/>
              <a:t>: jQuery</a:t>
            </a:r>
            <a:r>
              <a:rPr lang="zh-TW" altLang="en-US" b="1" dirty="0" smtClean="0"/>
              <a:t>包裝過後的 </a:t>
            </a:r>
            <a:r>
              <a:rPr lang="en-US" altLang="zh-TW" b="1" dirty="0" smtClean="0"/>
              <a:t>AJAX</a:t>
            </a:r>
            <a:r>
              <a:rPr lang="zh-TW" altLang="en-US" b="1" dirty="0"/>
              <a:t>方法物件。</a:t>
            </a:r>
            <a:endParaRPr lang="en-US" altLang="zh-TW" b="1" dirty="0"/>
          </a:p>
          <a:p>
            <a:r>
              <a:rPr lang="en-US" altLang="zh-TW" b="1" dirty="0" smtClean="0"/>
              <a:t>Deferred Object : </a:t>
            </a:r>
            <a:r>
              <a:rPr lang="zh-TW" altLang="en-US" b="1" dirty="0" smtClean="0"/>
              <a:t>用於非同步控制的物件。</a:t>
            </a:r>
            <a:endParaRPr lang="en-US" altLang="zh-TW" b="1" dirty="0" smtClean="0"/>
          </a:p>
          <a:p>
            <a:r>
              <a:rPr lang="en-US" altLang="zh-TW" b="1" dirty="0" smtClean="0"/>
              <a:t>Promise </a:t>
            </a:r>
            <a:r>
              <a:rPr lang="en-US" altLang="zh-TW" b="1" dirty="0"/>
              <a:t>Object : </a:t>
            </a:r>
            <a:r>
              <a:rPr lang="zh-TW" altLang="en-US" b="1" dirty="0"/>
              <a:t>用於非同步控制的物件</a:t>
            </a:r>
            <a:r>
              <a:rPr lang="zh-TW" altLang="en-US" b="1" dirty="0" smtClean="0"/>
              <a:t>。</a:t>
            </a:r>
            <a:endParaRPr lang="en-US" altLang="zh-TW" b="1" dirty="0"/>
          </a:p>
          <a:p>
            <a:r>
              <a:rPr lang="en-US" altLang="zh-TW" b="1" dirty="0"/>
              <a:t>Callbacks </a:t>
            </a:r>
            <a:r>
              <a:rPr lang="en-US" altLang="zh-TW" b="1" dirty="0" smtClean="0"/>
              <a:t>Object</a:t>
            </a:r>
            <a:r>
              <a:rPr lang="zh-TW" altLang="en-US" b="1" dirty="0" smtClean="0"/>
              <a:t> </a:t>
            </a:r>
            <a:r>
              <a:rPr lang="en-US" altLang="zh-TW" b="1" dirty="0"/>
              <a:t>: </a:t>
            </a:r>
            <a:r>
              <a:rPr lang="zh-TW" altLang="en-US" b="1" dirty="0" smtClean="0"/>
              <a:t>可以把多個具有相同參數的</a:t>
            </a:r>
            <a:r>
              <a:rPr lang="en-US" altLang="zh-TW" b="1" dirty="0" smtClean="0"/>
              <a:t>Callback</a:t>
            </a:r>
            <a:r>
              <a:rPr lang="zh-TW" altLang="en-US" b="1" dirty="0" smtClean="0"/>
              <a:t>物件打包一起執</a:t>
            </a:r>
            <a:r>
              <a:rPr lang="zh-TW" altLang="en-US" b="1" dirty="0"/>
              <a:t>行</a:t>
            </a:r>
            <a:r>
              <a:rPr lang="zh-TW" altLang="en-US" b="1" dirty="0" smtClean="0"/>
              <a:t>。</a:t>
            </a:r>
            <a:endParaRPr lang="en-US" altLang="zh-TW" b="1" dirty="0"/>
          </a:p>
          <a:p>
            <a:r>
              <a:rPr lang="en-US" altLang="zh-TW" b="1" dirty="0" smtClean="0"/>
              <a:t>XML Document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: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XML</a:t>
            </a:r>
            <a:r>
              <a:rPr lang="zh-TW" altLang="en-US" b="1" dirty="0" smtClean="0"/>
              <a:t>物件。</a:t>
            </a:r>
            <a:endParaRPr lang="en-US" altLang="zh-TW" b="1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133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一切一切的開</a:t>
            </a:r>
            <a:r>
              <a:rPr lang="zh-TW" altLang="en-US" dirty="0"/>
              <a:t>始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jQuery = $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732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= $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176865" y="2490135"/>
            <a:ext cx="6798736" cy="3825321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$(</a:t>
            </a:r>
            <a:r>
              <a:rPr lang="en-US" altLang="zh-TW" b="1" dirty="0" smtClean="0"/>
              <a:t>Selector</a:t>
            </a:r>
            <a:r>
              <a:rPr lang="en-US" altLang="zh-TW" dirty="0" smtClean="0"/>
              <a:t>):</a:t>
            </a:r>
            <a:r>
              <a:rPr lang="zh-TW" altLang="en-US" dirty="0" smtClean="0"/>
              <a:t>傳入一個</a:t>
            </a:r>
            <a:r>
              <a:rPr lang="en-US" altLang="zh-TW" dirty="0" smtClean="0"/>
              <a:t>CSS</a:t>
            </a:r>
            <a:r>
              <a:rPr lang="zh-TW" altLang="en-US" dirty="0" smtClean="0"/>
              <a:t>的選擇表達式給</a:t>
            </a:r>
            <a:r>
              <a:rPr lang="en-US" altLang="zh-TW" dirty="0" smtClean="0"/>
              <a:t>$()</a:t>
            </a:r>
            <a:r>
              <a:rPr lang="zh-TW" altLang="en-US" dirty="0" smtClean="0"/>
              <a:t>，</a:t>
            </a:r>
            <a:r>
              <a:rPr lang="en-US" altLang="zh-TW" dirty="0" smtClean="0"/>
              <a:t>jQuery</a:t>
            </a:r>
            <a:r>
              <a:rPr lang="zh-TW" altLang="en-US" dirty="0" smtClean="0"/>
              <a:t>會幫你找到所對應到的</a:t>
            </a:r>
            <a:r>
              <a:rPr lang="en-US" altLang="zh-TW" dirty="0" smtClean="0"/>
              <a:t>DOM</a:t>
            </a:r>
            <a:r>
              <a:rPr lang="zh-TW" altLang="en-US" dirty="0" smtClean="0"/>
              <a:t>物件集合，並且包裝成為</a:t>
            </a:r>
            <a:r>
              <a:rPr lang="en-US" altLang="zh-TW" dirty="0" smtClean="0"/>
              <a:t>jQuery</a:t>
            </a:r>
            <a:r>
              <a:rPr lang="zh-TW" altLang="en-US" dirty="0" smtClean="0"/>
              <a:t>的物件。</a:t>
            </a:r>
            <a:endParaRPr lang="en-US" altLang="zh-TW" dirty="0" smtClean="0"/>
          </a:p>
          <a:p>
            <a:r>
              <a:rPr lang="en-US" altLang="zh-TW" dirty="0" smtClean="0"/>
              <a:t>$(</a:t>
            </a:r>
            <a:r>
              <a:rPr lang="en-US" altLang="zh-TW" b="1" dirty="0" smtClean="0"/>
              <a:t>Element</a:t>
            </a:r>
            <a:r>
              <a:rPr lang="en-US" altLang="zh-TW" dirty="0" smtClean="0"/>
              <a:t>):</a:t>
            </a:r>
            <a:r>
              <a:rPr lang="zh-TW" altLang="en-US" dirty="0" smtClean="0"/>
              <a:t>傳入一個</a:t>
            </a:r>
            <a:r>
              <a:rPr lang="en-US" altLang="zh-TW" dirty="0" smtClean="0"/>
              <a:t>DOM</a:t>
            </a:r>
            <a:r>
              <a:rPr lang="zh-TW" altLang="en-US" dirty="0" smtClean="0"/>
              <a:t>的物件，</a:t>
            </a:r>
            <a:r>
              <a:rPr lang="en-US" altLang="zh-TW" dirty="0"/>
              <a:t> jQuery</a:t>
            </a:r>
            <a:r>
              <a:rPr lang="zh-TW" altLang="en-US" dirty="0" smtClean="0"/>
              <a:t>會把這個物件包裝成</a:t>
            </a:r>
            <a:r>
              <a:rPr lang="en-US" altLang="zh-TW" dirty="0" smtClean="0"/>
              <a:t>jQuery</a:t>
            </a:r>
            <a:r>
              <a:rPr lang="zh-TW" altLang="en-US" dirty="0" smtClean="0"/>
              <a:t>的物件，提供增強的功能。</a:t>
            </a:r>
            <a:endParaRPr lang="en-US" altLang="zh-TW" dirty="0" smtClean="0"/>
          </a:p>
          <a:p>
            <a:r>
              <a:rPr lang="en-US" altLang="zh-TW" dirty="0"/>
              <a:t>$(</a:t>
            </a:r>
            <a:r>
              <a:rPr lang="en-US" altLang="zh-TW" b="1" dirty="0" smtClean="0"/>
              <a:t>Element Array</a:t>
            </a:r>
            <a:r>
              <a:rPr lang="en-US" altLang="zh-TW" dirty="0" smtClean="0"/>
              <a:t>):</a:t>
            </a:r>
            <a:r>
              <a:rPr lang="zh-TW" altLang="en-US" dirty="0"/>
              <a:t>傳入一個</a:t>
            </a:r>
            <a:r>
              <a:rPr lang="en-US" altLang="zh-TW" dirty="0"/>
              <a:t>DOM</a:t>
            </a:r>
            <a:r>
              <a:rPr lang="zh-TW" altLang="en-US" dirty="0"/>
              <a:t>的</a:t>
            </a:r>
            <a:r>
              <a:rPr lang="zh-TW" altLang="en-US" dirty="0" smtClean="0"/>
              <a:t>物件陣列，</a:t>
            </a:r>
            <a:r>
              <a:rPr lang="en-US" altLang="zh-TW" dirty="0" smtClean="0"/>
              <a:t> </a:t>
            </a:r>
            <a:r>
              <a:rPr lang="en-US" altLang="zh-TW" dirty="0"/>
              <a:t>jQuery</a:t>
            </a:r>
            <a:r>
              <a:rPr lang="zh-TW" altLang="en-US" dirty="0"/>
              <a:t>會把這個物件包裝成</a:t>
            </a:r>
            <a:r>
              <a:rPr lang="en-US" altLang="zh-TW" dirty="0"/>
              <a:t>jQuery</a:t>
            </a:r>
            <a:r>
              <a:rPr lang="zh-TW" altLang="en-US" dirty="0"/>
              <a:t>的物件，提供增強的功能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$(</a:t>
            </a:r>
            <a:r>
              <a:rPr lang="en-US" altLang="zh-TW" b="1" dirty="0" err="1" smtClean="0"/>
              <a:t>HtmlString</a:t>
            </a:r>
            <a:r>
              <a:rPr lang="en-US" altLang="zh-TW" dirty="0" smtClean="0"/>
              <a:t>)</a:t>
            </a:r>
            <a:r>
              <a:rPr lang="en-US" altLang="zh-TW" dirty="0"/>
              <a:t> </a:t>
            </a:r>
            <a:r>
              <a:rPr lang="en-US" altLang="zh-TW" dirty="0" smtClean="0"/>
              <a:t>: </a:t>
            </a:r>
            <a:r>
              <a:rPr lang="zh-TW" altLang="en-US" dirty="0" smtClean="0"/>
              <a:t>傳入一個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的字串（這個字串一定要有角括號</a:t>
            </a:r>
            <a:r>
              <a:rPr lang="en-US" altLang="zh-TW" dirty="0" smtClean="0"/>
              <a:t>&lt;&gt;</a:t>
            </a:r>
            <a:r>
              <a:rPr lang="zh-TW" altLang="en-US" dirty="0" smtClean="0"/>
              <a:t>），</a:t>
            </a:r>
            <a:r>
              <a:rPr lang="en-US" altLang="zh-TW" dirty="0" smtClean="0"/>
              <a:t> </a:t>
            </a:r>
            <a:r>
              <a:rPr lang="en-US" altLang="zh-TW" dirty="0"/>
              <a:t>jQuery</a:t>
            </a:r>
            <a:r>
              <a:rPr lang="zh-TW" altLang="en-US" dirty="0"/>
              <a:t>會把</a:t>
            </a:r>
            <a:r>
              <a:rPr lang="zh-TW" altLang="en-US" dirty="0" smtClean="0"/>
              <a:t>這個字串轉化成為</a:t>
            </a:r>
            <a:r>
              <a:rPr lang="en-US" altLang="zh-TW" dirty="0" smtClean="0"/>
              <a:t>DOM</a:t>
            </a:r>
            <a:r>
              <a:rPr lang="zh-TW" altLang="en-US" dirty="0" smtClean="0"/>
              <a:t>的物件，並且包裝成</a:t>
            </a:r>
            <a:r>
              <a:rPr lang="en-US" altLang="zh-TW" dirty="0" smtClean="0"/>
              <a:t>jQuery</a:t>
            </a:r>
            <a:r>
              <a:rPr lang="zh-TW" altLang="en-US" dirty="0" smtClean="0"/>
              <a:t>的物件。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5309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= $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$(</a:t>
            </a:r>
            <a:r>
              <a:rPr lang="en-US" altLang="zh-TW" b="1" dirty="0"/>
              <a:t>jQuery</a:t>
            </a:r>
            <a:r>
              <a:rPr lang="en-US" altLang="zh-TW" dirty="0" smtClean="0"/>
              <a:t>):</a:t>
            </a:r>
            <a:r>
              <a:rPr lang="zh-TW" altLang="en-US" dirty="0" smtClean="0"/>
              <a:t>傳入一個</a:t>
            </a:r>
            <a:r>
              <a:rPr lang="en-US" altLang="zh-TW" dirty="0" smtClean="0"/>
              <a:t>jQuery</a:t>
            </a:r>
            <a:r>
              <a:rPr lang="zh-TW" altLang="en-US" dirty="0" smtClean="0"/>
              <a:t>的物件，</a:t>
            </a:r>
            <a:r>
              <a:rPr lang="en-US" altLang="zh-TW" dirty="0" smtClean="0"/>
              <a:t>jQuery</a:t>
            </a:r>
            <a:r>
              <a:rPr lang="zh-TW" altLang="en-US" dirty="0" smtClean="0"/>
              <a:t>會幫你複製一份出來。</a:t>
            </a:r>
          </a:p>
          <a:p>
            <a:r>
              <a:rPr lang="en-US" altLang="zh-TW" dirty="0" smtClean="0"/>
              <a:t>$(</a:t>
            </a:r>
            <a:r>
              <a:rPr lang="en-US" altLang="zh-TW" b="1" dirty="0"/>
              <a:t>Callback</a:t>
            </a:r>
            <a:r>
              <a:rPr lang="zh-TW" altLang="en-US" b="1" dirty="0"/>
              <a:t> </a:t>
            </a:r>
            <a:r>
              <a:rPr lang="en-US" altLang="zh-TW" dirty="0" smtClean="0"/>
              <a:t>):</a:t>
            </a:r>
            <a:r>
              <a:rPr lang="zh-TW" altLang="en-US" dirty="0" smtClean="0"/>
              <a:t>傳入一個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的物件，</a:t>
            </a:r>
            <a:r>
              <a:rPr lang="en-US" altLang="zh-TW" dirty="0" smtClean="0"/>
              <a:t> jQuery</a:t>
            </a:r>
            <a:r>
              <a:rPr lang="zh-TW" altLang="en-US" dirty="0" smtClean="0"/>
              <a:t>會等到</a:t>
            </a:r>
            <a:r>
              <a:rPr lang="en-US" altLang="zh-TW" dirty="0" err="1" smtClean="0"/>
              <a:t>Document.ready</a:t>
            </a:r>
            <a:r>
              <a:rPr lang="zh-TW" altLang="en-US" dirty="0" smtClean="0"/>
              <a:t>以後，在執行傳入的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73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$(</a:t>
            </a:r>
            <a:r>
              <a:rPr lang="en-US" altLang="zh-TW" b="1" dirty="0" smtClean="0"/>
              <a:t>Selector</a:t>
            </a:r>
            <a:r>
              <a:rPr lang="en-US" altLang="zh-TW" dirty="0" smtClean="0"/>
              <a:t>) : Basic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321401"/>
              </p:ext>
            </p:extLst>
          </p:nvPr>
        </p:nvGraphicFramePr>
        <p:xfrm>
          <a:off x="1176866" y="2672916"/>
          <a:ext cx="6798734" cy="2259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9367"/>
                <a:gridCol w="3399367"/>
              </a:tblGrid>
              <a:tr h="522405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用法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.class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選擇某擁有某一個</a:t>
                      </a:r>
                      <a:r>
                        <a:rPr lang="en-US" altLang="zh-TW" dirty="0" smtClean="0"/>
                        <a:t>CSS</a:t>
                      </a:r>
                      <a:r>
                        <a:rPr lang="zh-TW" altLang="en-US" dirty="0" smtClean="0"/>
                        <a:t>的類別的</a:t>
                      </a:r>
                      <a:r>
                        <a:rPr lang="en-US" altLang="zh-TW" dirty="0" smtClean="0"/>
                        <a:t>DOM</a:t>
                      </a:r>
                      <a:r>
                        <a:rPr lang="zh-TW" altLang="en-US" dirty="0" smtClean="0"/>
                        <a:t>物件。</a:t>
                      </a:r>
                      <a:endParaRPr lang="zh-TW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element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選擇某一類型的</a:t>
                      </a:r>
                      <a:r>
                        <a:rPr lang="en-US" altLang="zh-TW" dirty="0" smtClean="0"/>
                        <a:t>DOM</a:t>
                      </a:r>
                      <a:r>
                        <a:rPr lang="zh-TW" altLang="en-US" dirty="0" smtClean="0"/>
                        <a:t>物件。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#id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選擇特定</a:t>
                      </a:r>
                      <a:r>
                        <a:rPr lang="en-US" altLang="zh-TW" baseline="0" dirty="0" smtClean="0"/>
                        <a:t>Id</a:t>
                      </a:r>
                      <a:r>
                        <a:rPr lang="zh-TW" altLang="en-US" baseline="0" dirty="0" smtClean="0"/>
                        <a:t>的</a:t>
                      </a:r>
                      <a:r>
                        <a:rPr lang="en-US" altLang="zh-TW" baseline="0" dirty="0" smtClean="0"/>
                        <a:t>DOM</a:t>
                      </a:r>
                      <a:r>
                        <a:rPr lang="zh-TW" altLang="en-US" baseline="0" dirty="0" smtClean="0"/>
                        <a:t>物件。</a:t>
                      </a:r>
                      <a:endParaRPr lang="zh-TW" altLang="en-US" dirty="0"/>
                    </a:p>
                  </a:txBody>
                  <a:tcPr/>
                </a:tc>
              </a:tr>
              <a:tr h="258900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selector1, selector2, </a:t>
                      </a:r>
                      <a:r>
                        <a:rPr lang="en-US" altLang="zh-TW" b="1" dirty="0" err="1" smtClean="0"/>
                        <a:t>selectorN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一次選取多種類型的</a:t>
                      </a:r>
                      <a:r>
                        <a:rPr lang="en-US" altLang="zh-TW" dirty="0" smtClean="0"/>
                        <a:t>Dom</a:t>
                      </a:r>
                      <a:r>
                        <a:rPr lang="zh-TW" altLang="en-US" dirty="0" smtClean="0"/>
                        <a:t>物件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346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$(</a:t>
            </a:r>
            <a:r>
              <a:rPr lang="en-US" altLang="zh-TW" b="1" dirty="0" smtClean="0"/>
              <a:t>Selector</a:t>
            </a:r>
            <a:r>
              <a:rPr lang="en-US" altLang="zh-TW" dirty="0" smtClean="0"/>
              <a:t>) : Attribute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b="1" dirty="0"/>
          </a:p>
          <a:p>
            <a:endParaRPr lang="en-US" altLang="zh-TW" b="1" dirty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517346"/>
              </p:ext>
            </p:extLst>
          </p:nvPr>
        </p:nvGraphicFramePr>
        <p:xfrm>
          <a:off x="1176866" y="2662101"/>
          <a:ext cx="6798734" cy="3518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9367"/>
                <a:gridCol w="3399367"/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用法</a:t>
                      </a:r>
                      <a:endParaRPr lang="zh-TW" altLang="en-US" dirty="0"/>
                    </a:p>
                  </a:txBody>
                  <a:tcPr/>
                </a:tc>
              </a:tr>
              <a:tr h="592409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[</a:t>
                      </a:r>
                      <a:r>
                        <a:rPr lang="en-US" altLang="zh-TW" b="1" dirty="0" err="1" smtClean="0"/>
                        <a:t>Attr</a:t>
                      </a:r>
                      <a:r>
                        <a:rPr lang="en-US" altLang="zh-TW" b="1" dirty="0" smtClean="0"/>
                        <a:t>]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選擇擁有特定屬性的</a:t>
                      </a:r>
                      <a:r>
                        <a:rPr lang="en-US" altLang="zh-TW" b="0" dirty="0" smtClean="0"/>
                        <a:t>DOM</a:t>
                      </a:r>
                      <a:r>
                        <a:rPr lang="zh-TW" altLang="en-US" b="0" dirty="0" smtClean="0"/>
                        <a:t>物件</a:t>
                      </a:r>
                      <a:endParaRPr lang="zh-TW" altLang="en-US" b="0" dirty="0"/>
                    </a:p>
                  </a:txBody>
                  <a:tcPr/>
                </a:tc>
              </a:tr>
              <a:tr h="600636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[</a:t>
                      </a:r>
                      <a:r>
                        <a:rPr lang="en-US" altLang="zh-TW" b="1" dirty="0" err="1" smtClean="0"/>
                        <a:t>Attr</a:t>
                      </a:r>
                      <a:r>
                        <a:rPr lang="en-US" altLang="zh-TW" b="1" dirty="0" smtClean="0"/>
                        <a:t>=</a:t>
                      </a:r>
                      <a:r>
                        <a:rPr lang="en-US" altLang="zh-TW" b="1" dirty="0" err="1" smtClean="0"/>
                        <a:t>val</a:t>
                      </a:r>
                      <a:r>
                        <a:rPr lang="en-US" altLang="zh-TW" b="1" dirty="0" smtClean="0"/>
                        <a:t>]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選擇擁有特定屬性並且值為</a:t>
                      </a:r>
                      <a:r>
                        <a:rPr lang="en-US" altLang="zh-TW" b="0" dirty="0" err="1" smtClean="0"/>
                        <a:t>val</a:t>
                      </a:r>
                      <a:r>
                        <a:rPr lang="zh-TW" altLang="en-US" b="0" dirty="0" smtClean="0"/>
                        <a:t>的</a:t>
                      </a:r>
                      <a:r>
                        <a:rPr lang="en-US" altLang="zh-TW" b="0" dirty="0" smtClean="0"/>
                        <a:t>DOM</a:t>
                      </a:r>
                      <a:r>
                        <a:rPr lang="zh-TW" altLang="en-US" b="0" dirty="0" smtClean="0"/>
                        <a:t>物件</a:t>
                      </a:r>
                    </a:p>
                  </a:txBody>
                  <a:tcPr/>
                </a:tc>
              </a:tr>
              <a:tr h="600636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[</a:t>
                      </a:r>
                      <a:r>
                        <a:rPr lang="en-US" altLang="zh-TW" b="1" dirty="0" err="1" smtClean="0"/>
                        <a:t>Attr</a:t>
                      </a:r>
                      <a:r>
                        <a:rPr lang="en-US" altLang="zh-TW" b="1" dirty="0" smtClean="0"/>
                        <a:t>!=</a:t>
                      </a:r>
                      <a:r>
                        <a:rPr lang="en-US" altLang="zh-TW" b="1" dirty="0" err="1" smtClean="0"/>
                        <a:t>val</a:t>
                      </a:r>
                      <a:r>
                        <a:rPr lang="en-US" altLang="zh-TW" b="1" dirty="0" smtClean="0"/>
                        <a:t>]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選擇擁有特定屬性並且值不為</a:t>
                      </a:r>
                      <a:r>
                        <a:rPr lang="en-US" altLang="zh-TW" b="0" dirty="0" err="1" smtClean="0"/>
                        <a:t>val</a:t>
                      </a:r>
                      <a:r>
                        <a:rPr lang="zh-TW" altLang="en-US" b="0" dirty="0" smtClean="0"/>
                        <a:t>的</a:t>
                      </a:r>
                      <a:r>
                        <a:rPr lang="en-US" altLang="zh-TW" b="0" dirty="0" smtClean="0"/>
                        <a:t>DOM</a:t>
                      </a:r>
                      <a:r>
                        <a:rPr lang="zh-TW" altLang="en-US" b="0" dirty="0" smtClean="0"/>
                        <a:t>物件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[</a:t>
                      </a:r>
                      <a:r>
                        <a:rPr lang="en-US" altLang="zh-TW" b="1" dirty="0" err="1" smtClean="0"/>
                        <a:t>Attr</a:t>
                      </a:r>
                      <a:r>
                        <a:rPr lang="en-US" altLang="zh-TW" b="1" dirty="0" smtClean="0"/>
                        <a:t>^=</a:t>
                      </a:r>
                      <a:r>
                        <a:rPr lang="en-US" altLang="zh-TW" b="1" dirty="0" err="1" smtClean="0"/>
                        <a:t>val</a:t>
                      </a:r>
                      <a:r>
                        <a:rPr lang="en-US" altLang="zh-TW" b="1" dirty="0" smtClean="0"/>
                        <a:t>]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選擇擁有</a:t>
                      </a:r>
                      <a:r>
                        <a:rPr lang="en-US" altLang="zh-TW" b="0" dirty="0" err="1" smtClean="0"/>
                        <a:t>val</a:t>
                      </a:r>
                      <a:r>
                        <a:rPr lang="zh-TW" altLang="en-US" b="0" dirty="0" smtClean="0"/>
                        <a:t>作為屬性開頭的</a:t>
                      </a:r>
                      <a:r>
                        <a:rPr lang="en-US" altLang="zh-TW" b="0" dirty="0" smtClean="0"/>
                        <a:t>DOM</a:t>
                      </a:r>
                      <a:r>
                        <a:rPr lang="zh-TW" altLang="en-US" b="0" dirty="0" smtClean="0"/>
                        <a:t>物件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[</a:t>
                      </a:r>
                      <a:r>
                        <a:rPr lang="en-US" altLang="zh-TW" b="1" dirty="0" err="1" smtClean="0"/>
                        <a:t>Attr</a:t>
                      </a:r>
                      <a:r>
                        <a:rPr lang="en-US" altLang="zh-TW" b="1" dirty="0" smtClean="0"/>
                        <a:t>$=</a:t>
                      </a:r>
                      <a:r>
                        <a:rPr lang="en-US" altLang="zh-TW" b="1" dirty="0" err="1" smtClean="0"/>
                        <a:t>val</a:t>
                      </a:r>
                      <a:r>
                        <a:rPr lang="en-US" altLang="zh-TW" b="1" dirty="0" smtClean="0"/>
                        <a:t>]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選擇擁有</a:t>
                      </a:r>
                      <a:r>
                        <a:rPr lang="en-US" altLang="zh-TW" b="0" dirty="0" err="1" smtClean="0"/>
                        <a:t>val</a:t>
                      </a:r>
                      <a:r>
                        <a:rPr lang="zh-TW" altLang="en-US" b="0" dirty="0" smtClean="0"/>
                        <a:t>作為屬性結尾的</a:t>
                      </a:r>
                      <a:r>
                        <a:rPr lang="en-US" altLang="zh-TW" b="0" dirty="0" smtClean="0"/>
                        <a:t>DOM</a:t>
                      </a:r>
                      <a:r>
                        <a:rPr lang="zh-TW" altLang="en-US" b="0" dirty="0" smtClean="0"/>
                        <a:t>物件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207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$(</a:t>
            </a:r>
            <a:r>
              <a:rPr lang="en-US" altLang="zh-TW" b="1" dirty="0"/>
              <a:t>Selector</a:t>
            </a:r>
            <a:r>
              <a:rPr lang="en-US" altLang="zh-TW" dirty="0"/>
              <a:t>) : </a:t>
            </a:r>
            <a:r>
              <a:rPr lang="en-US" altLang="zh-TW" dirty="0" smtClean="0"/>
              <a:t>Filter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276528"/>
              </p:ext>
            </p:extLst>
          </p:nvPr>
        </p:nvGraphicFramePr>
        <p:xfrm>
          <a:off x="1176866" y="2662101"/>
          <a:ext cx="6798734" cy="3479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9367"/>
                <a:gridCol w="3399367"/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用法</a:t>
                      </a:r>
                      <a:endParaRPr lang="zh-TW" altLang="en-US" dirty="0"/>
                    </a:p>
                  </a:txBody>
                  <a:tcPr/>
                </a:tc>
              </a:tr>
              <a:tr h="592409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:checked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過濾出有被</a:t>
                      </a:r>
                      <a:r>
                        <a:rPr lang="en-US" altLang="zh-TW" b="0" dirty="0" smtClean="0"/>
                        <a:t>check</a:t>
                      </a:r>
                      <a:r>
                        <a:rPr lang="zh-TW" altLang="en-US" b="0" dirty="0" smtClean="0"/>
                        <a:t>的</a:t>
                      </a:r>
                      <a:r>
                        <a:rPr lang="en-US" altLang="zh-TW" b="0" dirty="0" smtClean="0"/>
                        <a:t>DOM</a:t>
                      </a:r>
                      <a:r>
                        <a:rPr lang="zh-TW" altLang="en-US" b="0" dirty="0" smtClean="0"/>
                        <a:t>物件。</a:t>
                      </a:r>
                      <a:endParaRPr lang="zh-TW" altLang="en-US" b="0" dirty="0"/>
                    </a:p>
                  </a:txBody>
                  <a:tcPr/>
                </a:tc>
              </a:tr>
              <a:tr h="600636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:selected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過濾出有被</a:t>
                      </a:r>
                      <a:r>
                        <a:rPr lang="en-US" altLang="zh-TW" b="0" dirty="0" smtClean="0"/>
                        <a:t>select</a:t>
                      </a:r>
                      <a:r>
                        <a:rPr lang="zh-TW" altLang="en-US" b="0" dirty="0" smtClean="0"/>
                        <a:t>的</a:t>
                      </a:r>
                      <a:r>
                        <a:rPr lang="en-US" altLang="zh-TW" b="0" dirty="0" smtClean="0"/>
                        <a:t>DOM</a:t>
                      </a:r>
                      <a:r>
                        <a:rPr lang="zh-TW" altLang="en-US" b="0" dirty="0" smtClean="0"/>
                        <a:t>物件。</a:t>
                      </a:r>
                      <a:endParaRPr lang="zh-TW" altLang="en-US" b="0" dirty="0"/>
                    </a:p>
                  </a:txBody>
                  <a:tcPr/>
                </a:tc>
              </a:tr>
              <a:tr h="600636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:first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過濾出第一個被選到的</a:t>
                      </a:r>
                      <a:r>
                        <a:rPr lang="en-US" altLang="zh-TW" b="0" dirty="0" smtClean="0"/>
                        <a:t>DOM</a:t>
                      </a:r>
                      <a:r>
                        <a:rPr lang="zh-TW" altLang="en-US" b="0" dirty="0" smtClean="0"/>
                        <a:t>物件。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:last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過濾出最後一個被選到</a:t>
                      </a:r>
                      <a:r>
                        <a:rPr lang="en-US" altLang="zh-TW" b="0" dirty="0" smtClean="0"/>
                        <a:t>DOM</a:t>
                      </a:r>
                      <a:r>
                        <a:rPr lang="zh-TW" altLang="en-US" b="0" dirty="0" smtClean="0"/>
                        <a:t>物件。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:not(Selector)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過濾出不是</a:t>
                      </a:r>
                      <a:r>
                        <a:rPr lang="en-US" altLang="zh-TW" b="0" dirty="0" smtClean="0"/>
                        <a:t>Selector</a:t>
                      </a:r>
                      <a:r>
                        <a:rPr lang="zh-TW" altLang="en-US" b="0" dirty="0" smtClean="0"/>
                        <a:t>中的</a:t>
                      </a:r>
                      <a:r>
                        <a:rPr lang="en-US" altLang="zh-TW" b="0" dirty="0" smtClean="0"/>
                        <a:t>DOM</a:t>
                      </a:r>
                      <a:r>
                        <a:rPr lang="zh-TW" altLang="en-US" b="0" dirty="0" smtClean="0"/>
                        <a:t>物件。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769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DOM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6437" y="2394857"/>
            <a:ext cx="7740877" cy="387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7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$(</a:t>
            </a:r>
            <a:r>
              <a:rPr lang="en-US" altLang="zh-TW" b="1" dirty="0"/>
              <a:t>Selector</a:t>
            </a:r>
            <a:r>
              <a:rPr lang="en-US" altLang="zh-TW" dirty="0"/>
              <a:t>) : </a:t>
            </a:r>
            <a:r>
              <a:rPr lang="en-US" altLang="zh-TW" dirty="0" smtClean="0"/>
              <a:t>Filter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76866" y="2662101"/>
          <a:ext cx="6798734" cy="3479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9367"/>
                <a:gridCol w="3399367"/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用法</a:t>
                      </a:r>
                      <a:endParaRPr lang="zh-TW" altLang="en-US" dirty="0"/>
                    </a:p>
                  </a:txBody>
                  <a:tcPr/>
                </a:tc>
              </a:tr>
              <a:tr h="592409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:checked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過濾出有被</a:t>
                      </a:r>
                      <a:r>
                        <a:rPr lang="en-US" altLang="zh-TW" b="0" dirty="0" smtClean="0"/>
                        <a:t>check</a:t>
                      </a:r>
                      <a:r>
                        <a:rPr lang="zh-TW" altLang="en-US" b="0" dirty="0" smtClean="0"/>
                        <a:t>的</a:t>
                      </a:r>
                      <a:r>
                        <a:rPr lang="en-US" altLang="zh-TW" b="0" dirty="0" smtClean="0"/>
                        <a:t>DOM</a:t>
                      </a:r>
                      <a:r>
                        <a:rPr lang="zh-TW" altLang="en-US" b="0" dirty="0" smtClean="0"/>
                        <a:t>物件。</a:t>
                      </a:r>
                      <a:endParaRPr lang="zh-TW" altLang="en-US" b="0" dirty="0"/>
                    </a:p>
                  </a:txBody>
                  <a:tcPr/>
                </a:tc>
              </a:tr>
              <a:tr h="600636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:selected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過濾出有被</a:t>
                      </a:r>
                      <a:r>
                        <a:rPr lang="en-US" altLang="zh-TW" b="0" dirty="0" smtClean="0"/>
                        <a:t>select</a:t>
                      </a:r>
                      <a:r>
                        <a:rPr lang="zh-TW" altLang="en-US" b="0" dirty="0" smtClean="0"/>
                        <a:t>的</a:t>
                      </a:r>
                      <a:r>
                        <a:rPr lang="en-US" altLang="zh-TW" b="0" dirty="0" smtClean="0"/>
                        <a:t>DOM</a:t>
                      </a:r>
                      <a:r>
                        <a:rPr lang="zh-TW" altLang="en-US" b="0" dirty="0" smtClean="0"/>
                        <a:t>物件。</a:t>
                      </a:r>
                      <a:endParaRPr lang="zh-TW" altLang="en-US" b="0" dirty="0"/>
                    </a:p>
                  </a:txBody>
                  <a:tcPr/>
                </a:tc>
              </a:tr>
              <a:tr h="600636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:first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過濾出第一個被選到的</a:t>
                      </a:r>
                      <a:r>
                        <a:rPr lang="en-US" altLang="zh-TW" b="0" dirty="0" smtClean="0"/>
                        <a:t>DOM</a:t>
                      </a:r>
                      <a:r>
                        <a:rPr lang="zh-TW" altLang="en-US" b="0" dirty="0" smtClean="0"/>
                        <a:t>物件。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:last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過濾出最後一個被選到</a:t>
                      </a:r>
                      <a:r>
                        <a:rPr lang="en-US" altLang="zh-TW" b="0" dirty="0" smtClean="0"/>
                        <a:t>DOM</a:t>
                      </a:r>
                      <a:r>
                        <a:rPr lang="zh-TW" altLang="en-US" b="0" dirty="0" smtClean="0"/>
                        <a:t>物件。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:not(Selector)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過濾出不是</a:t>
                      </a:r>
                      <a:r>
                        <a:rPr lang="en-US" altLang="zh-TW" b="0" dirty="0" smtClean="0"/>
                        <a:t>Selector</a:t>
                      </a:r>
                      <a:r>
                        <a:rPr lang="zh-TW" altLang="en-US" b="0" dirty="0" smtClean="0"/>
                        <a:t>中的</a:t>
                      </a:r>
                      <a:r>
                        <a:rPr lang="en-US" altLang="zh-TW" b="0" dirty="0" smtClean="0"/>
                        <a:t>DOM</a:t>
                      </a:r>
                      <a:r>
                        <a:rPr lang="zh-TW" altLang="en-US" b="0" dirty="0" smtClean="0"/>
                        <a:t>物件。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695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$(</a:t>
            </a:r>
            <a:r>
              <a:rPr lang="en-US" altLang="zh-TW" b="1" dirty="0"/>
              <a:t>Selector</a:t>
            </a:r>
            <a:r>
              <a:rPr lang="en-US" altLang="zh-TW" dirty="0"/>
              <a:t>) : </a:t>
            </a:r>
            <a:r>
              <a:rPr lang="en-US" altLang="zh-TW" dirty="0" smtClean="0"/>
              <a:t>Combinations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918270"/>
              </p:ext>
            </p:extLst>
          </p:nvPr>
        </p:nvGraphicFramePr>
        <p:xfrm>
          <a:off x="1176866" y="2662101"/>
          <a:ext cx="6798734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9367"/>
                <a:gridCol w="3399367"/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用法</a:t>
                      </a:r>
                      <a:endParaRPr lang="zh-TW" altLang="en-US" dirty="0"/>
                    </a:p>
                  </a:txBody>
                  <a:tcPr/>
                </a:tc>
              </a:tr>
              <a:tr h="592409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A B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符合</a:t>
                      </a:r>
                      <a:r>
                        <a:rPr lang="en-US" altLang="zh-TW" b="0" dirty="0" smtClean="0"/>
                        <a:t>A</a:t>
                      </a:r>
                      <a:r>
                        <a:rPr lang="zh-TW" altLang="en-US" b="0" dirty="0" smtClean="0"/>
                        <a:t>的所有子節點，而有符合</a:t>
                      </a:r>
                      <a:r>
                        <a:rPr lang="en-US" altLang="zh-TW" b="0" dirty="0" smtClean="0"/>
                        <a:t>B</a:t>
                      </a:r>
                      <a:r>
                        <a:rPr lang="zh-TW" altLang="en-US" b="0" dirty="0" smtClean="0"/>
                        <a:t>的。</a:t>
                      </a:r>
                      <a:endParaRPr lang="zh-TW" altLang="en-US" b="0" dirty="0"/>
                    </a:p>
                  </a:txBody>
                  <a:tcPr/>
                </a:tc>
              </a:tr>
              <a:tr h="600636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A&gt;B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符合</a:t>
                      </a:r>
                      <a:r>
                        <a:rPr lang="en-US" altLang="zh-TW" b="0" dirty="0" smtClean="0"/>
                        <a:t>A</a:t>
                      </a:r>
                      <a:r>
                        <a:rPr lang="zh-TW" altLang="en-US" b="0" dirty="0" smtClean="0"/>
                        <a:t>的所有第一代子節點，而有符合</a:t>
                      </a:r>
                      <a:r>
                        <a:rPr lang="en-US" altLang="zh-TW" b="0" dirty="0" smtClean="0"/>
                        <a:t>B</a:t>
                      </a:r>
                      <a:r>
                        <a:rPr lang="zh-TW" altLang="en-US" b="0" dirty="0" smtClean="0"/>
                        <a:t>的。</a:t>
                      </a:r>
                      <a:endParaRPr lang="zh-TW" altLang="en-US" b="0" dirty="0"/>
                    </a:p>
                  </a:txBody>
                  <a:tcPr/>
                </a:tc>
              </a:tr>
              <a:tr h="600636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A+B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/>
                        <a:t>A</a:t>
                      </a:r>
                      <a:r>
                        <a:rPr lang="zh-TW" altLang="en-US" b="0" dirty="0" smtClean="0"/>
                        <a:t>下一個緊接的兄弟節點是</a:t>
                      </a:r>
                      <a:r>
                        <a:rPr lang="en-US" altLang="zh-TW" b="0" dirty="0" smtClean="0"/>
                        <a:t>B</a:t>
                      </a:r>
                      <a:r>
                        <a:rPr lang="zh-TW" altLang="en-US" b="0" dirty="0" smtClean="0"/>
                        <a:t>的這種組合。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A-B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/>
                        <a:t>A</a:t>
                      </a:r>
                      <a:r>
                        <a:rPr lang="zh-TW" altLang="en-US" b="0" dirty="0" smtClean="0"/>
                        <a:t>下面所有的兄弟節點是</a:t>
                      </a:r>
                      <a:r>
                        <a:rPr lang="en-US" altLang="zh-TW" b="0" dirty="0" smtClean="0"/>
                        <a:t>B</a:t>
                      </a:r>
                      <a:r>
                        <a:rPr lang="zh-TW" altLang="en-US" b="0" dirty="0" smtClean="0"/>
                        <a:t>的這種組合。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508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Selection methods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.first():</a:t>
            </a:r>
            <a:r>
              <a:rPr lang="zh-TW" altLang="en-US" dirty="0" smtClean="0"/>
              <a:t>第一個</a:t>
            </a:r>
            <a:endParaRPr lang="en-US" altLang="zh-TW" dirty="0" smtClean="0"/>
          </a:p>
          <a:p>
            <a:r>
              <a:rPr lang="en-US" altLang="zh-TW" dirty="0" smtClean="0"/>
              <a:t>.last():</a:t>
            </a:r>
            <a:r>
              <a:rPr lang="zh-TW" altLang="en-US" dirty="0" smtClean="0"/>
              <a:t>最後一個</a:t>
            </a:r>
            <a:endParaRPr lang="en-US" altLang="zh-TW" dirty="0" smtClean="0"/>
          </a:p>
          <a:p>
            <a:r>
              <a:rPr lang="en-US" altLang="zh-TW" dirty="0" smtClean="0"/>
              <a:t>.</a:t>
            </a:r>
            <a:r>
              <a:rPr lang="en-US" altLang="zh-TW" dirty="0" err="1" smtClean="0"/>
              <a:t>eq</a:t>
            </a:r>
            <a:r>
              <a:rPr lang="en-US" altLang="zh-TW" dirty="0" smtClean="0"/>
              <a:t>(n):</a:t>
            </a:r>
            <a:r>
              <a:rPr lang="zh-TW" altLang="en-US" dirty="0" smtClean="0"/>
              <a:t>第</a:t>
            </a:r>
            <a:r>
              <a:rPr lang="en-US" altLang="zh-TW" dirty="0" smtClean="0"/>
              <a:t>n+1</a:t>
            </a:r>
            <a:r>
              <a:rPr lang="zh-TW" altLang="en-US" dirty="0" smtClean="0"/>
              <a:t>個</a:t>
            </a:r>
            <a:endParaRPr lang="en-US" altLang="zh-TW" dirty="0" smtClean="0"/>
          </a:p>
          <a:p>
            <a:r>
              <a:rPr lang="en-US" altLang="zh-TW" dirty="0" smtClean="0"/>
              <a:t>.slice(</a:t>
            </a:r>
            <a:r>
              <a:rPr lang="en-US" altLang="zh-TW" dirty="0" err="1" smtClean="0"/>
              <a:t>x,y</a:t>
            </a:r>
            <a:r>
              <a:rPr lang="en-US" altLang="zh-TW" dirty="0" smtClean="0"/>
              <a:t>):</a:t>
            </a:r>
            <a:r>
              <a:rPr lang="zh-TW" altLang="en-US" dirty="0" smtClean="0"/>
              <a:t>切出</a:t>
            </a:r>
            <a:r>
              <a:rPr lang="en-US" altLang="zh-TW" dirty="0" smtClean="0"/>
              <a:t>x+1</a:t>
            </a:r>
            <a:r>
              <a:rPr lang="zh-TW" altLang="en-US" dirty="0" smtClean="0"/>
              <a:t>到</a:t>
            </a:r>
            <a:r>
              <a:rPr lang="en-US" altLang="zh-TW" dirty="0" smtClean="0"/>
              <a:t>y</a:t>
            </a:r>
            <a:r>
              <a:rPr lang="zh-TW" altLang="en-US" dirty="0" smtClean="0"/>
              <a:t>的元素</a:t>
            </a:r>
            <a:endParaRPr lang="en-US" altLang="zh-TW" dirty="0" smtClean="0"/>
          </a:p>
          <a:p>
            <a:r>
              <a:rPr lang="en-US" altLang="zh-TW" dirty="0" smtClean="0"/>
              <a:t>.filter([</a:t>
            </a:r>
            <a:r>
              <a:rPr lang="en-US" altLang="zh-TW" dirty="0" err="1" smtClean="0"/>
              <a:t>Selector|Function|Elements|jQuery</a:t>
            </a:r>
            <a:r>
              <a:rPr lang="en-US" altLang="zh-TW" dirty="0" smtClean="0"/>
              <a:t>]):</a:t>
            </a:r>
          </a:p>
          <a:p>
            <a:pPr marL="0" indent="0">
              <a:buNone/>
            </a:pPr>
            <a:r>
              <a:rPr lang="zh-TW" altLang="en-US" dirty="0" smtClean="0"/>
              <a:t>依照</a:t>
            </a:r>
            <a:r>
              <a:rPr lang="zh-TW" altLang="en-US" dirty="0"/>
              <a:t>輸入</a:t>
            </a:r>
            <a:r>
              <a:rPr lang="zh-TW" altLang="en-US" dirty="0" smtClean="0"/>
              <a:t>過濾所選的元素。</a:t>
            </a:r>
            <a:endParaRPr lang="en-US" altLang="zh-TW" dirty="0" smtClean="0"/>
          </a:p>
          <a:p>
            <a:r>
              <a:rPr lang="en-US" altLang="zh-TW" dirty="0" smtClean="0"/>
              <a:t>.not([</a:t>
            </a:r>
            <a:r>
              <a:rPr lang="en-US" altLang="zh-TW" dirty="0" err="1" smtClean="0"/>
              <a:t>Selector|Function|jQuery</a:t>
            </a:r>
            <a:r>
              <a:rPr lang="en-US" altLang="zh-TW" dirty="0" smtClean="0"/>
              <a:t>]):</a:t>
            </a:r>
          </a:p>
          <a:p>
            <a:pPr marL="0" indent="0">
              <a:buNone/>
            </a:pPr>
            <a:r>
              <a:rPr lang="zh-TW" altLang="en-US" dirty="0" smtClean="0"/>
              <a:t>過濾是輸入的，回傳不是的。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154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Selection methods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.add([</a:t>
            </a:r>
            <a:r>
              <a:rPr lang="en-US" altLang="zh-TW" dirty="0" err="1" smtClean="0"/>
              <a:t>Selector|Elements|HtmlString|jQuery</a:t>
            </a:r>
            <a:r>
              <a:rPr lang="en-US" altLang="zh-TW" dirty="0" smtClean="0"/>
              <a:t>])</a:t>
            </a:r>
            <a:r>
              <a:rPr lang="zh-TW" altLang="en-US" dirty="0" smtClean="0"/>
              <a:t>加入新的元素。</a:t>
            </a:r>
            <a:endParaRPr lang="en-US" altLang="zh-TW" dirty="0" smtClean="0"/>
          </a:p>
          <a:p>
            <a:r>
              <a:rPr lang="en-US" altLang="zh-TW" dirty="0" smtClean="0"/>
              <a:t>.find(</a:t>
            </a:r>
            <a:r>
              <a:rPr lang="en-US" altLang="zh-TW" dirty="0" err="1"/>
              <a:t>Selector|Elements</a:t>
            </a:r>
            <a:r>
              <a:rPr lang="en-US" altLang="zh-TW" dirty="0" smtClean="0"/>
              <a:t>):</a:t>
            </a:r>
            <a:r>
              <a:rPr lang="zh-TW" altLang="en-US" dirty="0" smtClean="0"/>
              <a:t>從目前的選中的元素再下去搜尋，包括元素自己與</a:t>
            </a:r>
            <a:r>
              <a:rPr lang="zh-TW" altLang="en-US" dirty="0"/>
              <a:t>元素</a:t>
            </a:r>
            <a:r>
              <a:rPr lang="zh-TW" altLang="en-US" dirty="0" smtClean="0"/>
              <a:t>的子代。</a:t>
            </a:r>
            <a:endParaRPr lang="en-US" altLang="zh-TW" dirty="0" smtClean="0"/>
          </a:p>
          <a:p>
            <a:r>
              <a:rPr lang="en-US" altLang="zh-TW" dirty="0" smtClean="0"/>
              <a:t>.children(selector):</a:t>
            </a:r>
            <a:r>
              <a:rPr lang="zh-TW" altLang="en-US" dirty="0"/>
              <a:t>從目前的選中</a:t>
            </a:r>
            <a:r>
              <a:rPr lang="zh-TW" altLang="en-US" dirty="0" smtClean="0"/>
              <a:t>的子</a:t>
            </a:r>
            <a:r>
              <a:rPr lang="zh-TW" altLang="en-US" dirty="0"/>
              <a:t>代</a:t>
            </a:r>
            <a:r>
              <a:rPr lang="zh-TW" altLang="en-US" dirty="0" smtClean="0"/>
              <a:t>元素</a:t>
            </a:r>
            <a:r>
              <a:rPr lang="zh-TW" altLang="en-US" dirty="0"/>
              <a:t>再下去</a:t>
            </a:r>
            <a:r>
              <a:rPr lang="zh-TW" altLang="en-US" dirty="0" smtClean="0"/>
              <a:t>搜尋。</a:t>
            </a:r>
            <a:endParaRPr lang="en-US" altLang="zh-TW" dirty="0" smtClean="0"/>
          </a:p>
          <a:p>
            <a:r>
              <a:rPr lang="en-US" altLang="zh-TW" dirty="0" smtClean="0"/>
              <a:t>.</a:t>
            </a:r>
            <a:r>
              <a:rPr lang="en-US" altLang="zh-TW" dirty="0" err="1" smtClean="0"/>
              <a:t>prev</a:t>
            </a:r>
            <a:r>
              <a:rPr lang="en-US" altLang="zh-TW" dirty="0" smtClean="0"/>
              <a:t>(</a:t>
            </a:r>
            <a:r>
              <a:rPr lang="en-US" altLang="zh-TW" dirty="0"/>
              <a:t>Selector</a:t>
            </a:r>
            <a:r>
              <a:rPr lang="en-US" altLang="zh-TW" dirty="0" smtClean="0"/>
              <a:t>)/.</a:t>
            </a:r>
            <a:r>
              <a:rPr lang="en-US" altLang="zh-TW" dirty="0"/>
              <a:t>next(Selector</a:t>
            </a:r>
            <a:r>
              <a:rPr lang="en-US" altLang="zh-TW" dirty="0" smtClean="0"/>
              <a:t>):</a:t>
            </a:r>
            <a:r>
              <a:rPr lang="zh-TW" altLang="en-US" dirty="0" smtClean="0"/>
              <a:t>找鄰居。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254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Selection methods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98914" y="2987040"/>
            <a:ext cx="3748702" cy="294741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000" dirty="0" smtClean="0"/>
              <a:t>&lt;</a:t>
            </a:r>
            <a:r>
              <a:rPr lang="en-US" altLang="zh-TW" sz="2000" dirty="0" err="1"/>
              <a:t>ul</a:t>
            </a:r>
            <a:r>
              <a:rPr lang="en-US" altLang="zh-TW" sz="2000" dirty="0"/>
              <a:t> class="first"&gt;</a:t>
            </a:r>
          </a:p>
          <a:p>
            <a:pPr marL="0" indent="0">
              <a:buNone/>
            </a:pPr>
            <a:r>
              <a:rPr lang="en-US" altLang="zh-TW" sz="2000" dirty="0"/>
              <a:t>  &lt;li class="foo"&gt;list item 1&lt;/li&gt;</a:t>
            </a:r>
          </a:p>
          <a:p>
            <a:pPr marL="0" indent="0">
              <a:buNone/>
            </a:pPr>
            <a:r>
              <a:rPr lang="en-US" altLang="zh-TW" sz="2000" dirty="0"/>
              <a:t>  &lt;li&gt;list item 2&lt;/li&gt;</a:t>
            </a:r>
          </a:p>
          <a:p>
            <a:pPr marL="0" indent="0">
              <a:buNone/>
            </a:pPr>
            <a:r>
              <a:rPr lang="en-US" altLang="zh-TW" sz="2000" dirty="0"/>
              <a:t>  &lt;li class="bar"&gt;list item 3&lt;/li&gt;</a:t>
            </a:r>
          </a:p>
          <a:p>
            <a:pPr marL="0" indent="0">
              <a:buNone/>
            </a:pPr>
            <a:r>
              <a:rPr lang="en-US" altLang="zh-TW" sz="2000" dirty="0"/>
              <a:t>&lt;/</a:t>
            </a:r>
            <a:r>
              <a:rPr lang="en-US" altLang="zh-TW" sz="2000" dirty="0" err="1"/>
              <a:t>ul</a:t>
            </a:r>
            <a:r>
              <a:rPr lang="en-US" altLang="zh-TW" sz="2000" dirty="0" smtClean="0"/>
              <a:t>&gt;</a:t>
            </a:r>
            <a:endParaRPr lang="en-US" altLang="zh-TW" sz="2000" dirty="0"/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>
          <a:xfrm>
            <a:off x="4645152" y="2987040"/>
            <a:ext cx="3925824" cy="294741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TW" dirty="0"/>
              <a:t>$( "</a:t>
            </a:r>
            <a:r>
              <a:rPr lang="en-US" altLang="zh-TW" dirty="0" err="1" smtClean="0"/>
              <a:t>ul</a:t>
            </a:r>
            <a:r>
              <a:rPr lang="en-US" altLang="zh-TW" dirty="0" smtClean="0"/>
              <a:t>" 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  .find( ".foo" )</a:t>
            </a:r>
          </a:p>
          <a:p>
            <a:pPr marL="0" indent="0">
              <a:buNone/>
            </a:pPr>
            <a:r>
              <a:rPr lang="en-US" altLang="zh-TW" dirty="0"/>
              <a:t>    .</a:t>
            </a:r>
            <a:r>
              <a:rPr lang="en-US" altLang="zh-TW" dirty="0" err="1"/>
              <a:t>css</a:t>
            </a:r>
            <a:r>
              <a:rPr lang="en-US" altLang="zh-TW" dirty="0"/>
              <a:t>( "background-color", "red" )</a:t>
            </a:r>
          </a:p>
          <a:p>
            <a:pPr marL="0" indent="0">
              <a:buNone/>
            </a:pPr>
            <a:r>
              <a:rPr lang="en-US" altLang="zh-TW" dirty="0"/>
              <a:t>  .end()</a:t>
            </a:r>
          </a:p>
          <a:p>
            <a:pPr marL="0" indent="0">
              <a:buNone/>
            </a:pPr>
            <a:r>
              <a:rPr lang="en-US" altLang="zh-TW" dirty="0"/>
              <a:t>  .find( ".bar" )</a:t>
            </a:r>
          </a:p>
          <a:p>
            <a:pPr marL="0" indent="0">
              <a:buNone/>
            </a:pPr>
            <a:r>
              <a:rPr lang="en-US" altLang="zh-TW" dirty="0"/>
              <a:t>    .</a:t>
            </a:r>
            <a:r>
              <a:rPr lang="en-US" altLang="zh-TW" dirty="0" err="1"/>
              <a:t>css</a:t>
            </a:r>
            <a:r>
              <a:rPr lang="en-US" altLang="zh-TW" dirty="0"/>
              <a:t>( "background-color", "green" );</a:t>
            </a:r>
            <a:endParaRPr lang="zh-TW" altLang="en-US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1176865" y="2490135"/>
            <a:ext cx="6798736" cy="4603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.end()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701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$</a:t>
            </a:r>
            <a:r>
              <a:rPr lang="zh-TW" altLang="en-US" dirty="0" smtClean="0"/>
              <a:t>不是萬能，沒</a:t>
            </a:r>
            <a:r>
              <a:rPr lang="en-US" altLang="zh-TW" dirty="0" smtClean="0"/>
              <a:t>$</a:t>
            </a:r>
            <a:r>
              <a:rPr lang="zh-TW" altLang="en-US" dirty="0" smtClean="0"/>
              <a:t>萬萬不能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Getter/Setter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254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Getter/Setter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jQuery </a:t>
            </a:r>
            <a:r>
              <a:rPr lang="zh-TW" altLang="en-US" dirty="0" smtClean="0"/>
              <a:t>並沒有設計一對方法，一個叫做</a:t>
            </a:r>
            <a:r>
              <a:rPr lang="en-US" altLang="zh-TW" dirty="0" err="1" smtClean="0"/>
              <a:t>getXXX</a:t>
            </a:r>
            <a:r>
              <a:rPr lang="zh-TW" altLang="en-US" dirty="0" smtClean="0"/>
              <a:t>，一個叫做</a:t>
            </a:r>
            <a:r>
              <a:rPr lang="en-US" altLang="zh-TW" dirty="0" err="1" smtClean="0"/>
              <a:t>setXXX</a:t>
            </a:r>
            <a:r>
              <a:rPr lang="zh-TW" altLang="en-US" dirty="0" smtClean="0"/>
              <a:t>，而是共用同一個方法，有給值是</a:t>
            </a:r>
            <a:r>
              <a:rPr lang="en-US" altLang="zh-TW" dirty="0" smtClean="0"/>
              <a:t>set</a:t>
            </a:r>
            <a:r>
              <a:rPr lang="zh-TW" altLang="en-US" dirty="0" smtClean="0"/>
              <a:t>，沒有給值是</a:t>
            </a:r>
            <a:r>
              <a:rPr lang="en-US" altLang="zh-TW" dirty="0" smtClean="0"/>
              <a:t>get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set</a:t>
            </a:r>
            <a:r>
              <a:rPr lang="zh-TW" altLang="en-US" dirty="0" smtClean="0"/>
              <a:t>方法，會設定值後回傳該物件。</a:t>
            </a:r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get</a:t>
            </a:r>
            <a:r>
              <a:rPr lang="zh-TW" altLang="en-US" dirty="0" smtClean="0"/>
              <a:t>方法，只會回傳第一個元素的值。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923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Getter/Setter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Attribute</a:t>
            </a:r>
          </a:p>
          <a:p>
            <a:r>
              <a:rPr lang="en-US" altLang="zh-TW" dirty="0"/>
              <a:t>Property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2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Attribute VS </a:t>
            </a:r>
            <a:r>
              <a:rPr lang="en-US" altLang="zh-TW" dirty="0"/>
              <a:t>Property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&lt;input type="checkbox" checked&gt;</a:t>
            </a:r>
          </a:p>
          <a:p>
            <a:r>
              <a:rPr lang="en-US" altLang="zh-TW" dirty="0" smtClean="0"/>
              <a:t>type : </a:t>
            </a:r>
            <a:r>
              <a:rPr lang="zh-TW" altLang="en-US" dirty="0" smtClean="0"/>
              <a:t>是屬性</a:t>
            </a:r>
            <a:r>
              <a:rPr lang="en-US" altLang="zh-TW" dirty="0" smtClean="0"/>
              <a:t>Attribute.</a:t>
            </a:r>
          </a:p>
          <a:p>
            <a:r>
              <a:rPr lang="en-US" altLang="zh-TW" dirty="0" smtClean="0"/>
              <a:t>checked :</a:t>
            </a:r>
            <a:r>
              <a:rPr lang="zh-TW" altLang="en-US" dirty="0" smtClean="0"/>
              <a:t>是特性</a:t>
            </a:r>
            <a:r>
              <a:rPr lang="en-US" altLang="zh-TW" dirty="0" smtClean="0"/>
              <a:t>Property.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969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.</a:t>
            </a:r>
            <a:r>
              <a:rPr lang="en-US" altLang="zh-TW" b="1" dirty="0" err="1"/>
              <a:t>attr</a:t>
            </a:r>
            <a:r>
              <a:rPr lang="en-US" altLang="zh-TW" b="1" dirty="0" smtClean="0"/>
              <a:t>()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回</a:t>
            </a:r>
            <a:r>
              <a:rPr lang="zh-TW" altLang="en-US" dirty="0"/>
              <a:t>傳所要查詢的屬性值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.</a:t>
            </a:r>
            <a:r>
              <a:rPr lang="en-US" altLang="zh-TW" dirty="0" err="1" smtClean="0"/>
              <a:t>attr</a:t>
            </a:r>
            <a:r>
              <a:rPr lang="en-US" altLang="zh-TW" dirty="0" smtClean="0"/>
              <a:t>( </a:t>
            </a:r>
            <a:r>
              <a:rPr lang="en-US" altLang="zh-TW" b="1" dirty="0" smtClean="0"/>
              <a:t>String</a:t>
            </a:r>
            <a:r>
              <a:rPr lang="en-US" altLang="zh-TW" dirty="0" smtClean="0"/>
              <a:t> </a:t>
            </a:r>
            <a:r>
              <a:rPr lang="en-US" altLang="zh-TW" dirty="0" err="1"/>
              <a:t>attributeName</a:t>
            </a:r>
            <a:r>
              <a:rPr lang="en-US" altLang="zh-TW" dirty="0" smtClean="0"/>
              <a:t>):</a:t>
            </a:r>
          </a:p>
          <a:p>
            <a:pPr marL="0" indent="0">
              <a:buNone/>
            </a:pPr>
            <a:r>
              <a:rPr lang="zh-TW" altLang="en-US" dirty="0" smtClean="0"/>
              <a:t>設定</a:t>
            </a:r>
            <a:r>
              <a:rPr lang="zh-TW" altLang="en-US" dirty="0"/>
              <a:t>屬性</a:t>
            </a:r>
            <a:r>
              <a:rPr lang="zh-TW" altLang="en-US" dirty="0" smtClean="0"/>
              <a:t>值</a:t>
            </a:r>
            <a:endParaRPr lang="en-US" altLang="zh-TW" dirty="0" smtClean="0"/>
          </a:p>
          <a:p>
            <a:r>
              <a:rPr lang="en-US" altLang="zh-TW" dirty="0"/>
              <a:t>.</a:t>
            </a:r>
            <a:r>
              <a:rPr lang="en-US" altLang="zh-TW" dirty="0" err="1" smtClean="0"/>
              <a:t>attr</a:t>
            </a:r>
            <a:r>
              <a:rPr lang="en-US" altLang="zh-TW" dirty="0" smtClean="0"/>
              <a:t>( </a:t>
            </a:r>
            <a:r>
              <a:rPr lang="en-US" altLang="zh-TW" b="1" dirty="0" smtClean="0"/>
              <a:t>String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attributeName</a:t>
            </a:r>
            <a:r>
              <a:rPr lang="en-US" altLang="zh-TW" dirty="0" smtClean="0"/>
              <a:t>,</a:t>
            </a:r>
            <a:r>
              <a:rPr lang="en-US" altLang="zh-TW" dirty="0"/>
              <a:t> </a:t>
            </a:r>
            <a:r>
              <a:rPr lang="en-US" altLang="zh-TW" dirty="0" smtClean="0"/>
              <a:t>[</a:t>
            </a:r>
            <a:r>
              <a:rPr lang="en-US" altLang="zh-TW" b="1" dirty="0" err="1" smtClean="0"/>
              <a:t>String|Number</a:t>
            </a:r>
            <a:r>
              <a:rPr lang="en-US" altLang="zh-TW" dirty="0" smtClean="0"/>
              <a:t>] value )</a:t>
            </a:r>
          </a:p>
          <a:p>
            <a:r>
              <a:rPr lang="en-US" altLang="zh-TW" dirty="0" smtClean="0"/>
              <a:t>.</a:t>
            </a:r>
            <a:r>
              <a:rPr lang="en-US" altLang="zh-TW" dirty="0" err="1" smtClean="0"/>
              <a:t>attr</a:t>
            </a:r>
            <a:r>
              <a:rPr lang="en-US" altLang="zh-TW" dirty="0" smtClean="0"/>
              <a:t>( </a:t>
            </a:r>
            <a:r>
              <a:rPr lang="en-US" altLang="zh-TW" b="1" dirty="0" err="1" smtClean="0"/>
              <a:t>PlainObject</a:t>
            </a:r>
            <a:r>
              <a:rPr lang="zh-TW" altLang="en-US" dirty="0" smtClean="0"/>
              <a:t> </a:t>
            </a:r>
            <a:r>
              <a:rPr lang="en-US" altLang="zh-TW" dirty="0" smtClean="0"/>
              <a:t>attributes )</a:t>
            </a:r>
          </a:p>
          <a:p>
            <a:r>
              <a:rPr lang="en-US" altLang="zh-TW" dirty="0" smtClean="0"/>
              <a:t>.</a:t>
            </a:r>
            <a:r>
              <a:rPr lang="en-US" altLang="zh-TW" dirty="0" err="1" smtClean="0"/>
              <a:t>attr</a:t>
            </a:r>
            <a:r>
              <a:rPr lang="en-US" altLang="zh-TW" dirty="0" smtClean="0"/>
              <a:t>( </a:t>
            </a:r>
            <a:r>
              <a:rPr lang="en-US" altLang="zh-TW" b="1" dirty="0" smtClean="0"/>
              <a:t>String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attributeName</a:t>
            </a:r>
            <a:r>
              <a:rPr lang="en-US" altLang="zh-TW" dirty="0"/>
              <a:t>, </a:t>
            </a:r>
            <a:r>
              <a:rPr lang="en-US" altLang="zh-TW" b="1" dirty="0" smtClean="0"/>
              <a:t>Function</a:t>
            </a:r>
            <a:r>
              <a:rPr lang="en-US" altLang="zh-TW" dirty="0" smtClean="0"/>
              <a:t> 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409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層疊樣式表（</a:t>
            </a:r>
            <a:r>
              <a:rPr lang="en-US" altLang="zh-TW" dirty="0" smtClean="0"/>
              <a:t>Cascading Style Sheets</a:t>
            </a:r>
            <a:r>
              <a:rPr lang="zh-TW" altLang="en-US" dirty="0" smtClean="0"/>
              <a:t>，簡寫</a:t>
            </a:r>
            <a:r>
              <a:rPr lang="en-US" altLang="zh-TW" dirty="0" smtClean="0"/>
              <a:t>CSS</a:t>
            </a:r>
            <a:r>
              <a:rPr lang="zh-TW" altLang="en-US" dirty="0" smtClean="0"/>
              <a:t>），又稱串樣式清單、級聯樣式表、串接樣式表、層疊樣式表、階層式樣式表。</a:t>
            </a:r>
            <a:endParaRPr lang="en-US" altLang="zh-TW" dirty="0" smtClean="0"/>
          </a:p>
          <a:p>
            <a:r>
              <a:rPr lang="zh-TW" altLang="en-US" dirty="0" smtClean="0"/>
              <a:t>一種用來為結構化文件（如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文件或</a:t>
            </a:r>
            <a:r>
              <a:rPr lang="en-US" altLang="zh-TW" dirty="0" smtClean="0"/>
              <a:t>XML</a:t>
            </a:r>
            <a:r>
              <a:rPr lang="zh-TW" altLang="en-US" dirty="0" smtClean="0"/>
              <a:t>應用）添加樣式（</a:t>
            </a:r>
            <a:r>
              <a:rPr lang="zh-TW" altLang="en-US" dirty="0" smtClean="0">
                <a:solidFill>
                  <a:srgbClr val="00B050"/>
                </a:solidFill>
              </a:rPr>
              <a:t>背景、字型、間距和顏色等</a:t>
            </a:r>
            <a:r>
              <a:rPr lang="zh-TW" altLang="en-US" dirty="0" smtClean="0"/>
              <a:t>）的電腦語言，由</a:t>
            </a:r>
            <a:r>
              <a:rPr lang="en-US" altLang="zh-TW" dirty="0" smtClean="0"/>
              <a:t>W3C</a:t>
            </a:r>
            <a:r>
              <a:rPr lang="zh-TW" altLang="en-US" dirty="0" smtClean="0"/>
              <a:t>定義和維護。</a:t>
            </a:r>
            <a:endParaRPr lang="en-US" altLang="zh-TW" dirty="0" smtClean="0"/>
          </a:p>
          <a:p>
            <a:r>
              <a:rPr lang="zh-TW" altLang="en-US" dirty="0" smtClean="0"/>
              <a:t>目前最新版本是</a:t>
            </a:r>
            <a:r>
              <a:rPr lang="en-US" altLang="zh-TW" dirty="0" smtClean="0"/>
              <a:t>CSS2.1</a:t>
            </a:r>
            <a:r>
              <a:rPr lang="zh-TW" altLang="en-US" dirty="0" smtClean="0"/>
              <a:t>，為</a:t>
            </a:r>
            <a:r>
              <a:rPr lang="en-US" altLang="zh-TW" dirty="0" smtClean="0"/>
              <a:t>W3C</a:t>
            </a:r>
            <a:r>
              <a:rPr lang="zh-TW" altLang="en-US" dirty="0" smtClean="0"/>
              <a:t>的推薦標準。</a:t>
            </a:r>
            <a:r>
              <a:rPr lang="en-US" altLang="zh-TW" dirty="0" smtClean="0"/>
              <a:t>CSS3</a:t>
            </a:r>
            <a:r>
              <a:rPr lang="zh-TW" altLang="en-US" dirty="0" smtClean="0"/>
              <a:t>現在已被大部分現代瀏覽器支援，而下一版的</a:t>
            </a:r>
            <a:r>
              <a:rPr lang="en-US" altLang="zh-TW" dirty="0" smtClean="0"/>
              <a:t>CSS4</a:t>
            </a:r>
            <a:r>
              <a:rPr lang="zh-TW" altLang="en-US" dirty="0" smtClean="0"/>
              <a:t>仍在開發過程中。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220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.prop()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76865" y="2490135"/>
            <a:ext cx="7279158" cy="3444997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回傳所要查詢的屬性值。</a:t>
            </a:r>
            <a:endParaRPr lang="en-US" altLang="zh-TW" dirty="0"/>
          </a:p>
          <a:p>
            <a:r>
              <a:rPr lang="en-US" altLang="zh-TW" dirty="0"/>
              <a:t>. prop</a:t>
            </a:r>
            <a:r>
              <a:rPr lang="en-US" altLang="zh-TW" dirty="0" smtClean="0"/>
              <a:t>( </a:t>
            </a:r>
            <a:r>
              <a:rPr lang="en-US" altLang="zh-TW" b="1" dirty="0"/>
              <a:t>String</a:t>
            </a:r>
            <a:r>
              <a:rPr lang="en-US" altLang="zh-TW" dirty="0"/>
              <a:t> </a:t>
            </a:r>
            <a:r>
              <a:rPr lang="en-US" altLang="zh-TW" dirty="0" err="1"/>
              <a:t>propertyName</a:t>
            </a:r>
            <a:r>
              <a:rPr lang="en-US" altLang="zh-TW" dirty="0" smtClean="0"/>
              <a:t>):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設定屬性值</a:t>
            </a:r>
            <a:endParaRPr lang="en-US" altLang="zh-TW" dirty="0"/>
          </a:p>
          <a:p>
            <a:r>
              <a:rPr lang="en-US" altLang="zh-TW" dirty="0" smtClean="0"/>
              <a:t>.</a:t>
            </a:r>
            <a:r>
              <a:rPr lang="en-US" altLang="zh-TW" dirty="0"/>
              <a:t> prop</a:t>
            </a:r>
            <a:r>
              <a:rPr lang="en-US" altLang="zh-TW" dirty="0" smtClean="0"/>
              <a:t>( </a:t>
            </a:r>
            <a:r>
              <a:rPr lang="en-US" altLang="zh-TW" b="1" dirty="0"/>
              <a:t>String</a:t>
            </a:r>
            <a:r>
              <a:rPr lang="en-US" altLang="zh-TW" dirty="0"/>
              <a:t> </a:t>
            </a:r>
            <a:r>
              <a:rPr lang="en-US" altLang="zh-TW" dirty="0" err="1"/>
              <a:t>propertyName</a:t>
            </a:r>
            <a:r>
              <a:rPr lang="en-US" altLang="zh-TW" dirty="0" smtClean="0"/>
              <a:t>, </a:t>
            </a:r>
            <a:r>
              <a:rPr lang="en-US" altLang="zh-TW" dirty="0"/>
              <a:t>[</a:t>
            </a:r>
            <a:r>
              <a:rPr lang="en-US" altLang="zh-TW" b="1" dirty="0" err="1"/>
              <a:t>String|Number</a:t>
            </a:r>
            <a:r>
              <a:rPr lang="en-US" altLang="zh-TW" dirty="0"/>
              <a:t>] value )</a:t>
            </a:r>
          </a:p>
          <a:p>
            <a:r>
              <a:rPr lang="en-US" altLang="zh-TW" dirty="0" smtClean="0"/>
              <a:t>.</a:t>
            </a:r>
            <a:r>
              <a:rPr lang="en-US" altLang="zh-TW" dirty="0"/>
              <a:t> prop</a:t>
            </a:r>
            <a:r>
              <a:rPr lang="en-US" altLang="zh-TW" dirty="0" smtClean="0"/>
              <a:t>( </a:t>
            </a:r>
            <a:r>
              <a:rPr lang="en-US" altLang="zh-TW" b="1" dirty="0" err="1"/>
              <a:t>PlainObject</a:t>
            </a:r>
            <a:r>
              <a:rPr lang="zh-TW" altLang="en-US" dirty="0"/>
              <a:t> </a:t>
            </a:r>
            <a:r>
              <a:rPr lang="en-US" altLang="zh-TW" dirty="0" smtClean="0"/>
              <a:t>properties)</a:t>
            </a:r>
            <a:endParaRPr lang="en-US" altLang="zh-TW" dirty="0"/>
          </a:p>
          <a:p>
            <a:r>
              <a:rPr lang="en-US" altLang="zh-TW" dirty="0" smtClean="0"/>
              <a:t>.</a:t>
            </a:r>
            <a:r>
              <a:rPr lang="en-US" altLang="zh-TW" dirty="0"/>
              <a:t> prop</a:t>
            </a:r>
            <a:r>
              <a:rPr lang="en-US" altLang="zh-TW" dirty="0" smtClean="0"/>
              <a:t>( </a:t>
            </a:r>
            <a:r>
              <a:rPr lang="en-US" altLang="zh-TW" b="1" dirty="0"/>
              <a:t>String</a:t>
            </a:r>
            <a:r>
              <a:rPr lang="en-US" altLang="zh-TW" dirty="0"/>
              <a:t> </a:t>
            </a:r>
            <a:r>
              <a:rPr lang="en-US" altLang="zh-TW" dirty="0" err="1"/>
              <a:t>propertyName</a:t>
            </a:r>
            <a:r>
              <a:rPr lang="en-US" altLang="zh-TW" dirty="0" smtClean="0"/>
              <a:t>, </a:t>
            </a:r>
            <a:r>
              <a:rPr lang="en-US" altLang="zh-TW" b="1" dirty="0"/>
              <a:t>Function</a:t>
            </a:r>
            <a:r>
              <a:rPr lang="en-US" altLang="zh-TW" dirty="0"/>
              <a:t> 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494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Getter/Setter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CSS Style</a:t>
            </a:r>
          </a:p>
          <a:p>
            <a:r>
              <a:rPr lang="en-US" altLang="zh-TW" dirty="0" smtClean="0"/>
              <a:t>CSS Class</a:t>
            </a:r>
          </a:p>
        </p:txBody>
      </p:sp>
    </p:spTree>
    <p:extLst>
      <p:ext uri="{BB962C8B-B14F-4D97-AF65-F5344CB8AC3E}">
        <p14:creationId xmlns:p14="http://schemas.microsoft.com/office/powerpoint/2010/main" val="82913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 </a:t>
            </a:r>
            <a:r>
              <a:rPr lang="en-US" altLang="zh-TW" dirty="0" smtClean="0"/>
              <a:t>Style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&lt;div style="padding-top: 0px;"&gt;&lt;/div&gt;</a:t>
            </a:r>
          </a:p>
          <a:p>
            <a:pPr marL="0" indent="0">
              <a:buNone/>
            </a:pPr>
            <a:r>
              <a:rPr lang="zh-TW" altLang="en-US" dirty="0" smtClean="0"/>
              <a:t>取得屬性值</a:t>
            </a:r>
            <a:endParaRPr lang="en-US" altLang="zh-TW" dirty="0" smtClean="0"/>
          </a:p>
          <a:p>
            <a:r>
              <a:rPr lang="en-US" altLang="zh-TW" dirty="0" smtClean="0"/>
              <a:t>.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([</a:t>
            </a:r>
            <a:r>
              <a:rPr lang="en-US" altLang="zh-TW" b="1" dirty="0" err="1" smtClean="0"/>
              <a:t>String|Array</a:t>
            </a:r>
            <a:r>
              <a:rPr lang="en-US" altLang="zh-TW" dirty="0" smtClean="0"/>
              <a:t>] </a:t>
            </a:r>
            <a:r>
              <a:rPr lang="en-US" altLang="zh-TW" dirty="0" err="1"/>
              <a:t>propertyName</a:t>
            </a:r>
            <a:r>
              <a:rPr lang="en-US" altLang="zh-TW" dirty="0"/>
              <a:t> 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zh-TW" altLang="en-US" dirty="0" smtClean="0"/>
              <a:t>設定屬性值</a:t>
            </a:r>
            <a:endParaRPr lang="en-US" altLang="zh-TW" dirty="0" smtClean="0"/>
          </a:p>
          <a:p>
            <a:r>
              <a:rPr lang="en-US" altLang="zh-TW" dirty="0" smtClean="0"/>
              <a:t>.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( </a:t>
            </a:r>
            <a:r>
              <a:rPr lang="en-US" altLang="zh-TW" b="1" dirty="0"/>
              <a:t>String</a:t>
            </a:r>
            <a:r>
              <a:rPr lang="en-US" altLang="zh-TW" dirty="0"/>
              <a:t> </a:t>
            </a:r>
            <a:r>
              <a:rPr lang="en-US" altLang="zh-TW" dirty="0" err="1"/>
              <a:t>propertyName</a:t>
            </a:r>
            <a:r>
              <a:rPr lang="en-US" altLang="zh-TW" dirty="0" smtClean="0"/>
              <a:t>, </a:t>
            </a:r>
            <a:r>
              <a:rPr lang="en-US" altLang="zh-TW" dirty="0"/>
              <a:t>[</a:t>
            </a:r>
            <a:r>
              <a:rPr lang="en-US" altLang="zh-TW" b="1" dirty="0" err="1"/>
              <a:t>String|Number</a:t>
            </a:r>
            <a:r>
              <a:rPr lang="en-US" altLang="zh-TW" dirty="0"/>
              <a:t>] value )</a:t>
            </a:r>
          </a:p>
          <a:p>
            <a:r>
              <a:rPr lang="en-US" altLang="zh-TW" dirty="0" smtClean="0"/>
              <a:t>.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( </a:t>
            </a:r>
            <a:r>
              <a:rPr lang="en-US" altLang="zh-TW" b="1" dirty="0" err="1"/>
              <a:t>PlainObject</a:t>
            </a:r>
            <a:r>
              <a:rPr lang="zh-TW" altLang="en-US" dirty="0"/>
              <a:t> </a:t>
            </a:r>
            <a:r>
              <a:rPr lang="en-US" altLang="zh-TW" dirty="0"/>
              <a:t>properties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en-US" altLang="zh-TW" dirty="0" smtClean="0"/>
              <a:t>.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( </a:t>
            </a:r>
            <a:r>
              <a:rPr lang="en-US" altLang="zh-TW" b="1" dirty="0"/>
              <a:t>String</a:t>
            </a:r>
            <a:r>
              <a:rPr lang="en-US" altLang="zh-TW" dirty="0"/>
              <a:t> </a:t>
            </a:r>
            <a:r>
              <a:rPr lang="en-US" altLang="zh-TW" dirty="0" err="1"/>
              <a:t>propertyName</a:t>
            </a:r>
            <a:r>
              <a:rPr lang="en-US" altLang="zh-TW" dirty="0" smtClean="0"/>
              <a:t>, </a:t>
            </a:r>
            <a:r>
              <a:rPr lang="en-US" altLang="zh-TW" b="1" dirty="0"/>
              <a:t>Function</a:t>
            </a:r>
            <a:r>
              <a:rPr lang="en-US" altLang="zh-TW" dirty="0"/>
              <a:t> 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517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CSS Class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76864" y="2490135"/>
            <a:ext cx="7322701" cy="3736494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&lt;div class="people-panel"&gt;&lt;/div&gt;</a:t>
            </a:r>
          </a:p>
          <a:p>
            <a:pPr marL="0" indent="0">
              <a:buNone/>
            </a:pPr>
            <a:r>
              <a:rPr lang="zh-TW" altLang="en-US" dirty="0" smtClean="0"/>
              <a:t>新增</a:t>
            </a:r>
            <a:r>
              <a:rPr lang="en-US" altLang="zh-TW" dirty="0" smtClean="0"/>
              <a:t>Class</a:t>
            </a:r>
          </a:p>
          <a:p>
            <a:r>
              <a:rPr lang="en-US" altLang="zh-TW" dirty="0" smtClean="0"/>
              <a:t>.</a:t>
            </a:r>
            <a:r>
              <a:rPr lang="en-US" altLang="zh-TW" dirty="0" err="1" smtClean="0"/>
              <a:t>addClass</a:t>
            </a:r>
            <a:r>
              <a:rPr lang="en-US" altLang="zh-TW" dirty="0" smtClean="0"/>
              <a:t>([</a:t>
            </a:r>
            <a:r>
              <a:rPr lang="en-US" altLang="zh-TW" b="1" dirty="0" smtClean="0"/>
              <a:t>String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classNames</a:t>
            </a:r>
            <a:r>
              <a:rPr lang="en-US" altLang="zh-TW" b="1" dirty="0" err="1" smtClean="0"/>
              <a:t>|Function</a:t>
            </a:r>
            <a:r>
              <a:rPr lang="en-US" altLang="zh-TW" b="1" dirty="0" smtClean="0"/>
              <a:t>]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zh-TW" altLang="en-US" dirty="0" smtClean="0"/>
              <a:t>移除</a:t>
            </a:r>
            <a:r>
              <a:rPr lang="en-US" altLang="zh-TW" dirty="0" smtClean="0"/>
              <a:t>Class</a:t>
            </a:r>
          </a:p>
          <a:p>
            <a:r>
              <a:rPr lang="en-US" altLang="zh-TW" dirty="0" smtClean="0"/>
              <a:t>.</a:t>
            </a:r>
            <a:r>
              <a:rPr lang="en-US" altLang="zh-TW" dirty="0" err="1" smtClean="0"/>
              <a:t>removeClass</a:t>
            </a:r>
            <a:r>
              <a:rPr lang="en-US" altLang="zh-TW" dirty="0" smtClean="0"/>
              <a:t>([</a:t>
            </a:r>
            <a:r>
              <a:rPr lang="en-US" altLang="zh-TW" b="1" dirty="0" smtClean="0"/>
              <a:t>String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classNames</a:t>
            </a:r>
            <a:r>
              <a:rPr lang="en-US" altLang="zh-TW" b="1" dirty="0" err="1" smtClean="0"/>
              <a:t>|Function</a:t>
            </a:r>
            <a:r>
              <a:rPr lang="en-US" altLang="zh-TW" b="1" dirty="0" smtClean="0"/>
              <a:t>]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zh-TW" altLang="en-US" dirty="0" smtClean="0"/>
              <a:t>轉換</a:t>
            </a:r>
            <a:r>
              <a:rPr lang="en-US" altLang="zh-TW" dirty="0" smtClean="0"/>
              <a:t>Class</a:t>
            </a:r>
          </a:p>
          <a:p>
            <a:r>
              <a:rPr lang="en-US" altLang="zh-TW" dirty="0" smtClean="0"/>
              <a:t>.</a:t>
            </a:r>
            <a:r>
              <a:rPr lang="en-US" altLang="zh-TW" dirty="0" err="1" smtClean="0"/>
              <a:t>toggleClass</a:t>
            </a:r>
            <a:r>
              <a:rPr lang="en-US" altLang="zh-TW" dirty="0" smtClean="0"/>
              <a:t>([</a:t>
            </a:r>
            <a:r>
              <a:rPr lang="en-US" altLang="zh-TW" b="1" dirty="0" smtClean="0"/>
              <a:t>String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classNames</a:t>
            </a:r>
            <a:r>
              <a:rPr lang="en-US" altLang="zh-TW" b="1" dirty="0" err="1" smtClean="0"/>
              <a:t>|Function</a:t>
            </a:r>
            <a:r>
              <a:rPr lang="en-US" altLang="zh-TW" b="1" dirty="0" smtClean="0"/>
              <a:t>]</a:t>
            </a:r>
            <a:r>
              <a:rPr lang="en-US" altLang="zh-TW" dirty="0" smtClean="0"/>
              <a:t> [, state ] )</a:t>
            </a:r>
          </a:p>
          <a:p>
            <a:r>
              <a:rPr lang="en-US" altLang="zh-TW" dirty="0" smtClean="0"/>
              <a:t>.</a:t>
            </a:r>
            <a:r>
              <a:rPr lang="en-US" altLang="zh-TW" dirty="0" err="1" smtClean="0"/>
              <a:t>toggleClass</a:t>
            </a:r>
            <a:r>
              <a:rPr lang="en-US" altLang="zh-TW" dirty="0" smtClean="0"/>
              <a:t>(</a:t>
            </a:r>
            <a:r>
              <a:rPr lang="en-US" altLang="zh-TW" b="1" dirty="0" smtClean="0"/>
              <a:t>Function</a:t>
            </a:r>
            <a:r>
              <a:rPr lang="en-US" altLang="zh-TW" dirty="0" smtClean="0"/>
              <a:t> [, state ] )//state , </a:t>
            </a:r>
            <a:r>
              <a:rPr lang="en-US" altLang="zh-TW" dirty="0" err="1" smtClean="0"/>
              <a:t>true:add</a:t>
            </a:r>
            <a:r>
              <a:rPr lang="en-US" altLang="zh-TW" dirty="0" smtClean="0"/>
              <a:t> , </a:t>
            </a:r>
            <a:r>
              <a:rPr lang="en-US" altLang="zh-TW" dirty="0" err="1" smtClean="0"/>
              <a:t>false:remove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檢驗</a:t>
            </a:r>
            <a:r>
              <a:rPr lang="en-US" altLang="zh-TW" dirty="0" smtClean="0"/>
              <a:t>Class</a:t>
            </a:r>
          </a:p>
          <a:p>
            <a:r>
              <a:rPr lang="en-US" altLang="zh-TW" dirty="0"/>
              <a:t>.</a:t>
            </a:r>
            <a:r>
              <a:rPr lang="en-US" altLang="zh-TW" dirty="0" err="1" smtClean="0"/>
              <a:t>hasClass</a:t>
            </a:r>
            <a:r>
              <a:rPr lang="en-US" altLang="zh-TW" dirty="0" smtClean="0"/>
              <a:t>(</a:t>
            </a:r>
            <a:r>
              <a:rPr lang="en-US" altLang="zh-TW" b="1" dirty="0"/>
              <a:t>String</a:t>
            </a:r>
            <a:r>
              <a:rPr lang="en-US" altLang="zh-TW" dirty="0" smtClean="0"/>
              <a:t> </a:t>
            </a:r>
            <a:r>
              <a:rPr lang="en-US" altLang="zh-TW" dirty="0" err="1"/>
              <a:t>className</a:t>
            </a:r>
            <a:r>
              <a:rPr lang="en-US" altLang="zh-TW" dirty="0"/>
              <a:t> 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422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Getter/Setter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Value</a:t>
            </a:r>
          </a:p>
          <a:p>
            <a:r>
              <a:rPr lang="en-US" altLang="zh-TW" dirty="0" smtClean="0"/>
              <a:t>Text</a:t>
            </a:r>
            <a:r>
              <a:rPr lang="zh-TW" altLang="en-US" dirty="0" smtClean="0"/>
              <a:t> </a:t>
            </a:r>
            <a:r>
              <a:rPr lang="en-US" altLang="zh-TW" dirty="0" smtClean="0"/>
              <a:t>/ 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05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Value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取得</a:t>
            </a:r>
            <a:r>
              <a:rPr lang="en-US" altLang="zh-TW" dirty="0" smtClean="0"/>
              <a:t>Input</a:t>
            </a:r>
            <a:r>
              <a:rPr lang="zh-TW" altLang="en-US" dirty="0" smtClean="0"/>
              <a:t>的值</a:t>
            </a:r>
            <a:endParaRPr lang="en-US" altLang="zh-TW" dirty="0" smtClean="0"/>
          </a:p>
          <a:p>
            <a:r>
              <a:rPr lang="en-US" altLang="zh-TW" dirty="0"/>
              <a:t>.</a:t>
            </a:r>
            <a:r>
              <a:rPr lang="en-US" altLang="zh-TW" dirty="0" err="1"/>
              <a:t>val</a:t>
            </a:r>
            <a:r>
              <a:rPr lang="en-US" altLang="zh-TW" dirty="0" smtClean="0"/>
              <a:t>()</a:t>
            </a:r>
          </a:p>
          <a:p>
            <a:pPr marL="0" indent="0">
              <a:buNone/>
            </a:pPr>
            <a:r>
              <a:rPr lang="zh-TW" altLang="en-US" dirty="0" smtClean="0"/>
              <a:t>設定</a:t>
            </a:r>
            <a:r>
              <a:rPr lang="en-US" altLang="zh-TW" dirty="0" smtClean="0"/>
              <a:t>Input</a:t>
            </a:r>
            <a:r>
              <a:rPr lang="zh-TW" altLang="en-US" dirty="0" smtClean="0"/>
              <a:t>的值</a:t>
            </a:r>
            <a:endParaRPr lang="en-US" altLang="zh-TW" dirty="0"/>
          </a:p>
          <a:p>
            <a:r>
              <a:rPr lang="en-US" altLang="zh-TW" dirty="0"/>
              <a:t>.</a:t>
            </a:r>
            <a:r>
              <a:rPr lang="en-US" altLang="zh-TW" dirty="0" err="1"/>
              <a:t>val</a:t>
            </a:r>
            <a:r>
              <a:rPr lang="en-US" altLang="zh-TW" dirty="0" smtClean="0"/>
              <a:t>([</a:t>
            </a:r>
            <a:r>
              <a:rPr lang="zh-TW" altLang="en-US" dirty="0" smtClean="0"/>
              <a:t> </a:t>
            </a:r>
            <a:r>
              <a:rPr lang="en-US" altLang="zh-TW" b="1" dirty="0" err="1" smtClean="0"/>
              <a:t>String|Number|Array|Function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])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811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Text</a:t>
            </a:r>
            <a:r>
              <a:rPr lang="zh-TW" altLang="en-US" dirty="0"/>
              <a:t> </a:t>
            </a:r>
            <a:r>
              <a:rPr lang="en-US" altLang="zh-TW" dirty="0"/>
              <a:t>/ HTML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TW" altLang="en-US" dirty="0" smtClean="0"/>
              <a:t>取得所有純文字</a:t>
            </a:r>
            <a:endParaRPr lang="en-US" altLang="zh-TW" dirty="0" smtClean="0"/>
          </a:p>
          <a:p>
            <a:r>
              <a:rPr lang="en-US" altLang="zh-TW" dirty="0"/>
              <a:t>.text()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設定純文字</a:t>
            </a:r>
            <a:endParaRPr lang="en-US" altLang="zh-TW" dirty="0" smtClean="0"/>
          </a:p>
          <a:p>
            <a:r>
              <a:rPr lang="en-US" altLang="zh-TW" dirty="0" smtClean="0"/>
              <a:t>.text(</a:t>
            </a:r>
            <a:r>
              <a:rPr lang="en-US" altLang="zh-TW" dirty="0"/>
              <a:t>[</a:t>
            </a:r>
            <a:r>
              <a:rPr lang="zh-TW" altLang="en-US" dirty="0"/>
              <a:t> </a:t>
            </a:r>
            <a:r>
              <a:rPr lang="en-US" altLang="zh-TW" b="1" dirty="0" err="1"/>
              <a:t>String|Number|Array|Function</a:t>
            </a:r>
            <a:r>
              <a:rPr lang="zh-TW" altLang="en-US" dirty="0"/>
              <a:t> </a:t>
            </a:r>
            <a:r>
              <a:rPr lang="en-US" altLang="zh-TW" dirty="0" smtClean="0"/>
              <a:t>])</a:t>
            </a:r>
          </a:p>
          <a:p>
            <a:pPr marL="0" indent="0">
              <a:buNone/>
            </a:pPr>
            <a:r>
              <a:rPr lang="zh-TW" altLang="en-US" dirty="0" smtClean="0"/>
              <a:t>取得</a:t>
            </a:r>
            <a:r>
              <a:rPr lang="en-US" altLang="zh-TW" dirty="0" smtClean="0"/>
              <a:t>HTML</a:t>
            </a:r>
          </a:p>
          <a:p>
            <a:r>
              <a:rPr lang="en-US" altLang="zh-TW" dirty="0" smtClean="0"/>
              <a:t>.html()</a:t>
            </a:r>
          </a:p>
          <a:p>
            <a:pPr marL="0" indent="0">
              <a:buNone/>
            </a:pPr>
            <a:r>
              <a:rPr lang="zh-TW" altLang="en-US" dirty="0" smtClean="0"/>
              <a:t>設定</a:t>
            </a:r>
            <a:r>
              <a:rPr lang="en-US" altLang="zh-TW" dirty="0" smtClean="0"/>
              <a:t>HTML</a:t>
            </a:r>
          </a:p>
          <a:p>
            <a:r>
              <a:rPr lang="en-US" altLang="zh-TW" dirty="0"/>
              <a:t>.text([</a:t>
            </a:r>
            <a:r>
              <a:rPr lang="zh-TW" altLang="en-US" dirty="0"/>
              <a:t> </a:t>
            </a:r>
            <a:r>
              <a:rPr lang="en-US" altLang="zh-TW" b="1" dirty="0" err="1" smtClean="0"/>
              <a:t>HtmlString|Function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])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6407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Getter/Setter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 smtClean="0"/>
              <a:t>幾何參數</a:t>
            </a:r>
            <a:endParaRPr lang="en-US" altLang="zh-TW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 smtClean="0"/>
              <a:t>Offset / Position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 smtClean="0"/>
              <a:t>Width / Height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728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Offset / Position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76865" y="2490135"/>
            <a:ext cx="7165946" cy="3444997"/>
          </a:xfrm>
        </p:spPr>
        <p:txBody>
          <a:bodyPr/>
          <a:lstStyle/>
          <a:p>
            <a:r>
              <a:rPr lang="en-US" altLang="zh-TW" dirty="0" smtClean="0"/>
              <a:t>.offset():</a:t>
            </a:r>
            <a:r>
              <a:rPr lang="zh-TW" altLang="en-US" dirty="0" smtClean="0"/>
              <a:t>取得座標。</a:t>
            </a:r>
            <a:endParaRPr lang="en-US" altLang="zh-TW" dirty="0" smtClean="0"/>
          </a:p>
          <a:p>
            <a:r>
              <a:rPr lang="en-US" altLang="zh-TW" dirty="0"/>
              <a:t>.offset</a:t>
            </a:r>
            <a:r>
              <a:rPr lang="en-US" altLang="zh-TW" dirty="0" smtClean="0"/>
              <a:t>( </a:t>
            </a:r>
            <a:r>
              <a:rPr lang="en-US" altLang="zh-TW" b="1" dirty="0" err="1" smtClean="0"/>
              <a:t>PlainObject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coordinates</a:t>
            </a:r>
            <a:r>
              <a:rPr lang="en-US" altLang="zh-TW" dirty="0" err="1" smtClean="0">
                <a:sym typeface="Wingdings" panose="05000000000000000000" pitchFamily="2" charset="2"/>
              </a:rPr>
              <a:t>|</a:t>
            </a:r>
            <a:r>
              <a:rPr lang="en-US" altLang="zh-TW" b="1" dirty="0" err="1" smtClean="0">
                <a:sym typeface="Wingdings" panose="05000000000000000000" pitchFamily="2" charset="2"/>
              </a:rPr>
              <a:t>F</a:t>
            </a:r>
            <a:r>
              <a:rPr lang="en-US" altLang="zh-TW" b="1" dirty="0" err="1" smtClean="0"/>
              <a:t>unction</a:t>
            </a:r>
            <a:r>
              <a:rPr lang="en-US" altLang="zh-TW" dirty="0" smtClean="0"/>
              <a:t> )</a:t>
            </a:r>
            <a:r>
              <a:rPr lang="zh-TW" altLang="en-US" dirty="0" smtClean="0"/>
              <a:t>設定座標</a:t>
            </a:r>
            <a:endParaRPr lang="en-US" altLang="zh-TW" dirty="0" smtClean="0"/>
          </a:p>
          <a:p>
            <a:r>
              <a:rPr lang="en-US" altLang="zh-TW" dirty="0" smtClean="0"/>
              <a:t>.position():</a:t>
            </a:r>
            <a:r>
              <a:rPr lang="zh-TW" altLang="en-US" dirty="0" smtClean="0"/>
              <a:t>取得相對於父節點</a:t>
            </a:r>
            <a:r>
              <a:rPr lang="en-US" altLang="zh-TW" dirty="0" smtClean="0"/>
              <a:t>offset</a:t>
            </a:r>
            <a:r>
              <a:rPr lang="zh-TW" altLang="en-US" dirty="0" smtClean="0"/>
              <a:t>的座標。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021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Width / </a:t>
            </a:r>
            <a:r>
              <a:rPr lang="en-US" altLang="zh-TW" dirty="0" smtClean="0"/>
              <a:t>Height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>
          <a:xfrm>
            <a:off x="3039291" y="2487168"/>
            <a:ext cx="5495109" cy="34472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dirty="0" err="1"/>
              <a:t>v</a:t>
            </a:r>
            <a:r>
              <a:rPr lang="en-US" altLang="zh-TW" dirty="0" err="1" smtClean="0"/>
              <a:t>ar</a:t>
            </a:r>
            <a:r>
              <a:rPr lang="en-US" altLang="zh-TW" dirty="0" smtClean="0"/>
              <a:t> body = $(' body ')</a:t>
            </a:r>
          </a:p>
          <a:p>
            <a:pPr marL="0" indent="0">
              <a:buNone/>
            </a:pPr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contentWith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body.width</a:t>
            </a:r>
            <a:r>
              <a:rPr lang="en-US" altLang="zh-TW" dirty="0" smtClean="0"/>
              <a:t>();</a:t>
            </a:r>
          </a:p>
          <a:p>
            <a:pPr marL="0" indent="0">
              <a:buNone/>
            </a:pPr>
            <a:r>
              <a:rPr lang="en-US" altLang="zh-TW" dirty="0" err="1"/>
              <a:t>v</a:t>
            </a:r>
            <a:r>
              <a:rPr lang="en-US" altLang="zh-TW" dirty="0" err="1" smtClean="0"/>
              <a:t>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paddingWidth</a:t>
            </a:r>
            <a:r>
              <a:rPr lang="en-US" altLang="zh-TW" dirty="0"/>
              <a:t> </a:t>
            </a:r>
            <a:r>
              <a:rPr lang="en-US" altLang="zh-TW" dirty="0" smtClean="0"/>
              <a:t>= </a:t>
            </a:r>
            <a:r>
              <a:rPr lang="en-US" altLang="zh-TW" dirty="0" err="1" smtClean="0"/>
              <a:t>body.innerWidth</a:t>
            </a:r>
            <a:r>
              <a:rPr lang="en-US" altLang="zh-TW" dirty="0" smtClean="0"/>
              <a:t>();</a:t>
            </a:r>
          </a:p>
          <a:p>
            <a:pPr marL="0" indent="0">
              <a:buNone/>
            </a:pP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 smtClean="0"/>
              <a:t>borderWidth</a:t>
            </a:r>
            <a:r>
              <a:rPr lang="en-US" altLang="zh-TW" dirty="0" smtClean="0"/>
              <a:t> = </a:t>
            </a:r>
            <a:r>
              <a:rPr lang="en-US" altLang="zh-TW" dirty="0"/>
              <a:t> </a:t>
            </a:r>
            <a:r>
              <a:rPr lang="en-US" altLang="zh-TW" dirty="0" err="1" smtClean="0"/>
              <a:t>body.outerWidth</a:t>
            </a:r>
            <a:r>
              <a:rPr lang="en-US" altLang="zh-TW" dirty="0" smtClean="0"/>
              <a:t>();</a:t>
            </a:r>
          </a:p>
          <a:p>
            <a:pPr marL="0" indent="0">
              <a:buNone/>
            </a:pP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 smtClean="0"/>
              <a:t>marginWidth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body.outerWidth</a:t>
            </a:r>
            <a:r>
              <a:rPr lang="en-US" altLang="zh-TW" dirty="0" smtClean="0"/>
              <a:t>(true);</a:t>
            </a:r>
          </a:p>
          <a:p>
            <a:pPr marL="0" indent="0">
              <a:buNone/>
            </a:pP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smtClean="0"/>
              <a:t>padding = </a:t>
            </a:r>
            <a:r>
              <a:rPr lang="en-US" altLang="zh-TW" dirty="0" err="1"/>
              <a:t>paddingWidth</a:t>
            </a:r>
            <a:r>
              <a:rPr lang="en-US" altLang="zh-TW" dirty="0"/>
              <a:t> </a:t>
            </a:r>
            <a:r>
              <a:rPr lang="en-US" altLang="zh-TW" dirty="0" smtClean="0"/>
              <a:t>-</a:t>
            </a:r>
            <a:r>
              <a:rPr lang="en-US" altLang="zh-TW" dirty="0"/>
              <a:t> </a:t>
            </a:r>
            <a:r>
              <a:rPr lang="en-US" altLang="zh-TW" dirty="0" err="1"/>
              <a:t>contentWith</a:t>
            </a:r>
            <a:r>
              <a:rPr lang="en-US" altLang="zh-TW" dirty="0"/>
              <a:t> </a:t>
            </a:r>
            <a:r>
              <a:rPr lang="en-US" altLang="zh-TW" dirty="0" smtClean="0"/>
              <a:t>;</a:t>
            </a:r>
          </a:p>
          <a:p>
            <a:pPr marL="0" indent="0">
              <a:buNone/>
            </a:pP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smtClean="0"/>
              <a:t>borders = </a:t>
            </a:r>
            <a:r>
              <a:rPr lang="en-US" altLang="zh-TW" dirty="0" err="1"/>
              <a:t>borderWidth</a:t>
            </a:r>
            <a:r>
              <a:rPr lang="en-US" altLang="zh-TW" dirty="0"/>
              <a:t> </a:t>
            </a:r>
            <a:r>
              <a:rPr lang="en-US" altLang="zh-TW" dirty="0" smtClean="0"/>
              <a:t> - </a:t>
            </a:r>
            <a:r>
              <a:rPr lang="en-US" altLang="zh-TW" dirty="0" err="1"/>
              <a:t>paddingWidth</a:t>
            </a:r>
            <a:r>
              <a:rPr lang="en-US" altLang="zh-TW" dirty="0"/>
              <a:t> </a:t>
            </a:r>
            <a:r>
              <a:rPr lang="en-US" altLang="zh-TW" dirty="0" smtClean="0"/>
              <a:t>;</a:t>
            </a:r>
          </a:p>
          <a:p>
            <a:pPr marL="0" indent="0">
              <a:buNone/>
            </a:pP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smtClean="0"/>
              <a:t>margins = </a:t>
            </a:r>
            <a:r>
              <a:rPr lang="en-US" altLang="zh-TW" dirty="0" err="1"/>
              <a:t>marginWidth</a:t>
            </a:r>
            <a:r>
              <a:rPr lang="en-US" altLang="zh-TW" dirty="0"/>
              <a:t> </a:t>
            </a:r>
            <a:r>
              <a:rPr lang="en-US" altLang="zh-TW" dirty="0" smtClean="0"/>
              <a:t>- </a:t>
            </a:r>
            <a:r>
              <a:rPr lang="en-US" altLang="zh-TW" dirty="0"/>
              <a:t>borders </a:t>
            </a:r>
            <a:r>
              <a:rPr lang="en-US" altLang="zh-TW" dirty="0" smtClean="0"/>
              <a:t>;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6" name="內容版面配置區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91834" y="2899955"/>
            <a:ext cx="2108545" cy="191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9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CSS</a:t>
            </a:r>
            <a:r>
              <a:rPr lang="zh-TW" altLang="en-US" dirty="0" smtClean="0"/>
              <a:t> 用</a:t>
            </a:r>
            <a:r>
              <a:rPr lang="zh-TW" altLang="en-US" dirty="0"/>
              <a:t>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設定某一種類的元素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是設定</a:t>
            </a:r>
            <a:r>
              <a:rPr lang="en-US" altLang="zh-TW" dirty="0" smtClean="0"/>
              <a:t>Class</a:t>
            </a:r>
          </a:p>
          <a:p>
            <a:pPr marL="0" indent="0">
              <a:buNone/>
            </a:pPr>
            <a:r>
              <a:rPr lang="en-US" altLang="zh-TW" dirty="0" smtClean="0"/>
              <a:t>&lt;</a:t>
            </a:r>
            <a:r>
              <a:rPr lang="en-US" altLang="zh-TW" dirty="0"/>
              <a:t>div class="people-panel"&gt;&lt;/div&gt;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zh-TW" altLang="en-US" dirty="0" smtClean="0"/>
              <a:t>設定</a:t>
            </a:r>
            <a:r>
              <a:rPr lang="en-US" altLang="zh-TW" dirty="0" smtClean="0"/>
              <a:t>Style</a:t>
            </a:r>
          </a:p>
          <a:p>
            <a:pPr marL="0" indent="0">
              <a:buNone/>
            </a:pPr>
            <a:r>
              <a:rPr lang="en-US" altLang="zh-TW" dirty="0"/>
              <a:t>&lt;</a:t>
            </a:r>
            <a:r>
              <a:rPr lang="en-US" altLang="zh-TW" dirty="0" smtClean="0"/>
              <a:t>div </a:t>
            </a:r>
            <a:r>
              <a:rPr lang="en-US" altLang="zh-TW" dirty="0"/>
              <a:t>style="padding-top: 0px;"&gt;&lt;/div</a:t>
            </a:r>
            <a:r>
              <a:rPr lang="en-US" altLang="zh-TW" dirty="0" smtClean="0"/>
              <a:t>&gt;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zh-TW" altLang="en-US" dirty="0" smtClean="0"/>
              <a:t>設定</a:t>
            </a:r>
            <a:r>
              <a:rPr lang="en-US" altLang="zh-TW" dirty="0" smtClean="0"/>
              <a:t>Id</a:t>
            </a:r>
          </a:p>
          <a:p>
            <a:pPr marL="0" indent="0">
              <a:buNone/>
            </a:pPr>
            <a:r>
              <a:rPr lang="en-US" altLang="zh-TW" dirty="0"/>
              <a:t>&lt;div </a:t>
            </a:r>
            <a:r>
              <a:rPr lang="en-US" altLang="zh-TW" dirty="0" smtClean="0"/>
              <a:t>id=“panel1"&gt;&lt;/</a:t>
            </a:r>
            <a:r>
              <a:rPr lang="en-US" altLang="zh-TW" dirty="0"/>
              <a:t>div</a:t>
            </a:r>
            <a:r>
              <a:rPr lang="en-US" altLang="zh-TW" dirty="0" smtClean="0"/>
              <a:t>&gt;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457200" indent="-457200">
              <a:buFont typeface="+mj-lt"/>
              <a:buAutoNum type="arabicPeriod" startAt="4"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300" y="2484336"/>
            <a:ext cx="2619048" cy="149523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664300" y="4876800"/>
            <a:ext cx="2619048" cy="92333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#panel1{</a:t>
            </a:r>
            <a:r>
              <a:rPr lang="en-US" altLang="zh-TW" dirty="0"/>
              <a:t> </a:t>
            </a:r>
            <a:br>
              <a:rPr lang="en-US" altLang="zh-TW" dirty="0"/>
            </a:br>
            <a:r>
              <a:rPr lang="en-US" altLang="zh-TW" dirty="0"/>
              <a:t> </a:t>
            </a:r>
            <a:r>
              <a:rPr lang="en-US" altLang="zh-TW" dirty="0" smtClean="0"/>
              <a:t>   color</a:t>
            </a:r>
            <a:r>
              <a:rPr lang="en-US" altLang="zh-TW" dirty="0"/>
              <a:t>:#FF00FF; </a:t>
            </a:r>
            <a:br>
              <a:rPr lang="en-US" altLang="zh-TW" dirty="0"/>
            </a:br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005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當我們</a:t>
            </a:r>
            <a:r>
              <a:rPr lang="en-US" altLang="zh-TW" dirty="0"/>
              <a:t>$</a:t>
            </a:r>
            <a:r>
              <a:rPr lang="zh-TW" altLang="en-US" dirty="0"/>
              <a:t>再一起</a:t>
            </a:r>
          </a:p>
        </p:txBody>
      </p:sp>
      <p:sp>
        <p:nvSpPr>
          <p:cNvPr id="10" name="文字版面配置區 9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2326307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插入與取代元素</a:t>
            </a:r>
            <a:endParaRPr lang="en-US" altLang="zh-TW" dirty="0" smtClean="0"/>
          </a:p>
          <a:p>
            <a:r>
              <a:rPr lang="zh-TW" altLang="en-US" dirty="0" smtClean="0"/>
              <a:t>複製元素</a:t>
            </a:r>
            <a:endParaRPr lang="en-US" altLang="zh-TW" dirty="0" smtClean="0"/>
          </a:p>
          <a:p>
            <a:r>
              <a:rPr lang="zh-TW" altLang="en-US" dirty="0" smtClean="0"/>
              <a:t>包覆元素</a:t>
            </a:r>
            <a:endParaRPr lang="en-US" altLang="zh-TW" dirty="0" smtClean="0"/>
          </a:p>
          <a:p>
            <a:r>
              <a:rPr lang="zh-TW" altLang="en-US" dirty="0" smtClean="0"/>
              <a:t>刪除</a:t>
            </a:r>
            <a:r>
              <a:rPr lang="zh-TW" altLang="en-US" dirty="0"/>
              <a:t>元素</a:t>
            </a:r>
          </a:p>
        </p:txBody>
      </p:sp>
    </p:spTree>
    <p:extLst>
      <p:ext uri="{BB962C8B-B14F-4D97-AF65-F5344CB8AC3E}">
        <p14:creationId xmlns:p14="http://schemas.microsoft.com/office/powerpoint/2010/main" val="87587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插入與取代元素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7747098"/>
              </p:ext>
            </p:extLst>
          </p:nvPr>
        </p:nvGraphicFramePr>
        <p:xfrm>
          <a:off x="1176866" y="2673668"/>
          <a:ext cx="7253559" cy="248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225"/>
                <a:gridCol w="1863635"/>
                <a:gridCol w="1698699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功能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$(target)</a:t>
                      </a:r>
                    </a:p>
                    <a:p>
                      <a:r>
                        <a:rPr lang="en-US" altLang="zh-TW" dirty="0" smtClean="0"/>
                        <a:t>.method(content)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$(content)</a:t>
                      </a:r>
                    </a:p>
                    <a:p>
                      <a:r>
                        <a:rPr lang="en-US" altLang="zh-TW" dirty="0" smtClean="0"/>
                        <a:t>.method(target)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在</a:t>
                      </a:r>
                      <a:r>
                        <a:rPr lang="en-US" altLang="zh-TW" dirty="0" smtClean="0"/>
                        <a:t>target</a:t>
                      </a:r>
                      <a:r>
                        <a:rPr lang="zh-TW" altLang="en-US" dirty="0" smtClean="0"/>
                        <a:t>尾端插入</a:t>
                      </a:r>
                      <a:r>
                        <a:rPr lang="en-US" altLang="zh-TW" dirty="0" smtClean="0"/>
                        <a:t>content</a:t>
                      </a:r>
                      <a:r>
                        <a:rPr lang="zh-TW" altLang="en-US" dirty="0" smtClean="0"/>
                        <a:t>作為子元素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append()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appendTo</a:t>
                      </a:r>
                      <a:r>
                        <a:rPr lang="en-US" altLang="zh-TW" dirty="0" smtClean="0"/>
                        <a:t>()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在</a:t>
                      </a:r>
                      <a:r>
                        <a:rPr lang="en-US" altLang="zh-TW" dirty="0" smtClean="0"/>
                        <a:t>target</a:t>
                      </a:r>
                      <a:r>
                        <a:rPr lang="zh-TW" altLang="en-US" dirty="0" smtClean="0"/>
                        <a:t>開頭插入</a:t>
                      </a:r>
                      <a:r>
                        <a:rPr lang="en-US" altLang="zh-TW" dirty="0" smtClean="0"/>
                        <a:t>content</a:t>
                      </a:r>
                      <a:r>
                        <a:rPr lang="zh-TW" altLang="en-US" dirty="0" smtClean="0"/>
                        <a:t>作為子元素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prepend()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prependTo</a:t>
                      </a:r>
                      <a:r>
                        <a:rPr lang="en-US" altLang="zh-TW" dirty="0" smtClean="0"/>
                        <a:t> ()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在</a:t>
                      </a:r>
                      <a:r>
                        <a:rPr lang="en-US" altLang="zh-TW" dirty="0" smtClean="0"/>
                        <a:t>target</a:t>
                      </a:r>
                      <a:r>
                        <a:rPr lang="zh-TW" altLang="en-US" dirty="0" smtClean="0"/>
                        <a:t>之後插入</a:t>
                      </a:r>
                      <a:r>
                        <a:rPr lang="en-US" altLang="zh-TW" dirty="0" smtClean="0"/>
                        <a:t>content</a:t>
                      </a:r>
                      <a:r>
                        <a:rPr lang="zh-TW" altLang="en-US" dirty="0" smtClean="0"/>
                        <a:t>作兄弟元素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after()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insertAfter</a:t>
                      </a:r>
                      <a:r>
                        <a:rPr lang="en-US" altLang="zh-TW" dirty="0" smtClean="0"/>
                        <a:t>()</a:t>
                      </a:r>
                      <a:endParaRPr lang="zh-TW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在</a:t>
                      </a:r>
                      <a:r>
                        <a:rPr lang="en-US" altLang="zh-TW" dirty="0" smtClean="0"/>
                        <a:t>target</a:t>
                      </a:r>
                      <a:r>
                        <a:rPr lang="zh-TW" altLang="en-US" dirty="0" smtClean="0"/>
                        <a:t>之前插入</a:t>
                      </a:r>
                      <a:r>
                        <a:rPr lang="en-US" altLang="zh-TW" dirty="0" smtClean="0"/>
                        <a:t>content</a:t>
                      </a:r>
                      <a:r>
                        <a:rPr lang="zh-TW" altLang="en-US" dirty="0" smtClean="0"/>
                        <a:t>作兄弟元素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before()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insertBefore</a:t>
                      </a:r>
                      <a:r>
                        <a:rPr lang="en-US" altLang="zh-TW" dirty="0" smtClean="0"/>
                        <a:t>()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用</a:t>
                      </a:r>
                      <a:r>
                        <a:rPr lang="en-US" altLang="zh-TW" dirty="0" smtClean="0"/>
                        <a:t>content</a:t>
                      </a:r>
                      <a:r>
                        <a:rPr lang="zh-TW" altLang="en-US" dirty="0" smtClean="0"/>
                        <a:t>來取代</a:t>
                      </a:r>
                      <a:r>
                        <a:rPr lang="en-US" altLang="zh-TW" dirty="0" smtClean="0"/>
                        <a:t>target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replaceWith</a:t>
                      </a:r>
                      <a:r>
                        <a:rPr lang="en-US" altLang="zh-TW" dirty="0" smtClean="0"/>
                        <a:t>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replaceAll</a:t>
                      </a:r>
                      <a:r>
                        <a:rPr lang="en-US" altLang="zh-TW" dirty="0" smtClean="0"/>
                        <a:t>()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176866" y="5373189"/>
            <a:ext cx="7253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content </a:t>
            </a:r>
            <a:r>
              <a:rPr lang="en-US" altLang="zh-TW" b="1" dirty="0" smtClean="0"/>
              <a:t>:</a:t>
            </a:r>
            <a:r>
              <a:rPr lang="zh-TW" altLang="en-US" b="1" dirty="0" smtClean="0"/>
              <a:t> </a:t>
            </a:r>
            <a:r>
              <a:rPr lang="en-US" altLang="zh-TW" b="1" dirty="0" err="1" smtClean="0"/>
              <a:t>HtmlString|Element|Array|jQuery</a:t>
            </a:r>
            <a:r>
              <a:rPr lang="en-US" altLang="zh-TW" b="1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300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複製</a:t>
            </a:r>
            <a:r>
              <a:rPr lang="zh-TW" altLang="en-US" dirty="0" smtClean="0"/>
              <a:t>元素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9185" y="2490135"/>
            <a:ext cx="7740712" cy="3444997"/>
          </a:xfrm>
        </p:spPr>
        <p:txBody>
          <a:bodyPr/>
          <a:lstStyle/>
          <a:p>
            <a:r>
              <a:rPr lang="zh-TW" altLang="en-US" dirty="0" smtClean="0"/>
              <a:t>如果你所插入的元素是原本</a:t>
            </a:r>
            <a:r>
              <a:rPr lang="en-US" altLang="zh-TW" dirty="0" smtClean="0"/>
              <a:t>DOM Tree</a:t>
            </a:r>
            <a:r>
              <a:rPr lang="zh-TW" altLang="en-US" dirty="0" smtClean="0"/>
              <a:t>的一部分，如果只有執行一次，那些元素只會被搬運過去。</a:t>
            </a:r>
            <a:endParaRPr lang="en-US" altLang="zh-TW" dirty="0" smtClean="0"/>
          </a:p>
          <a:p>
            <a:r>
              <a:rPr lang="en-US" altLang="zh-TW" dirty="0"/>
              <a:t>.clone( [</a:t>
            </a:r>
            <a:r>
              <a:rPr lang="en-US" altLang="zh-TW" dirty="0" err="1"/>
              <a:t>withDataAndEvents</a:t>
            </a:r>
            <a:r>
              <a:rPr lang="en-US" altLang="zh-TW" dirty="0"/>
              <a:t> ] 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.clone( [</a:t>
            </a:r>
            <a:r>
              <a:rPr lang="en-US" altLang="zh-TW" dirty="0" err="1"/>
              <a:t>withDataAndEvents</a:t>
            </a:r>
            <a:r>
              <a:rPr lang="en-US" altLang="zh-TW" dirty="0"/>
              <a:t> ] [, </a:t>
            </a:r>
            <a:r>
              <a:rPr lang="en-US" altLang="zh-TW" dirty="0" err="1"/>
              <a:t>deepWithDataAndEvents</a:t>
            </a:r>
            <a:r>
              <a:rPr lang="en-US" altLang="zh-TW" dirty="0"/>
              <a:t> ] </a:t>
            </a:r>
            <a:r>
              <a:rPr lang="en-US" altLang="zh-TW" dirty="0" smtClean="0"/>
              <a:t>)</a:t>
            </a:r>
          </a:p>
          <a:p>
            <a:r>
              <a:rPr lang="en-US" altLang="zh-TW" b="1" dirty="0" err="1"/>
              <a:t>withDataAndEvents</a:t>
            </a:r>
            <a:r>
              <a:rPr lang="en-US" altLang="zh-TW" dirty="0"/>
              <a:t> </a:t>
            </a:r>
            <a:r>
              <a:rPr lang="en-US" altLang="zh-TW" dirty="0" smtClean="0"/>
              <a:t>:Boolean</a:t>
            </a:r>
            <a:r>
              <a:rPr lang="zh-TW" altLang="en-US" dirty="0" smtClean="0"/>
              <a:t>是否連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跟</a:t>
            </a:r>
            <a:r>
              <a:rPr lang="en-US" altLang="zh-TW" dirty="0" smtClean="0"/>
              <a:t>Event</a:t>
            </a:r>
            <a:r>
              <a:rPr lang="zh-TW" altLang="en-US" dirty="0" smtClean="0"/>
              <a:t>都</a:t>
            </a:r>
            <a:r>
              <a:rPr lang="en-US" altLang="zh-TW" dirty="0" smtClean="0"/>
              <a:t>Copy.</a:t>
            </a:r>
          </a:p>
          <a:p>
            <a:r>
              <a:rPr lang="en-US" altLang="zh-TW" b="1" dirty="0" err="1" smtClean="0"/>
              <a:t>deepWithDataAndEvents</a:t>
            </a:r>
            <a:r>
              <a:rPr lang="en-US" altLang="zh-TW" dirty="0" smtClean="0"/>
              <a:t> : Boolean</a:t>
            </a:r>
            <a:r>
              <a:rPr lang="zh-TW" altLang="en-US" dirty="0" smtClean="0"/>
              <a:t>，</a:t>
            </a:r>
            <a:r>
              <a:rPr lang="zh-TW" altLang="en-US" dirty="0"/>
              <a:t>是否</a:t>
            </a:r>
            <a:r>
              <a:rPr lang="zh-TW" altLang="en-US" dirty="0" smtClean="0"/>
              <a:t>連子元素的</a:t>
            </a:r>
            <a:r>
              <a:rPr lang="en-US" altLang="zh-TW" dirty="0" smtClean="0"/>
              <a:t>Data</a:t>
            </a:r>
            <a:r>
              <a:rPr lang="zh-TW" altLang="en-US" dirty="0"/>
              <a:t>跟</a:t>
            </a:r>
            <a:r>
              <a:rPr lang="en-US" altLang="zh-TW" dirty="0"/>
              <a:t>Event</a:t>
            </a:r>
            <a:r>
              <a:rPr lang="zh-TW" altLang="en-US" dirty="0"/>
              <a:t>都</a:t>
            </a:r>
            <a:r>
              <a:rPr lang="en-US" altLang="zh-TW" dirty="0"/>
              <a:t>Copy.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054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包覆</a:t>
            </a:r>
            <a:r>
              <a:rPr lang="zh-TW" altLang="en-US" dirty="0" smtClean="0"/>
              <a:t>元素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31520" y="2490135"/>
            <a:ext cx="7733211" cy="344499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altLang="en-US" dirty="0" smtClean="0"/>
              <a:t>將所選中的每一個元素進行包裝，包在外</a:t>
            </a:r>
            <a:r>
              <a:rPr lang="zh-TW" altLang="en-US" dirty="0"/>
              <a:t>面</a:t>
            </a:r>
            <a:endParaRPr lang="en-US" altLang="zh-TW" dirty="0" smtClean="0"/>
          </a:p>
          <a:p>
            <a:r>
              <a:rPr lang="en-US" altLang="zh-TW" dirty="0" smtClean="0"/>
              <a:t>.wrap(</a:t>
            </a:r>
            <a:r>
              <a:rPr lang="en-US" altLang="zh-TW" b="1" dirty="0" err="1" smtClean="0"/>
              <a:t>Selector|htmlString|Element|jQuery|Function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zh-TW" altLang="en-US" dirty="0"/>
              <a:t>將所選中的每一個元素進行包裝，包</a:t>
            </a:r>
            <a:r>
              <a:rPr lang="zh-TW" altLang="en-US" dirty="0" smtClean="0"/>
              <a:t>在裡面</a:t>
            </a:r>
            <a:endParaRPr lang="en-US" altLang="zh-TW" dirty="0" smtClean="0"/>
          </a:p>
          <a:p>
            <a:r>
              <a:rPr lang="en-US" altLang="zh-TW" dirty="0"/>
              <a:t>.</a:t>
            </a:r>
            <a:r>
              <a:rPr lang="en-US" altLang="zh-TW" dirty="0" err="1" smtClean="0"/>
              <a:t>wrapInner</a:t>
            </a:r>
            <a:r>
              <a:rPr lang="en-US" altLang="zh-TW" dirty="0" smtClean="0"/>
              <a:t>(</a:t>
            </a:r>
            <a:r>
              <a:rPr lang="en-US" altLang="zh-TW" b="1" dirty="0" err="1" smtClean="0"/>
              <a:t>Selector|htmlString|Element|jQuery|Function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zh-TW" altLang="en-US" dirty="0" smtClean="0"/>
              <a:t>將所選中的元素一起打包</a:t>
            </a:r>
            <a:endParaRPr lang="en-US" altLang="zh-TW" dirty="0" smtClean="0"/>
          </a:p>
          <a:p>
            <a:r>
              <a:rPr lang="en-US" altLang="zh-TW" dirty="0"/>
              <a:t>.</a:t>
            </a:r>
            <a:r>
              <a:rPr lang="en-US" altLang="zh-TW" dirty="0" err="1" smtClean="0"/>
              <a:t>wrapAll</a:t>
            </a:r>
            <a:r>
              <a:rPr lang="en-US" altLang="zh-TW" dirty="0" smtClean="0"/>
              <a:t>(</a:t>
            </a:r>
            <a:r>
              <a:rPr lang="en-US" altLang="zh-TW" b="1" dirty="0" err="1" smtClean="0"/>
              <a:t>Selector|htmlString|Element|jQuery|Function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492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刪除元素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.empty()</a:t>
            </a:r>
            <a:r>
              <a:rPr lang="zh-TW" altLang="en-US" dirty="0" smtClean="0"/>
              <a:t> 移除子元素，</a:t>
            </a:r>
            <a:r>
              <a:rPr lang="zh-TW" altLang="en-US" dirty="0"/>
              <a:t>不</a:t>
            </a:r>
            <a:r>
              <a:rPr lang="zh-TW" altLang="en-US" dirty="0" smtClean="0"/>
              <a:t>包含自己。</a:t>
            </a:r>
            <a:endParaRPr lang="en-US" altLang="zh-TW" dirty="0" smtClean="0"/>
          </a:p>
          <a:p>
            <a:r>
              <a:rPr lang="en-US" altLang="zh-TW" dirty="0" smtClean="0"/>
              <a:t>.remove() </a:t>
            </a:r>
            <a:r>
              <a:rPr lang="zh-TW" altLang="en-US" dirty="0" smtClean="0"/>
              <a:t>移除子元素，包含自己，也包括了事件跟資料。</a:t>
            </a:r>
            <a:endParaRPr lang="en-US" altLang="zh-TW" dirty="0" smtClean="0"/>
          </a:p>
          <a:p>
            <a:r>
              <a:rPr lang="en-US" altLang="zh-TW" dirty="0" smtClean="0"/>
              <a:t>.detach() </a:t>
            </a:r>
            <a:r>
              <a:rPr lang="zh-TW" altLang="en-US" dirty="0" smtClean="0"/>
              <a:t>移除</a:t>
            </a:r>
            <a:r>
              <a:rPr lang="zh-TW" altLang="en-US" dirty="0"/>
              <a:t>子元素，包含</a:t>
            </a:r>
            <a:r>
              <a:rPr lang="zh-TW" altLang="en-US" dirty="0" smtClean="0"/>
              <a:t>自己，但是不包含事件跟資料。</a:t>
            </a:r>
            <a:endParaRPr lang="en-US" altLang="zh-TW" dirty="0"/>
          </a:p>
          <a:p>
            <a:r>
              <a:rPr lang="en-US" altLang="zh-TW" dirty="0" smtClean="0"/>
              <a:t>Unwrap()</a:t>
            </a:r>
            <a:r>
              <a:rPr lang="zh-TW" altLang="en-US" dirty="0" smtClean="0"/>
              <a:t>移除掉父節點。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87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有</a:t>
            </a:r>
            <a:r>
              <a:rPr lang="en-US" altLang="zh-TW" dirty="0"/>
              <a:t>$</a:t>
            </a:r>
            <a:r>
              <a:rPr lang="zh-TW" altLang="en-US" dirty="0"/>
              <a:t>好辦事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969255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基礎</a:t>
            </a:r>
            <a:r>
              <a:rPr lang="zh-TW" altLang="en-US" dirty="0" smtClean="0"/>
              <a:t>事件</a:t>
            </a:r>
            <a:endParaRPr lang="en-US" altLang="zh-TW" dirty="0" smtClean="0"/>
          </a:p>
          <a:p>
            <a:r>
              <a:rPr lang="en-US" altLang="zh-TW" dirty="0" smtClean="0"/>
              <a:t>jQuery Event</a:t>
            </a:r>
          </a:p>
          <a:p>
            <a:r>
              <a:rPr lang="zh-TW" altLang="en-US" dirty="0" smtClean="0"/>
              <a:t>自訂事件</a:t>
            </a:r>
            <a:endParaRPr lang="en-US" altLang="zh-TW" dirty="0" smtClean="0"/>
          </a:p>
          <a:p>
            <a:r>
              <a:rPr lang="zh-TW" altLang="en-US" dirty="0" smtClean="0"/>
              <a:t>觸發</a:t>
            </a:r>
            <a:r>
              <a:rPr lang="zh-TW" altLang="en-US" dirty="0"/>
              <a:t>事件</a:t>
            </a:r>
          </a:p>
        </p:txBody>
      </p:sp>
    </p:spTree>
    <p:extLst>
      <p:ext uri="{BB962C8B-B14F-4D97-AF65-F5344CB8AC3E}">
        <p14:creationId xmlns:p14="http://schemas.microsoft.com/office/powerpoint/2010/main" val="364152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基礎事件</a:t>
            </a:r>
            <a:r>
              <a:rPr lang="en-US" altLang="zh-TW" dirty="0" smtClean="0"/>
              <a:t>-</a:t>
            </a:r>
            <a:r>
              <a:rPr lang="zh-TW" altLang="en-US" dirty="0" smtClean="0"/>
              <a:t>輸入參數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Method([</a:t>
            </a:r>
            <a:r>
              <a:rPr lang="en-US" altLang="zh-TW" dirty="0" err="1" smtClean="0"/>
              <a:t>eventData</a:t>
            </a:r>
            <a:r>
              <a:rPr lang="en-US" altLang="zh-TW" dirty="0" smtClean="0"/>
              <a:t> </a:t>
            </a:r>
            <a:r>
              <a:rPr lang="en-US" altLang="zh-TW" dirty="0"/>
              <a:t>], </a:t>
            </a:r>
            <a:r>
              <a:rPr lang="en-US" altLang="zh-TW" dirty="0" smtClean="0"/>
              <a:t>handler </a:t>
            </a:r>
            <a:r>
              <a:rPr lang="en-US" altLang="zh-TW" dirty="0"/>
              <a:t>(</a:t>
            </a:r>
            <a:r>
              <a:rPr lang="en-US" altLang="zh-TW" dirty="0" err="1"/>
              <a:t>eventObject</a:t>
            </a:r>
            <a:r>
              <a:rPr lang="en-US" altLang="zh-TW" dirty="0" smtClean="0"/>
              <a:t>))</a:t>
            </a:r>
          </a:p>
          <a:p>
            <a:r>
              <a:rPr lang="en-US" altLang="zh-TW" dirty="0" err="1" smtClean="0"/>
              <a:t>eventData</a:t>
            </a:r>
            <a:r>
              <a:rPr lang="en-US" altLang="zh-TW" dirty="0" smtClean="0"/>
              <a:t> : </a:t>
            </a:r>
            <a:r>
              <a:rPr lang="en-US" altLang="zh-TW" b="1" dirty="0" smtClean="0"/>
              <a:t>Anything </a:t>
            </a:r>
            <a:r>
              <a:rPr lang="zh-TW" altLang="en-US" b="1" dirty="0" smtClean="0"/>
              <a:t>可選</a:t>
            </a:r>
            <a:endParaRPr lang="en-US" altLang="zh-TW" b="1" dirty="0" smtClean="0"/>
          </a:p>
          <a:p>
            <a:r>
              <a:rPr lang="en-US" altLang="zh-TW" dirty="0" smtClean="0"/>
              <a:t>handler:</a:t>
            </a:r>
            <a:r>
              <a:rPr lang="en-US" altLang="zh-TW" b="1" dirty="0"/>
              <a:t> </a:t>
            </a:r>
            <a:r>
              <a:rPr lang="en-US" altLang="zh-TW" b="1" dirty="0" smtClean="0"/>
              <a:t>Function</a:t>
            </a:r>
            <a:endParaRPr lang="en-US" altLang="zh-TW" dirty="0"/>
          </a:p>
          <a:p>
            <a:r>
              <a:rPr lang="en-US" altLang="zh-TW" dirty="0" err="1" smtClean="0"/>
              <a:t>eventObject</a:t>
            </a:r>
            <a:r>
              <a:rPr lang="en-US" altLang="zh-TW" dirty="0" smtClean="0"/>
              <a:t>):jQuery Event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207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基礎</a:t>
            </a:r>
            <a:r>
              <a:rPr lang="zh-TW" altLang="en-US" dirty="0" smtClean="0"/>
              <a:t>事件</a:t>
            </a:r>
            <a:r>
              <a:rPr lang="en-US" altLang="zh-TW" dirty="0" smtClean="0"/>
              <a:t>-</a:t>
            </a:r>
            <a:r>
              <a:rPr lang="zh-TW" altLang="en-US" dirty="0" smtClean="0"/>
              <a:t>瀏覽器事件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731520" y="2490135"/>
            <a:ext cx="7637417" cy="3444997"/>
          </a:xfrm>
        </p:spPr>
        <p:txBody>
          <a:bodyPr/>
          <a:lstStyle/>
          <a:p>
            <a:r>
              <a:rPr lang="en-US" altLang="zh-TW" dirty="0"/>
              <a:t>.error</a:t>
            </a:r>
            <a:r>
              <a:rPr lang="en-US" altLang="zh-TW" dirty="0" smtClean="0"/>
              <a:t>():</a:t>
            </a:r>
            <a:r>
              <a:rPr lang="zh-TW" altLang="en-US" dirty="0" smtClean="0"/>
              <a:t>發生錯誤的時候觸發。</a:t>
            </a:r>
            <a:endParaRPr lang="en-US" altLang="zh-TW" dirty="0" smtClean="0"/>
          </a:p>
          <a:p>
            <a:r>
              <a:rPr lang="en-US" altLang="zh-TW" dirty="0"/>
              <a:t>.resize</a:t>
            </a:r>
            <a:r>
              <a:rPr lang="en-US" altLang="zh-TW" dirty="0" smtClean="0"/>
              <a:t>():</a:t>
            </a:r>
            <a:r>
              <a:rPr lang="zh-TW" altLang="en-US" dirty="0" smtClean="0"/>
              <a:t>螢幕解析度改變時觸發。</a:t>
            </a:r>
            <a:endParaRPr lang="en-US" altLang="zh-TW" dirty="0" smtClean="0"/>
          </a:p>
          <a:p>
            <a:r>
              <a:rPr lang="en-US" altLang="zh-TW" dirty="0"/>
              <a:t>.scroll</a:t>
            </a:r>
            <a:r>
              <a:rPr lang="en-US" altLang="zh-TW" dirty="0" smtClean="0"/>
              <a:t>():</a:t>
            </a:r>
            <a:r>
              <a:rPr lang="zh-TW" altLang="en-US" dirty="0" smtClean="0"/>
              <a:t>卷軸滾動時觸發。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820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基礎事件</a:t>
            </a:r>
            <a:r>
              <a:rPr lang="en-US" altLang="zh-TW" dirty="0" smtClean="0"/>
              <a:t>-</a:t>
            </a:r>
            <a:r>
              <a:rPr lang="zh-TW" altLang="en-US" dirty="0" smtClean="0"/>
              <a:t>載入文檔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.load</a:t>
            </a:r>
            <a:r>
              <a:rPr lang="en-US" altLang="zh-TW" dirty="0" smtClean="0"/>
              <a:t>():</a:t>
            </a:r>
            <a:r>
              <a:rPr lang="zh-TW" altLang="en-US" dirty="0" smtClean="0"/>
              <a:t>載入</a:t>
            </a:r>
            <a:r>
              <a:rPr lang="en-US" altLang="zh-TW" dirty="0"/>
              <a:t>images, scripts, frames, iframes, </a:t>
            </a:r>
            <a:r>
              <a:rPr lang="en-US" altLang="zh-TW" dirty="0" smtClean="0"/>
              <a:t>window</a:t>
            </a:r>
            <a:r>
              <a:rPr lang="zh-TW" altLang="en-US" dirty="0" smtClean="0"/>
              <a:t>時觸發。</a:t>
            </a:r>
            <a:endParaRPr lang="en-US" altLang="zh-TW" dirty="0" smtClean="0"/>
          </a:p>
          <a:p>
            <a:r>
              <a:rPr lang="en-US" altLang="zh-TW" dirty="0"/>
              <a:t>.ready</a:t>
            </a:r>
            <a:r>
              <a:rPr lang="en-US" altLang="zh-TW" dirty="0" smtClean="0"/>
              <a:t>():</a:t>
            </a:r>
            <a:r>
              <a:rPr lang="zh-TW" altLang="en-US" dirty="0" smtClean="0"/>
              <a:t>當</a:t>
            </a:r>
            <a:r>
              <a:rPr lang="en-US" altLang="zh-TW" dirty="0" smtClean="0"/>
              <a:t>DOM</a:t>
            </a:r>
            <a:r>
              <a:rPr lang="zh-TW" altLang="en-US" dirty="0" smtClean="0"/>
              <a:t>物件準備完畢觸發。</a:t>
            </a:r>
            <a:endParaRPr lang="en-US" altLang="zh-TW" dirty="0" smtClean="0"/>
          </a:p>
          <a:p>
            <a:r>
              <a:rPr lang="en-US" altLang="zh-TW" dirty="0"/>
              <a:t>.unload</a:t>
            </a:r>
            <a:r>
              <a:rPr lang="en-US" altLang="zh-TW" dirty="0" smtClean="0"/>
              <a:t>():</a:t>
            </a:r>
            <a:r>
              <a:rPr lang="zh-TW" altLang="en-US" dirty="0" smtClean="0"/>
              <a:t>離開瀏覽頁面</a:t>
            </a:r>
            <a:r>
              <a:rPr lang="zh-TW" altLang="en-US" dirty="0"/>
              <a:t>觸發。</a:t>
            </a:r>
          </a:p>
        </p:txBody>
      </p:sp>
    </p:spTree>
    <p:extLst>
      <p:ext uri="{BB962C8B-B14F-4D97-AF65-F5344CB8AC3E}">
        <p14:creationId xmlns:p14="http://schemas.microsoft.com/office/powerpoint/2010/main" val="416220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基礎事件</a:t>
            </a:r>
            <a:r>
              <a:rPr lang="en-US" altLang="zh-TW" dirty="0" smtClean="0"/>
              <a:t>-</a:t>
            </a:r>
            <a:r>
              <a:rPr lang="zh-TW" altLang="en-US" dirty="0" smtClean="0"/>
              <a:t>表單事件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.blur</a:t>
            </a:r>
            <a:r>
              <a:rPr lang="en-US" altLang="zh-TW" dirty="0" smtClean="0"/>
              <a:t>()</a:t>
            </a:r>
            <a:r>
              <a:rPr lang="zh-TW" altLang="en-US" dirty="0" smtClean="0"/>
              <a:t>失去焦點的時候觸發。</a:t>
            </a:r>
            <a:endParaRPr lang="en-US" altLang="zh-TW" dirty="0" smtClean="0"/>
          </a:p>
          <a:p>
            <a:r>
              <a:rPr lang="en-US" altLang="zh-TW" dirty="0"/>
              <a:t>.focus</a:t>
            </a:r>
            <a:r>
              <a:rPr lang="en-US" altLang="zh-TW" dirty="0" smtClean="0"/>
              <a:t>()</a:t>
            </a:r>
            <a:r>
              <a:rPr lang="zh-TW" altLang="en-US" dirty="0" smtClean="0"/>
              <a:t>獲得</a:t>
            </a:r>
            <a:r>
              <a:rPr lang="zh-TW" altLang="en-US" dirty="0"/>
              <a:t>焦點的時候觸發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.change()</a:t>
            </a:r>
            <a:r>
              <a:rPr lang="zh-TW" altLang="en-US" dirty="0" smtClean="0"/>
              <a:t>值改變的時候觸發。</a:t>
            </a:r>
            <a:endParaRPr lang="en-US" altLang="zh-TW" dirty="0" smtClean="0"/>
          </a:p>
          <a:p>
            <a:r>
              <a:rPr lang="en-US" altLang="zh-TW" dirty="0"/>
              <a:t>.select</a:t>
            </a:r>
            <a:r>
              <a:rPr lang="en-US" altLang="zh-TW" dirty="0" smtClean="0"/>
              <a:t>()</a:t>
            </a:r>
            <a:r>
              <a:rPr lang="zh-TW" altLang="en-US" dirty="0" smtClean="0"/>
              <a:t>值被選取的時候觸發，只有</a:t>
            </a:r>
            <a:r>
              <a:rPr lang="en-US" altLang="zh-TW" dirty="0" smtClean="0"/>
              <a:t>text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textarea</a:t>
            </a:r>
            <a:r>
              <a:rPr lang="zh-TW" altLang="en-US" dirty="0" smtClean="0"/>
              <a:t>有用。</a:t>
            </a:r>
            <a:endParaRPr lang="en-US" altLang="zh-TW" dirty="0" smtClean="0"/>
          </a:p>
          <a:p>
            <a:r>
              <a:rPr lang="en-US" altLang="zh-TW" dirty="0"/>
              <a:t>.submit</a:t>
            </a:r>
            <a:r>
              <a:rPr lang="en-US" altLang="zh-TW" dirty="0" smtClean="0"/>
              <a:t>()</a:t>
            </a:r>
            <a:r>
              <a:rPr lang="zh-TW" altLang="en-US" dirty="0" smtClean="0"/>
              <a:t>表單被送出的時候觸發。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288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8672" y="2481278"/>
            <a:ext cx="4104047" cy="372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35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基礎事件</a:t>
            </a:r>
            <a:r>
              <a:rPr lang="en-US" altLang="zh-TW" dirty="0" smtClean="0"/>
              <a:t>-</a:t>
            </a:r>
            <a:r>
              <a:rPr lang="zh-TW" altLang="en-US" dirty="0"/>
              <a:t>鍵盤</a:t>
            </a:r>
            <a:r>
              <a:rPr lang="zh-TW" altLang="en-US" dirty="0" smtClean="0"/>
              <a:t>事件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.</a:t>
            </a:r>
            <a:r>
              <a:rPr lang="en-US" altLang="zh-TW" dirty="0" err="1" smtClean="0"/>
              <a:t>focusin</a:t>
            </a:r>
            <a:r>
              <a:rPr lang="en-US" altLang="zh-TW" dirty="0" smtClean="0"/>
              <a:t>()</a:t>
            </a:r>
            <a:r>
              <a:rPr lang="zh-TW" altLang="en-US" dirty="0" smtClean="0"/>
              <a:t>獲得焦點</a:t>
            </a:r>
            <a:r>
              <a:rPr lang="zh-TW" altLang="en-US" dirty="0"/>
              <a:t>的時候觸發。</a:t>
            </a:r>
            <a:endParaRPr lang="en-US" altLang="zh-TW" dirty="0"/>
          </a:p>
          <a:p>
            <a:r>
              <a:rPr lang="en-US" altLang="zh-TW" dirty="0"/>
              <a:t>.</a:t>
            </a:r>
            <a:r>
              <a:rPr lang="en-US" altLang="zh-TW" dirty="0" err="1"/>
              <a:t>focusout</a:t>
            </a:r>
            <a:r>
              <a:rPr lang="en-US" altLang="zh-TW" dirty="0" smtClean="0"/>
              <a:t>()</a:t>
            </a:r>
            <a:r>
              <a:rPr lang="zh-TW" altLang="en-US" dirty="0"/>
              <a:t>失去焦點的時候</a:t>
            </a:r>
            <a:r>
              <a:rPr lang="zh-TW" altLang="en-US" dirty="0" smtClean="0"/>
              <a:t>觸發。</a:t>
            </a:r>
            <a:endParaRPr lang="en-US" altLang="zh-TW" dirty="0" smtClean="0"/>
          </a:p>
          <a:p>
            <a:r>
              <a:rPr lang="en-US" altLang="zh-TW" dirty="0"/>
              <a:t>.</a:t>
            </a:r>
            <a:r>
              <a:rPr lang="en-US" altLang="zh-TW" dirty="0" err="1"/>
              <a:t>keydown</a:t>
            </a:r>
            <a:r>
              <a:rPr lang="en-US" altLang="zh-TW" dirty="0" smtClean="0"/>
              <a:t>()</a:t>
            </a:r>
            <a:r>
              <a:rPr lang="zh-TW" altLang="en-US" dirty="0" smtClean="0"/>
              <a:t>壓下去的時候觸發。</a:t>
            </a:r>
            <a:endParaRPr lang="en-US" altLang="zh-TW" dirty="0" smtClean="0"/>
          </a:p>
          <a:p>
            <a:r>
              <a:rPr lang="en-US" altLang="zh-TW" dirty="0"/>
              <a:t>.</a:t>
            </a:r>
            <a:r>
              <a:rPr lang="en-US" altLang="zh-TW" dirty="0" err="1"/>
              <a:t>keyup</a:t>
            </a:r>
            <a:r>
              <a:rPr lang="en-US" altLang="zh-TW" dirty="0" smtClean="0"/>
              <a:t>()</a:t>
            </a:r>
            <a:r>
              <a:rPr lang="zh-TW" altLang="en-US" dirty="0" smtClean="0"/>
              <a:t>放開的時候觸發。</a:t>
            </a:r>
            <a:endParaRPr lang="en-US" altLang="zh-TW" dirty="0" smtClean="0"/>
          </a:p>
          <a:p>
            <a:r>
              <a:rPr lang="en-US" altLang="zh-TW" dirty="0"/>
              <a:t>.keypress</a:t>
            </a:r>
            <a:r>
              <a:rPr lang="en-US" altLang="zh-TW" dirty="0" smtClean="0"/>
              <a:t>()</a:t>
            </a:r>
            <a:r>
              <a:rPr lang="zh-TW" altLang="en-US" dirty="0" smtClean="0"/>
              <a:t>產生一個輸入字元的時候觸發。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849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基礎事件</a:t>
            </a:r>
            <a:r>
              <a:rPr lang="en-US" altLang="zh-TW" dirty="0" smtClean="0"/>
              <a:t>-</a:t>
            </a:r>
            <a:r>
              <a:rPr lang="zh-TW" altLang="en-US" dirty="0"/>
              <a:t>滑鼠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/>
              <a:t>.click</a:t>
            </a:r>
            <a:r>
              <a:rPr lang="en-US" altLang="zh-TW" dirty="0" smtClean="0"/>
              <a:t>()</a:t>
            </a:r>
            <a:r>
              <a:rPr lang="zh-TW" altLang="en-US" dirty="0" smtClean="0"/>
              <a:t>點滑鼠左鍵觸發。</a:t>
            </a:r>
            <a:endParaRPr lang="en-US" altLang="zh-TW" dirty="0" smtClean="0"/>
          </a:p>
          <a:p>
            <a:r>
              <a:rPr lang="en-US" altLang="zh-TW" dirty="0"/>
              <a:t>.</a:t>
            </a:r>
            <a:r>
              <a:rPr lang="en-US" altLang="zh-TW" dirty="0" err="1"/>
              <a:t>contextmenu</a:t>
            </a:r>
            <a:r>
              <a:rPr lang="en-US" altLang="zh-TW" dirty="0" smtClean="0"/>
              <a:t>()</a:t>
            </a:r>
            <a:r>
              <a:rPr lang="zh-TW" altLang="en-US" dirty="0"/>
              <a:t>點</a:t>
            </a:r>
            <a:r>
              <a:rPr lang="zh-TW" altLang="en-US" dirty="0" smtClean="0"/>
              <a:t>滑鼠右鍵</a:t>
            </a:r>
            <a:r>
              <a:rPr lang="zh-TW" altLang="en-US" dirty="0"/>
              <a:t>觸發。</a:t>
            </a:r>
            <a:endParaRPr lang="en-US" altLang="zh-TW" dirty="0"/>
          </a:p>
          <a:p>
            <a:r>
              <a:rPr lang="en-US" altLang="zh-TW" dirty="0"/>
              <a:t>.</a:t>
            </a:r>
            <a:r>
              <a:rPr lang="en-US" altLang="zh-TW" dirty="0" err="1"/>
              <a:t>dblclick</a:t>
            </a:r>
            <a:r>
              <a:rPr lang="en-US" altLang="zh-TW" dirty="0" smtClean="0"/>
              <a:t>()</a:t>
            </a:r>
            <a:r>
              <a:rPr lang="zh-TW" altLang="en-US" dirty="0" smtClean="0"/>
              <a:t>連點兩下</a:t>
            </a:r>
            <a:r>
              <a:rPr lang="zh-TW" altLang="en-US" dirty="0"/>
              <a:t>滑鼠</a:t>
            </a:r>
            <a:r>
              <a:rPr lang="zh-TW" altLang="en-US" dirty="0" smtClean="0"/>
              <a:t>左鍵觸發。</a:t>
            </a:r>
            <a:endParaRPr lang="en-US" altLang="zh-TW" dirty="0" smtClean="0"/>
          </a:p>
          <a:p>
            <a:r>
              <a:rPr lang="en-US" altLang="zh-TW" dirty="0"/>
              <a:t>.</a:t>
            </a:r>
            <a:r>
              <a:rPr lang="en-US" altLang="zh-TW" dirty="0" err="1"/>
              <a:t>mousedown</a:t>
            </a:r>
            <a:r>
              <a:rPr lang="en-US" altLang="zh-TW" dirty="0"/>
              <a:t>()</a:t>
            </a:r>
            <a:r>
              <a:rPr lang="zh-TW" altLang="en-US" dirty="0" smtClean="0"/>
              <a:t>滑鼠壓下觸發。</a:t>
            </a:r>
            <a:endParaRPr lang="en-US" altLang="zh-TW" dirty="0" smtClean="0"/>
          </a:p>
          <a:p>
            <a:r>
              <a:rPr lang="en-US" altLang="zh-TW" dirty="0"/>
              <a:t>.</a:t>
            </a:r>
            <a:r>
              <a:rPr lang="en-US" altLang="zh-TW" dirty="0" err="1"/>
              <a:t>mouseup</a:t>
            </a:r>
            <a:r>
              <a:rPr lang="en-US" altLang="zh-TW" dirty="0"/>
              <a:t>()</a:t>
            </a:r>
            <a:r>
              <a:rPr lang="zh-TW" altLang="en-US" dirty="0" smtClean="0"/>
              <a:t>滑鼠放開觸發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/>
              <a:t>.hover( </a:t>
            </a:r>
            <a:r>
              <a:rPr lang="en-US" altLang="zh-TW" dirty="0" err="1"/>
              <a:t>handlerIn</a:t>
            </a:r>
            <a:r>
              <a:rPr lang="en-US" altLang="zh-TW" dirty="0"/>
              <a:t>(</a:t>
            </a:r>
            <a:r>
              <a:rPr lang="en-US" altLang="zh-TW" dirty="0" err="1"/>
              <a:t>eventObject</a:t>
            </a:r>
            <a:r>
              <a:rPr lang="en-US" altLang="zh-TW" dirty="0"/>
              <a:t>), </a:t>
            </a:r>
            <a:r>
              <a:rPr lang="en-US" altLang="zh-TW" dirty="0" err="1"/>
              <a:t>handlerOut</a:t>
            </a:r>
            <a:r>
              <a:rPr lang="en-US" altLang="zh-TW" dirty="0"/>
              <a:t>(</a:t>
            </a:r>
            <a:r>
              <a:rPr lang="en-US" altLang="zh-TW" dirty="0" err="1"/>
              <a:t>eventObject</a:t>
            </a:r>
            <a:r>
              <a:rPr lang="en-US" altLang="zh-TW" dirty="0"/>
              <a:t>) </a:t>
            </a:r>
            <a:r>
              <a:rPr lang="en-US" altLang="zh-TW" dirty="0" smtClean="0"/>
              <a:t>)</a:t>
            </a:r>
            <a:r>
              <a:rPr lang="zh-TW" altLang="en-US" dirty="0" smtClean="0"/>
              <a:t>移入移出的時候各自觸發。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654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jQuery </a:t>
            </a:r>
            <a:r>
              <a:rPr lang="en-US" altLang="zh-TW" dirty="0" smtClean="0"/>
              <a:t>Event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標準化了下列的屬性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target : </a:t>
            </a:r>
            <a:r>
              <a:rPr lang="zh-TW" altLang="en-US" dirty="0" smtClean="0"/>
              <a:t>觸發事件的</a:t>
            </a:r>
            <a:r>
              <a:rPr lang="en-US" altLang="zh-TW" dirty="0" smtClean="0"/>
              <a:t>DOM</a:t>
            </a:r>
            <a:r>
              <a:rPr lang="zh-TW" altLang="en-US" dirty="0" smtClean="0"/>
              <a:t>元素</a:t>
            </a:r>
            <a:endParaRPr lang="en-US" altLang="zh-TW" dirty="0"/>
          </a:p>
          <a:p>
            <a:r>
              <a:rPr lang="en-US" altLang="zh-TW" dirty="0" err="1" smtClean="0"/>
              <a:t>pageX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事件發生的時候</a:t>
            </a:r>
            <a:r>
              <a:rPr lang="en-US" altLang="zh-TW" dirty="0" smtClean="0"/>
              <a:t>X</a:t>
            </a:r>
            <a:r>
              <a:rPr lang="zh-TW" altLang="en-US" dirty="0" smtClean="0"/>
              <a:t>值為何</a:t>
            </a:r>
            <a:endParaRPr lang="en-US" altLang="zh-TW" dirty="0"/>
          </a:p>
          <a:p>
            <a:r>
              <a:rPr lang="en-US" altLang="zh-TW" dirty="0" err="1" smtClean="0"/>
              <a:t>pageY</a:t>
            </a:r>
            <a:r>
              <a:rPr lang="en-US" altLang="zh-TW" dirty="0" smtClean="0"/>
              <a:t>:</a:t>
            </a:r>
            <a:r>
              <a:rPr lang="zh-TW" altLang="en-US" dirty="0" smtClean="0"/>
              <a:t> 事件發生的時候</a:t>
            </a:r>
            <a:r>
              <a:rPr lang="en-US" altLang="zh-TW" dirty="0" smtClean="0"/>
              <a:t>Y</a:t>
            </a:r>
            <a:r>
              <a:rPr lang="zh-TW" altLang="en-US" dirty="0" smtClean="0"/>
              <a:t>值為何</a:t>
            </a:r>
            <a:endParaRPr lang="en-US" altLang="zh-TW" dirty="0"/>
          </a:p>
          <a:p>
            <a:r>
              <a:rPr lang="en-US" altLang="zh-TW" dirty="0" smtClean="0"/>
              <a:t>which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紀錄滑鼠跟鍵盤的哪一個按鍵被按。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1201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jQuery </a:t>
            </a:r>
            <a:r>
              <a:rPr lang="en-US" altLang="zh-TW" dirty="0" smtClean="0"/>
              <a:t>Event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event.preventDefault</a:t>
            </a:r>
            <a:r>
              <a:rPr lang="en-US" altLang="zh-TW" dirty="0" smtClean="0"/>
              <a:t>()</a:t>
            </a:r>
            <a:r>
              <a:rPr lang="zh-TW" altLang="en-US" dirty="0" smtClean="0"/>
              <a:t> </a:t>
            </a:r>
            <a:r>
              <a:rPr lang="en-US" altLang="zh-TW" dirty="0" smtClean="0"/>
              <a:t>: </a:t>
            </a:r>
            <a:r>
              <a:rPr lang="zh-TW" altLang="en-US" dirty="0" smtClean="0"/>
              <a:t>停止原本事件原本的行為。</a:t>
            </a:r>
            <a:endParaRPr lang="en-US" altLang="zh-TW" dirty="0" smtClean="0"/>
          </a:p>
          <a:p>
            <a:r>
              <a:rPr lang="en-US" altLang="zh-TW" dirty="0" err="1"/>
              <a:t>event.stopPropagation</a:t>
            </a:r>
            <a:r>
              <a:rPr lang="en-US" altLang="zh-TW" dirty="0" smtClean="0"/>
              <a:t>()</a:t>
            </a:r>
            <a:r>
              <a:rPr lang="zh-TW" altLang="en-US" dirty="0"/>
              <a:t> </a:t>
            </a:r>
            <a:r>
              <a:rPr lang="en-US" altLang="zh-TW" dirty="0"/>
              <a:t>: </a:t>
            </a:r>
            <a:r>
              <a:rPr lang="zh-TW" altLang="en-US" dirty="0" smtClean="0"/>
              <a:t>停止事件再繼續冒泡。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428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自訂事件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76866" y="2446593"/>
            <a:ext cx="6798736" cy="34449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en-US" dirty="0" smtClean="0"/>
              <a:t>綁定事件</a:t>
            </a:r>
            <a:endParaRPr lang="en-US" altLang="zh-TW" dirty="0" smtClean="0"/>
          </a:p>
          <a:p>
            <a:r>
              <a:rPr lang="en-US" altLang="zh-TW" dirty="0"/>
              <a:t>.on( events [, selector ] [, data ], </a:t>
            </a:r>
            <a:r>
              <a:rPr lang="en-US" altLang="zh-TW" dirty="0" smtClean="0"/>
              <a:t>handler(</a:t>
            </a:r>
            <a:r>
              <a:rPr lang="en-US" altLang="zh-TW" dirty="0" err="1" smtClean="0"/>
              <a:t>eventObject</a:t>
            </a:r>
            <a:r>
              <a:rPr lang="en-US" altLang="zh-TW" b="1" dirty="0"/>
              <a:t>  [, </a:t>
            </a:r>
            <a:r>
              <a:rPr lang="en-US" altLang="zh-TW" b="1" dirty="0" err="1"/>
              <a:t>extraParameters</a:t>
            </a:r>
            <a:r>
              <a:rPr lang="en-US" altLang="zh-TW" b="1" dirty="0"/>
              <a:t> ] </a:t>
            </a:r>
            <a:r>
              <a:rPr lang="en-US" altLang="zh-TW" dirty="0" smtClean="0"/>
              <a:t>) )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解除綁定</a:t>
            </a:r>
            <a:endParaRPr lang="en-US" altLang="zh-TW" dirty="0" smtClean="0"/>
          </a:p>
          <a:p>
            <a:r>
              <a:rPr lang="en-US" altLang="zh-TW" dirty="0"/>
              <a:t>.off( events [, selector ] [, handler ] 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只工作一次</a:t>
            </a:r>
            <a:endParaRPr lang="en-US" altLang="zh-TW" dirty="0" smtClean="0"/>
          </a:p>
          <a:p>
            <a:r>
              <a:rPr lang="en-US" altLang="zh-TW" dirty="0"/>
              <a:t>.one( events [, selector ] [, data ], </a:t>
            </a:r>
            <a:r>
              <a:rPr lang="en-US" altLang="zh-TW" dirty="0" smtClean="0"/>
              <a:t>handler(</a:t>
            </a:r>
            <a:r>
              <a:rPr lang="en-US" altLang="zh-TW" dirty="0" err="1" smtClean="0"/>
              <a:t>eventObject</a:t>
            </a:r>
            <a:r>
              <a:rPr lang="en-US" altLang="zh-TW" b="1" dirty="0"/>
              <a:t>  [, </a:t>
            </a:r>
            <a:r>
              <a:rPr lang="en-US" altLang="zh-TW" b="1" dirty="0" err="1"/>
              <a:t>extraParameters</a:t>
            </a:r>
            <a:r>
              <a:rPr lang="en-US" altLang="zh-TW" b="1" dirty="0"/>
              <a:t> ] </a:t>
            </a:r>
            <a:r>
              <a:rPr lang="en-US" altLang="zh-TW" dirty="0" smtClean="0"/>
              <a:t>) 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3919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自訂</a:t>
            </a:r>
            <a:r>
              <a:rPr lang="zh-TW" altLang="en-US" dirty="0" smtClean="0"/>
              <a:t>事件</a:t>
            </a:r>
            <a:r>
              <a:rPr lang="en-US" altLang="zh-TW" dirty="0" smtClean="0"/>
              <a:t>-</a:t>
            </a:r>
            <a:r>
              <a:rPr lang="zh-TW" altLang="en-US" dirty="0" smtClean="0"/>
              <a:t>命名空間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可以使用</a:t>
            </a:r>
            <a:r>
              <a:rPr lang="en-US" altLang="zh-TW" dirty="0" err="1" smtClean="0"/>
              <a:t>click.myPlugin.simple</a:t>
            </a:r>
            <a:r>
              <a:rPr lang="zh-TW" altLang="en-US" dirty="0" smtClean="0"/>
              <a:t>這樣子的方式作為事件命名。</a:t>
            </a:r>
            <a:endParaRPr lang="en-US" altLang="zh-TW" dirty="0" smtClean="0"/>
          </a:p>
          <a:p>
            <a:r>
              <a:rPr lang="zh-TW" altLang="en-US" dirty="0" smtClean="0"/>
              <a:t>可以使用</a:t>
            </a:r>
            <a:r>
              <a:rPr lang="en-US" altLang="zh-TW" dirty="0"/>
              <a:t>.off</a:t>
            </a:r>
            <a:r>
              <a:rPr lang="en-US" altLang="zh-TW" dirty="0" smtClean="0"/>
              <a:t>(“</a:t>
            </a:r>
            <a:r>
              <a:rPr lang="en-US" altLang="zh-TW" dirty="0" err="1" smtClean="0"/>
              <a:t>click.myPlugin</a:t>
            </a:r>
            <a:r>
              <a:rPr lang="en-US" altLang="zh-TW" dirty="0" smtClean="0"/>
              <a:t>”)</a:t>
            </a:r>
            <a:r>
              <a:rPr lang="zh-TW" altLang="en-US" dirty="0" smtClean="0"/>
              <a:t>或 </a:t>
            </a:r>
            <a:r>
              <a:rPr lang="en-US" altLang="zh-TW" dirty="0"/>
              <a:t>.off</a:t>
            </a:r>
            <a:r>
              <a:rPr lang="en-US" altLang="zh-TW" dirty="0" smtClean="0"/>
              <a:t>(“</a:t>
            </a:r>
            <a:r>
              <a:rPr lang="en-US" altLang="zh-TW" dirty="0" err="1" smtClean="0"/>
              <a:t>click.simple</a:t>
            </a:r>
            <a:r>
              <a:rPr lang="en-US" altLang="zh-TW" dirty="0" smtClean="0"/>
              <a:t>”)</a:t>
            </a:r>
            <a:r>
              <a:rPr lang="zh-TW" altLang="en-US" dirty="0" smtClean="0"/>
              <a:t>來刪除</a:t>
            </a:r>
            <a:r>
              <a:rPr lang="en-US" altLang="zh-TW" dirty="0" err="1" smtClean="0"/>
              <a:t>click.myPlugin.simple</a:t>
            </a:r>
            <a:r>
              <a:rPr lang="zh-TW" altLang="en-US" dirty="0" smtClean="0"/>
              <a:t>這個事件。</a:t>
            </a:r>
            <a:endParaRPr lang="en-US" altLang="zh-TW" dirty="0" smtClean="0"/>
          </a:p>
          <a:p>
            <a:r>
              <a:rPr lang="zh-TW" altLang="en-US" dirty="0" smtClean="0"/>
              <a:t>不分</a:t>
            </a:r>
            <a:r>
              <a:rPr lang="zh-TW" altLang="en-US" dirty="0"/>
              <a:t>層</a:t>
            </a:r>
            <a:r>
              <a:rPr lang="zh-TW" altLang="en-US" dirty="0" smtClean="0"/>
              <a:t>次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706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自訂事件</a:t>
            </a:r>
            <a:r>
              <a:rPr lang="en-US" altLang="zh-TW" dirty="0"/>
              <a:t>-</a:t>
            </a:r>
            <a:r>
              <a:rPr lang="zh-TW" altLang="en-US" dirty="0" smtClean="0"/>
              <a:t>直接</a:t>
            </a:r>
            <a:r>
              <a:rPr lang="zh-TW" altLang="en-US" dirty="0"/>
              <a:t>和委托的</a:t>
            </a:r>
            <a:r>
              <a:rPr lang="zh-TW" altLang="en-US" dirty="0" smtClean="0"/>
              <a:t>事件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輸入的參數包括了</a:t>
            </a:r>
            <a:r>
              <a:rPr lang="en-US" altLang="zh-TW" dirty="0" smtClean="0"/>
              <a:t>events </a:t>
            </a:r>
            <a:r>
              <a:rPr lang="en-US" altLang="zh-TW" dirty="0"/>
              <a:t>[, selector ] [, data ], handler(</a:t>
            </a:r>
            <a:r>
              <a:rPr lang="en-US" altLang="zh-TW" dirty="0" err="1"/>
              <a:t>eventObject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如果有給</a:t>
            </a:r>
            <a:r>
              <a:rPr lang="en-US" altLang="zh-TW" dirty="0" smtClean="0"/>
              <a:t>selector</a:t>
            </a:r>
            <a:r>
              <a:rPr lang="zh-TW" altLang="en-US" dirty="0" smtClean="0"/>
              <a:t>變成委託事件，如果沒給</a:t>
            </a:r>
            <a:r>
              <a:rPr lang="en-US" altLang="zh-TW" dirty="0" smtClean="0"/>
              <a:t>selector</a:t>
            </a:r>
            <a:r>
              <a:rPr lang="zh-TW" altLang="en-US" dirty="0" smtClean="0"/>
              <a:t>就是直接事件。</a:t>
            </a:r>
            <a:endParaRPr lang="en-US" altLang="zh-TW" dirty="0" smtClean="0"/>
          </a:p>
          <a:p>
            <a:r>
              <a:rPr lang="zh-TW" altLang="en-US" dirty="0" smtClean="0"/>
              <a:t>如果一個</a:t>
            </a:r>
            <a:r>
              <a:rPr lang="en-US" altLang="zh-TW" dirty="0" smtClean="0"/>
              <a:t>table</a:t>
            </a:r>
            <a:r>
              <a:rPr lang="zh-TW" altLang="en-US" dirty="0" smtClean="0"/>
              <a:t>有一百行，要對每一行綁定事件，只需要在</a:t>
            </a:r>
            <a:r>
              <a:rPr lang="en-US" altLang="zh-TW" dirty="0" smtClean="0"/>
              <a:t>table</a:t>
            </a:r>
            <a:r>
              <a:rPr lang="zh-TW" altLang="en-US" dirty="0" smtClean="0"/>
              <a:t>上面綁定一個事件，並給定</a:t>
            </a:r>
            <a:r>
              <a:rPr lang="en-US" altLang="zh-TW" dirty="0" err="1" smtClean="0"/>
              <a:t>tr</a:t>
            </a:r>
            <a:r>
              <a:rPr lang="zh-TW" altLang="en-US" dirty="0" smtClean="0"/>
              <a:t>作為選擇器，就可以避免綁定一百個事件。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958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觸發</a:t>
            </a:r>
            <a:r>
              <a:rPr lang="zh-TW" altLang="en-US" dirty="0" smtClean="0"/>
              <a:t>事件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.trigger( event [, </a:t>
            </a:r>
            <a:r>
              <a:rPr lang="en-US" altLang="zh-TW" dirty="0" err="1"/>
              <a:t>extraParameters</a:t>
            </a:r>
            <a:r>
              <a:rPr lang="en-US" altLang="zh-TW" dirty="0"/>
              <a:t> ] )</a:t>
            </a:r>
          </a:p>
          <a:p>
            <a:r>
              <a:rPr lang="en-US" altLang="zh-TW" dirty="0"/>
              <a:t>.</a:t>
            </a:r>
            <a:r>
              <a:rPr lang="en-US" altLang="zh-TW" dirty="0" err="1"/>
              <a:t>triggerHandler</a:t>
            </a:r>
            <a:r>
              <a:rPr lang="en-US" altLang="zh-TW" dirty="0"/>
              <a:t>( event [, </a:t>
            </a:r>
            <a:r>
              <a:rPr lang="en-US" altLang="zh-TW" dirty="0" err="1"/>
              <a:t>extraParameters</a:t>
            </a:r>
            <a:r>
              <a:rPr lang="en-US" altLang="zh-TW" dirty="0"/>
              <a:t> ] 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兩者有以下的差別</a:t>
            </a:r>
            <a:endParaRPr lang="en-US" altLang="zh-TW" dirty="0"/>
          </a:p>
          <a:p>
            <a:pPr lvl="1"/>
            <a:r>
              <a:rPr lang="en-US" altLang="zh-TW" dirty="0"/>
              <a:t>.</a:t>
            </a:r>
            <a:r>
              <a:rPr lang="en-US" altLang="zh-TW" dirty="0" err="1"/>
              <a:t>triggerHandler</a:t>
            </a:r>
            <a:r>
              <a:rPr lang="en-US" altLang="zh-TW" dirty="0"/>
              <a:t>() </a:t>
            </a:r>
            <a:r>
              <a:rPr lang="zh-TW" altLang="en-US" dirty="0" smtClean="0"/>
              <a:t>並不會觸發預設的行為。</a:t>
            </a:r>
            <a:endParaRPr lang="en-US" altLang="zh-TW" dirty="0" smtClean="0"/>
          </a:p>
          <a:p>
            <a:pPr lvl="1"/>
            <a:r>
              <a:rPr lang="en-US" altLang="zh-TW" dirty="0"/>
              <a:t>.trigger</a:t>
            </a:r>
            <a:r>
              <a:rPr lang="en-US" altLang="zh-TW" dirty="0" smtClean="0"/>
              <a:t>()</a:t>
            </a:r>
            <a:r>
              <a:rPr lang="zh-TW" altLang="en-US" dirty="0" smtClean="0"/>
              <a:t>會影響選到的元素，</a:t>
            </a:r>
            <a:r>
              <a:rPr lang="en-US" altLang="zh-TW" dirty="0"/>
              <a:t> .</a:t>
            </a:r>
            <a:r>
              <a:rPr lang="en-US" altLang="zh-TW" dirty="0" err="1"/>
              <a:t>triggerHandler</a:t>
            </a:r>
            <a:r>
              <a:rPr lang="en-US" altLang="zh-TW" dirty="0" smtClean="0"/>
              <a:t>()</a:t>
            </a:r>
            <a:r>
              <a:rPr lang="zh-TW" altLang="en-US" dirty="0" smtClean="0"/>
              <a:t>只會影響到第一個。</a:t>
            </a:r>
            <a:endParaRPr lang="en-US" altLang="zh-TW" dirty="0" smtClean="0"/>
          </a:p>
          <a:p>
            <a:pPr lvl="1"/>
            <a:r>
              <a:rPr lang="en-US" altLang="zh-TW" dirty="0"/>
              <a:t>.</a:t>
            </a:r>
            <a:r>
              <a:rPr lang="en-US" altLang="zh-TW" dirty="0" err="1"/>
              <a:t>triggerHandler</a:t>
            </a:r>
            <a:r>
              <a:rPr lang="en-US" altLang="zh-TW" dirty="0" smtClean="0"/>
              <a:t>()</a:t>
            </a:r>
            <a:r>
              <a:rPr lang="zh-TW" altLang="en-US" dirty="0" smtClean="0"/>
              <a:t>不會冒泡。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622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人要衣裝，網頁要</a:t>
            </a:r>
            <a:r>
              <a:rPr lang="en-US" altLang="zh-TW" dirty="0" smtClean="0"/>
              <a:t>$</a:t>
            </a:r>
            <a:r>
              <a:rPr lang="zh-TW" altLang="en-US" dirty="0" smtClean="0"/>
              <a:t>裝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242210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簡單動畫</a:t>
            </a:r>
            <a:endParaRPr lang="en-US" altLang="zh-TW" dirty="0" smtClean="0"/>
          </a:p>
          <a:p>
            <a:r>
              <a:rPr lang="zh-TW" altLang="en-US" dirty="0" smtClean="0"/>
              <a:t>自訂動畫</a:t>
            </a:r>
            <a:endParaRPr lang="en-US" altLang="zh-TW" dirty="0" smtClean="0"/>
          </a:p>
          <a:p>
            <a:r>
              <a:rPr lang="zh-TW" altLang="en-US" dirty="0" smtClean="0"/>
              <a:t>取消、延遲、佇列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809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簡單</a:t>
            </a:r>
            <a:r>
              <a:rPr lang="zh-TW" altLang="en-US" dirty="0" smtClean="0"/>
              <a:t>動畫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可見性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.</a:t>
            </a:r>
            <a:r>
              <a:rPr lang="en-US" altLang="zh-TW" dirty="0"/>
              <a:t>hide</a:t>
            </a:r>
            <a:r>
              <a:rPr lang="en-US" altLang="zh-TW" dirty="0" smtClean="0"/>
              <a:t>() / .</a:t>
            </a:r>
            <a:r>
              <a:rPr lang="en-US" altLang="zh-TW" dirty="0"/>
              <a:t>show</a:t>
            </a:r>
            <a:r>
              <a:rPr lang="en-US" altLang="zh-TW" dirty="0" smtClean="0"/>
              <a:t>()</a:t>
            </a:r>
            <a:r>
              <a:rPr lang="zh-TW" altLang="en-US" dirty="0" smtClean="0"/>
              <a:t> </a:t>
            </a:r>
            <a:r>
              <a:rPr lang="en-US" altLang="zh-TW" dirty="0" smtClean="0"/>
              <a:t>/.</a:t>
            </a:r>
            <a:r>
              <a:rPr lang="en-US" altLang="zh-TW" dirty="0"/>
              <a:t>toggle</a:t>
            </a:r>
            <a:r>
              <a:rPr lang="en-US" altLang="zh-TW" dirty="0" smtClean="0"/>
              <a:t>() </a:t>
            </a:r>
          </a:p>
          <a:p>
            <a:r>
              <a:rPr lang="zh-TW" altLang="en-US" dirty="0" smtClean="0"/>
              <a:t>透明度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.</a:t>
            </a:r>
            <a:r>
              <a:rPr lang="en-US" altLang="zh-TW" dirty="0" err="1"/>
              <a:t>fadeIn</a:t>
            </a:r>
            <a:r>
              <a:rPr lang="en-US" altLang="zh-TW" dirty="0"/>
              <a:t>()/.</a:t>
            </a:r>
            <a:r>
              <a:rPr lang="en-US" altLang="zh-TW" dirty="0" err="1"/>
              <a:t>fadeOut</a:t>
            </a:r>
            <a:r>
              <a:rPr lang="en-US" altLang="zh-TW" dirty="0"/>
              <a:t>()/.</a:t>
            </a:r>
            <a:r>
              <a:rPr lang="en-US" altLang="zh-TW" dirty="0" err="1"/>
              <a:t>fadeTo</a:t>
            </a:r>
            <a:r>
              <a:rPr lang="en-US" altLang="zh-TW" dirty="0" smtClean="0"/>
              <a:t>()</a:t>
            </a:r>
          </a:p>
          <a:p>
            <a:r>
              <a:rPr lang="zh-TW" altLang="en-US" dirty="0" smtClean="0"/>
              <a:t>滑動顯示</a:t>
            </a:r>
            <a:r>
              <a:rPr lang="en-US" altLang="zh-TW" dirty="0"/>
              <a:t>:.</a:t>
            </a:r>
            <a:r>
              <a:rPr lang="en-US" altLang="zh-TW" dirty="0" err="1"/>
              <a:t>slideDown</a:t>
            </a:r>
            <a:r>
              <a:rPr lang="en-US" altLang="zh-TW" dirty="0"/>
              <a:t>()/.</a:t>
            </a:r>
            <a:r>
              <a:rPr lang="en-US" altLang="zh-TW" dirty="0" err="1"/>
              <a:t>slideUp</a:t>
            </a:r>
            <a:r>
              <a:rPr lang="en-US" altLang="zh-TW" dirty="0"/>
              <a:t>()/.</a:t>
            </a:r>
            <a:r>
              <a:rPr lang="en-US" altLang="zh-TW" dirty="0" err="1"/>
              <a:t>slideToggle</a:t>
            </a:r>
            <a:r>
              <a:rPr lang="en-US" altLang="zh-TW" dirty="0" smtClean="0"/>
              <a:t>()</a:t>
            </a:r>
          </a:p>
          <a:p>
            <a:r>
              <a:rPr lang="zh-TW" altLang="en-US" dirty="0" smtClean="0"/>
              <a:t>輸入參數</a:t>
            </a:r>
            <a:endParaRPr lang="en-US" altLang="zh-TW" dirty="0" smtClean="0"/>
          </a:p>
          <a:p>
            <a:pPr lvl="1"/>
            <a:r>
              <a:rPr lang="en-US" altLang="zh-TW" b="1" dirty="0" smtClean="0"/>
              <a:t>[</a:t>
            </a:r>
            <a:r>
              <a:rPr lang="en-US" altLang="zh-TW" b="1" dirty="0"/>
              <a:t>duration ] [, easing ] [, complete ] </a:t>
            </a:r>
            <a:endParaRPr lang="en-US" altLang="zh-TW" b="1" dirty="0" smtClean="0"/>
          </a:p>
          <a:p>
            <a:pPr lvl="1"/>
            <a:r>
              <a:rPr lang="en-US" altLang="zh-TW" b="1" dirty="0" err="1" smtClean="0"/>
              <a:t>PlainObject</a:t>
            </a:r>
            <a:r>
              <a:rPr lang="zh-TW" altLang="en-US" b="1" dirty="0"/>
              <a:t> </a:t>
            </a:r>
            <a:r>
              <a:rPr lang="en-US" altLang="zh-TW" dirty="0" smtClean="0"/>
              <a:t>options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141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jQuery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jQuery</a:t>
            </a:r>
            <a:r>
              <a:rPr lang="zh-TW" altLang="en-US" dirty="0"/>
              <a:t>是一套跨瀏覽器的</a:t>
            </a:r>
            <a:r>
              <a:rPr lang="en-US" altLang="zh-TW" dirty="0"/>
              <a:t>JavaScript</a:t>
            </a:r>
            <a:r>
              <a:rPr lang="zh-TW" altLang="en-US" dirty="0"/>
              <a:t>函式庫，簡化</a:t>
            </a:r>
            <a:r>
              <a:rPr lang="en-US" altLang="zh-TW" dirty="0"/>
              <a:t>HTML</a:t>
            </a:r>
            <a:r>
              <a:rPr lang="zh-TW" altLang="en-US" dirty="0"/>
              <a:t>與</a:t>
            </a:r>
            <a:r>
              <a:rPr lang="en-US" altLang="zh-TW" dirty="0"/>
              <a:t>JavaScript</a:t>
            </a:r>
            <a:r>
              <a:rPr lang="zh-TW" altLang="en-US" dirty="0"/>
              <a:t>之間的操作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由</a:t>
            </a:r>
            <a:r>
              <a:rPr lang="zh-TW" altLang="en-US" dirty="0"/>
              <a:t>約翰</a:t>
            </a:r>
            <a:r>
              <a:rPr lang="en-US" altLang="zh-TW" dirty="0"/>
              <a:t>·</a:t>
            </a:r>
            <a:r>
              <a:rPr lang="zh-TW" altLang="en-US" dirty="0"/>
              <a:t>雷西格（</a:t>
            </a:r>
            <a:r>
              <a:rPr lang="en-US" altLang="zh-TW" dirty="0"/>
              <a:t>John </a:t>
            </a:r>
            <a:r>
              <a:rPr lang="en-US" altLang="zh-TW" dirty="0" err="1"/>
              <a:t>Resig</a:t>
            </a:r>
            <a:r>
              <a:rPr lang="zh-TW" altLang="en-US" dirty="0"/>
              <a:t>）在</a:t>
            </a:r>
            <a:r>
              <a:rPr lang="en-US" altLang="zh-TW" dirty="0"/>
              <a:t>2006</a:t>
            </a:r>
            <a:r>
              <a:rPr lang="zh-TW" altLang="en-US" dirty="0"/>
              <a:t>年</a:t>
            </a:r>
            <a:r>
              <a:rPr lang="en-US" altLang="zh-TW" dirty="0"/>
              <a:t>1</a:t>
            </a:r>
            <a:r>
              <a:rPr lang="zh-TW" altLang="en-US" dirty="0"/>
              <a:t>月的</a:t>
            </a:r>
            <a:r>
              <a:rPr lang="en-US" altLang="zh-TW" dirty="0" err="1"/>
              <a:t>BarCamp</a:t>
            </a:r>
            <a:r>
              <a:rPr lang="en-US" altLang="zh-TW" dirty="0"/>
              <a:t> NYC</a:t>
            </a:r>
            <a:r>
              <a:rPr lang="zh-TW" altLang="en-US" dirty="0"/>
              <a:t>上釋出第一個版本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目前</a:t>
            </a:r>
            <a:r>
              <a:rPr lang="zh-TW" altLang="en-US" dirty="0"/>
              <a:t>是由</a:t>
            </a:r>
            <a:r>
              <a:rPr lang="en-US" altLang="zh-TW" dirty="0"/>
              <a:t>Dave </a:t>
            </a:r>
            <a:r>
              <a:rPr lang="en-US" altLang="zh-TW" dirty="0" err="1"/>
              <a:t>Methvin</a:t>
            </a:r>
            <a:r>
              <a:rPr lang="zh-TW" altLang="en-US" dirty="0"/>
              <a:t>領導的開發團隊進行開發。全球前</a:t>
            </a:r>
            <a:r>
              <a:rPr lang="en-US" altLang="zh-TW" dirty="0"/>
              <a:t>10,000</a:t>
            </a:r>
            <a:r>
              <a:rPr lang="zh-TW" altLang="en-US" dirty="0"/>
              <a:t>個存取最高的網站中，有</a:t>
            </a:r>
            <a:r>
              <a:rPr lang="en-US" altLang="zh-TW" dirty="0">
                <a:solidFill>
                  <a:srgbClr val="00B050"/>
                </a:solidFill>
              </a:rPr>
              <a:t>65%</a:t>
            </a:r>
            <a:r>
              <a:rPr lang="zh-TW" altLang="en-US" dirty="0"/>
              <a:t>使用了</a:t>
            </a:r>
            <a:r>
              <a:rPr lang="en-US" altLang="zh-TW" dirty="0"/>
              <a:t>jQuery</a:t>
            </a:r>
            <a:r>
              <a:rPr lang="zh-TW" altLang="en-US" dirty="0"/>
              <a:t>，是目前最受歡迎的</a:t>
            </a:r>
            <a:r>
              <a:rPr lang="en-US" altLang="zh-TW" dirty="0"/>
              <a:t>JavaScript</a:t>
            </a:r>
            <a:r>
              <a:rPr lang="zh-TW" altLang="en-US" dirty="0"/>
              <a:t>函式</a:t>
            </a:r>
            <a:r>
              <a:rPr lang="zh-TW" altLang="en-US" dirty="0" smtClean="0"/>
              <a:t>庫。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330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自訂</a:t>
            </a:r>
            <a:r>
              <a:rPr lang="zh-TW" altLang="en-US" dirty="0" smtClean="0"/>
              <a:t>動畫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所謂動畫就是隨著時間改變ＣＳＳ上面的高度，寬度，透明度，位置，顏色</a:t>
            </a:r>
            <a:r>
              <a:rPr lang="en-US" altLang="zh-TW" dirty="0" smtClean="0"/>
              <a:t>….</a:t>
            </a:r>
            <a:r>
              <a:rPr lang="zh-TW" altLang="en-US" dirty="0" smtClean="0"/>
              <a:t>屬性。</a:t>
            </a:r>
            <a:endParaRPr lang="en-US" altLang="zh-TW" dirty="0" smtClean="0"/>
          </a:p>
          <a:p>
            <a:r>
              <a:rPr lang="zh-TW" altLang="en-US" dirty="0" smtClean="0"/>
              <a:t>基本上屬性必須是數字類型。</a:t>
            </a:r>
            <a:endParaRPr lang="en-US" altLang="zh-TW" dirty="0" smtClean="0"/>
          </a:p>
          <a:p>
            <a:r>
              <a:rPr lang="zh-TW" altLang="en-US" dirty="0" smtClean="0"/>
              <a:t>隨時間計算數值方式的稱為</a:t>
            </a:r>
            <a:r>
              <a:rPr lang="en-US" altLang="zh-TW" dirty="0" smtClean="0"/>
              <a:t>easing</a:t>
            </a:r>
          </a:p>
          <a:p>
            <a:r>
              <a:rPr lang="en-US" altLang="zh-TW" dirty="0" smtClean="0"/>
              <a:t>.</a:t>
            </a:r>
            <a:r>
              <a:rPr lang="en-US" altLang="zh-TW" dirty="0"/>
              <a:t>animate( properties [, duration ] [, easing ] [, complete ] 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238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取消、延遲、</a:t>
            </a:r>
            <a:r>
              <a:rPr lang="zh-TW" altLang="en-US" dirty="0" smtClean="0"/>
              <a:t>佇列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jQuery.fx.off</a:t>
            </a:r>
            <a:r>
              <a:rPr lang="en-US" altLang="zh-TW" dirty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等於</a:t>
            </a:r>
            <a:r>
              <a:rPr lang="en-US" altLang="zh-TW" dirty="0" smtClean="0"/>
              <a:t>True</a:t>
            </a:r>
            <a:r>
              <a:rPr lang="zh-TW" altLang="en-US" dirty="0" smtClean="0"/>
              <a:t>的時候關掉所有的動畫效果。</a:t>
            </a:r>
            <a:endParaRPr lang="en-US" altLang="zh-TW" dirty="0" smtClean="0"/>
          </a:p>
          <a:p>
            <a:r>
              <a:rPr lang="en-US" altLang="zh-TW" dirty="0" smtClean="0"/>
              <a:t>.stop() : </a:t>
            </a:r>
            <a:r>
              <a:rPr lang="zh-TW" altLang="en-US" dirty="0" smtClean="0"/>
              <a:t>停止正在執行中的動畫。</a:t>
            </a:r>
            <a:endParaRPr lang="en-US" altLang="zh-TW" dirty="0" smtClean="0"/>
          </a:p>
          <a:p>
            <a:r>
              <a:rPr lang="en-US" altLang="zh-TW" dirty="0" smtClean="0"/>
              <a:t>.delay(duration):</a:t>
            </a:r>
            <a:r>
              <a:rPr lang="zh-TW" altLang="en-US" dirty="0" smtClean="0"/>
              <a:t>延遲多少毫秒後開始動作。</a:t>
            </a:r>
            <a:endParaRPr lang="en-US" altLang="zh-TW" dirty="0" smtClean="0"/>
          </a:p>
          <a:p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66240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取消、延遲、佇列</a:t>
            </a:r>
          </a:p>
        </p:txBody>
      </p:sp>
      <p:pic>
        <p:nvPicPr>
          <p:cNvPr id="12" name="內容版面配置區 1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76338" y="3485699"/>
            <a:ext cx="3338512" cy="1450290"/>
          </a:xfrm>
          <a:prstGeom prst="rect">
            <a:avLst/>
          </a:prstGeom>
        </p:spPr>
      </p:pic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.queue( [</a:t>
            </a:r>
            <a:r>
              <a:rPr lang="en-US" altLang="zh-TW" dirty="0" err="1"/>
              <a:t>queueName</a:t>
            </a:r>
            <a:r>
              <a:rPr lang="en-US" altLang="zh-TW" dirty="0"/>
              <a:t> ] </a:t>
            </a:r>
            <a:r>
              <a:rPr lang="en-US" altLang="zh-TW" dirty="0" smtClean="0"/>
              <a:t>)</a:t>
            </a:r>
            <a:r>
              <a:rPr lang="zh-TW" altLang="en-US" dirty="0" smtClean="0"/>
              <a:t>取得佇列</a:t>
            </a:r>
            <a:endParaRPr lang="en-US" altLang="zh-TW" dirty="0"/>
          </a:p>
          <a:p>
            <a:r>
              <a:rPr lang="en-US" altLang="zh-TW" dirty="0"/>
              <a:t>.</a:t>
            </a:r>
            <a:r>
              <a:rPr lang="en-US" altLang="zh-TW" dirty="0" err="1"/>
              <a:t>dequeue</a:t>
            </a:r>
            <a:r>
              <a:rPr lang="en-US" altLang="zh-TW" dirty="0"/>
              <a:t>( [</a:t>
            </a:r>
            <a:r>
              <a:rPr lang="en-US" altLang="zh-TW" dirty="0" err="1"/>
              <a:t>queueName</a:t>
            </a:r>
            <a:r>
              <a:rPr lang="en-US" altLang="zh-TW" dirty="0"/>
              <a:t> ] </a:t>
            </a:r>
            <a:r>
              <a:rPr lang="en-US" altLang="zh-TW" dirty="0" smtClean="0"/>
              <a:t>)</a:t>
            </a:r>
            <a:r>
              <a:rPr lang="zh-TW" altLang="en-US" dirty="0" smtClean="0"/>
              <a:t>執行</a:t>
            </a:r>
            <a:r>
              <a:rPr lang="zh-TW" altLang="en-US" dirty="0"/>
              <a:t>佇列</a:t>
            </a:r>
            <a:endParaRPr lang="en-US" altLang="zh-TW" dirty="0"/>
          </a:p>
          <a:p>
            <a:r>
              <a:rPr lang="en-US" altLang="zh-TW" dirty="0" smtClean="0"/>
              <a:t>.</a:t>
            </a:r>
            <a:r>
              <a:rPr lang="en-US" altLang="zh-TW" dirty="0" err="1"/>
              <a:t>clearQueue</a:t>
            </a:r>
            <a:r>
              <a:rPr lang="en-US" altLang="zh-TW" dirty="0"/>
              <a:t>( [</a:t>
            </a:r>
            <a:r>
              <a:rPr lang="en-US" altLang="zh-TW" dirty="0" err="1"/>
              <a:t>queueName</a:t>
            </a:r>
            <a:r>
              <a:rPr lang="en-US" altLang="zh-TW" dirty="0"/>
              <a:t> ] </a:t>
            </a:r>
            <a:r>
              <a:rPr lang="en-US" altLang="zh-TW" dirty="0" smtClean="0"/>
              <a:t>)</a:t>
            </a:r>
            <a:r>
              <a:rPr lang="zh-TW" altLang="en-US" dirty="0" smtClean="0"/>
              <a:t>清除</a:t>
            </a:r>
            <a:r>
              <a:rPr lang="zh-TW" altLang="en-US" dirty="0"/>
              <a:t>佇列</a:t>
            </a:r>
          </a:p>
        </p:txBody>
      </p:sp>
    </p:spTree>
    <p:extLst>
      <p:ext uri="{BB962C8B-B14F-4D97-AF65-F5344CB8AC3E}">
        <p14:creationId xmlns:p14="http://schemas.microsoft.com/office/powerpoint/2010/main" val="331754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檯面下交易</a:t>
            </a:r>
            <a:r>
              <a:rPr lang="en-US" altLang="zh-TW" dirty="0" smtClean="0"/>
              <a:t>$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934421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AJAX </a:t>
            </a:r>
            <a:r>
              <a:rPr lang="zh-TW" altLang="en-US" dirty="0" smtClean="0"/>
              <a:t>基礎事件</a:t>
            </a:r>
            <a:endParaRPr lang="en-US" altLang="zh-TW" dirty="0" smtClean="0"/>
          </a:p>
          <a:p>
            <a:r>
              <a:rPr lang="en-US" altLang="zh-TW" dirty="0" smtClean="0"/>
              <a:t>AJAX</a:t>
            </a:r>
            <a:r>
              <a:rPr lang="zh-TW" altLang="en-US" dirty="0" smtClean="0"/>
              <a:t> 生命週期</a:t>
            </a:r>
            <a:endParaRPr lang="en-US" altLang="zh-TW" dirty="0" smtClean="0"/>
          </a:p>
          <a:p>
            <a:r>
              <a:rPr lang="en-US" altLang="zh-TW" dirty="0" smtClean="0"/>
              <a:t>AJAX</a:t>
            </a:r>
            <a:r>
              <a:rPr lang="zh-TW" altLang="en-US" dirty="0"/>
              <a:t>速記</a:t>
            </a:r>
            <a:endParaRPr lang="en-US" altLang="zh-TW" dirty="0" smtClean="0"/>
          </a:p>
          <a:p>
            <a:r>
              <a:rPr lang="zh-TW" altLang="en-US" dirty="0" smtClean="0"/>
              <a:t>非同步事件管理</a:t>
            </a:r>
            <a:r>
              <a:rPr lang="en-US" altLang="zh-TW" dirty="0" smtClean="0"/>
              <a:t>(</a:t>
            </a:r>
            <a:r>
              <a:rPr lang="zh-TW" altLang="en-US" dirty="0" smtClean="0"/>
              <a:t>並行、串列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302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AJAX </a:t>
            </a:r>
            <a:r>
              <a:rPr lang="zh-TW" altLang="en-US" dirty="0"/>
              <a:t>基礎事件</a:t>
            </a:r>
            <a:endParaRPr lang="en-US" altLang="zh-TW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176865" y="2490136"/>
            <a:ext cx="6798736" cy="549156"/>
          </a:xfrm>
        </p:spPr>
        <p:txBody>
          <a:bodyPr/>
          <a:lstStyle/>
          <a:p>
            <a:r>
              <a:rPr lang="en-US" altLang="zh-TW" dirty="0" err="1" smtClean="0"/>
              <a:t>jQuery.ajax</a:t>
            </a:r>
            <a:r>
              <a:rPr lang="en-US" altLang="zh-TW" dirty="0" smtClean="0"/>
              <a:t>(</a:t>
            </a:r>
            <a:r>
              <a:rPr lang="en-US" altLang="zh-TW" b="1" dirty="0" smtClean="0"/>
              <a:t>String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url</a:t>
            </a:r>
            <a:r>
              <a:rPr lang="en-US" altLang="zh-TW" dirty="0" smtClean="0"/>
              <a:t> </a:t>
            </a:r>
            <a:r>
              <a:rPr lang="en-US" altLang="zh-TW" dirty="0"/>
              <a:t>[, </a:t>
            </a:r>
            <a:r>
              <a:rPr lang="en-US" altLang="zh-TW" b="1" dirty="0" err="1" smtClean="0"/>
              <a:t>PlainObject</a:t>
            </a:r>
            <a:r>
              <a:rPr lang="zh-TW" altLang="en-US" dirty="0" smtClean="0"/>
              <a:t> </a:t>
            </a:r>
            <a:r>
              <a:rPr lang="en-US" altLang="zh-TW" dirty="0" smtClean="0"/>
              <a:t>settings </a:t>
            </a:r>
            <a:r>
              <a:rPr lang="en-US" altLang="zh-TW" dirty="0"/>
              <a:t>] )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290179"/>
              </p:ext>
            </p:extLst>
          </p:nvPr>
        </p:nvGraphicFramePr>
        <p:xfrm>
          <a:off x="809897" y="3039292"/>
          <a:ext cx="752420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1646"/>
                <a:gridCol w="5242559"/>
              </a:tblGrid>
              <a:tr h="36526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設定值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/>
                </a:tc>
              </a:tr>
              <a:tr h="365268">
                <a:tc>
                  <a:txBody>
                    <a:bodyPr/>
                    <a:lstStyle/>
                    <a:p>
                      <a:r>
                        <a:rPr lang="en-US" altLang="zh-TW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async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default: </a:t>
                      </a:r>
                      <a:r>
                        <a:rPr lang="en-US" altLang="zh-TW" dirty="0" smtClean="0"/>
                        <a:t>true</a:t>
                      </a:r>
                      <a:r>
                        <a:rPr lang="zh-TW" altLang="en-US" dirty="0" smtClean="0"/>
                        <a:t>，如果設為</a:t>
                      </a:r>
                      <a:r>
                        <a:rPr lang="en-US" altLang="zh-TW" dirty="0" smtClean="0"/>
                        <a:t>false</a:t>
                      </a:r>
                      <a:r>
                        <a:rPr lang="zh-TW" altLang="en-US" dirty="0" smtClean="0"/>
                        <a:t>，會變成同步。</a:t>
                      </a:r>
                      <a:endParaRPr lang="zh-TW" altLang="en-US" dirty="0"/>
                    </a:p>
                  </a:txBody>
                  <a:tcPr/>
                </a:tc>
              </a:tr>
              <a:tr h="365268">
                <a:tc>
                  <a:txBody>
                    <a:bodyPr/>
                    <a:lstStyle/>
                    <a:p>
                      <a:r>
                        <a:rPr lang="en-US" altLang="zh-TW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crossDomain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設定是否跨</a:t>
                      </a:r>
                      <a:r>
                        <a:rPr lang="en-US" altLang="zh-TW" dirty="0" smtClean="0"/>
                        <a:t>Domain</a:t>
                      </a:r>
                      <a:endParaRPr lang="zh-TW" altLang="en-US" dirty="0"/>
                    </a:p>
                  </a:txBody>
                  <a:tcPr/>
                </a:tc>
              </a:tr>
              <a:tr h="365268">
                <a:tc>
                  <a:txBody>
                    <a:bodyPr/>
                    <a:lstStyle/>
                    <a:p>
                      <a:r>
                        <a:rPr lang="en-US" altLang="zh-TW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傳給</a:t>
                      </a:r>
                      <a:r>
                        <a:rPr lang="en-US" altLang="zh-TW" dirty="0" err="1" smtClean="0"/>
                        <a:t>url</a:t>
                      </a:r>
                      <a:r>
                        <a:rPr lang="zh-TW" altLang="en-US" dirty="0" smtClean="0"/>
                        <a:t>的值，一般都是表單值或</a:t>
                      </a:r>
                      <a:r>
                        <a:rPr lang="en-US" altLang="zh-TW" dirty="0" smtClean="0"/>
                        <a:t>JSON</a:t>
                      </a:r>
                      <a:r>
                        <a:rPr lang="zh-TW" altLang="en-US" dirty="0" smtClean="0"/>
                        <a:t>物件。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65268">
                <a:tc>
                  <a:txBody>
                    <a:bodyPr/>
                    <a:lstStyle/>
                    <a:p>
                      <a:r>
                        <a:rPr lang="en-US" altLang="zh-TW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dataType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預計會回傳的資料類型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xml, </a:t>
                      </a:r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jsonp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script, or html</a:t>
                      </a:r>
                      <a:endParaRPr lang="zh-TW" altLang="en-US" dirty="0"/>
                    </a:p>
                  </a:txBody>
                  <a:tcPr/>
                </a:tc>
              </a:tr>
              <a:tr h="365268">
                <a:tc>
                  <a:txBody>
                    <a:bodyPr/>
                    <a:lstStyle/>
                    <a:p>
                      <a:r>
                        <a:rPr lang="en-US" altLang="zh-TW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default: </a:t>
                      </a:r>
                      <a:r>
                        <a:rPr lang="en-US" altLang="zh-TW" dirty="0" smtClean="0"/>
                        <a:t>'GET‘[</a:t>
                      </a:r>
                      <a:r>
                        <a:rPr lang="en-US" altLang="zh-TW" dirty="0" smtClean="0"/>
                        <a:t>"POST"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altLang="zh-TW" dirty="0" smtClean="0"/>
                        <a:t>"GET"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altLang="zh-TW" dirty="0" smtClean="0"/>
                        <a:t>"PUT“,”DELETE”]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165462">
                <a:tc>
                  <a:txBody>
                    <a:bodyPr/>
                    <a:lstStyle/>
                    <a:p>
                      <a:r>
                        <a:rPr lang="en-US" altLang="zh-TW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Username/password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有一些服務需要傳入帳號密碼，才可以存取。</a:t>
                      </a:r>
                      <a:endParaRPr lang="zh-TW" altLang="en-US" dirty="0"/>
                    </a:p>
                  </a:txBody>
                  <a:tcPr/>
                </a:tc>
              </a:tr>
              <a:tr h="365268">
                <a:tc>
                  <a:txBody>
                    <a:bodyPr/>
                    <a:lstStyle/>
                    <a:p>
                      <a:r>
                        <a:rPr lang="en-US" altLang="zh-TW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timeout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設定多久逾時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564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AJAX</a:t>
            </a:r>
            <a:r>
              <a:rPr lang="zh-TW" altLang="en-US" dirty="0"/>
              <a:t> </a:t>
            </a:r>
            <a:r>
              <a:rPr lang="zh-TW" altLang="en-US" dirty="0" smtClean="0"/>
              <a:t>生命週期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081507"/>
              </p:ext>
            </p:extLst>
          </p:nvPr>
        </p:nvGraphicFramePr>
        <p:xfrm>
          <a:off x="618309" y="2490788"/>
          <a:ext cx="7950925" cy="3822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549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AJAX-</a:t>
            </a:r>
            <a:r>
              <a:rPr lang="zh-TW" altLang="en-US" dirty="0" smtClean="0"/>
              <a:t>速記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jQuery.get</a:t>
            </a:r>
            <a:r>
              <a:rPr lang="en-US" altLang="zh-TW" dirty="0"/>
              <a:t>( </a:t>
            </a:r>
            <a:r>
              <a:rPr lang="en-US" altLang="zh-TW" dirty="0" err="1"/>
              <a:t>url</a:t>
            </a:r>
            <a:r>
              <a:rPr lang="en-US" altLang="zh-TW" dirty="0"/>
              <a:t> [, data ] [, success ] [, </a:t>
            </a:r>
            <a:r>
              <a:rPr lang="en-US" altLang="zh-TW" dirty="0" err="1"/>
              <a:t>dataType</a:t>
            </a:r>
            <a:r>
              <a:rPr lang="en-US" altLang="zh-TW" dirty="0"/>
              <a:t> ] )</a:t>
            </a:r>
          </a:p>
          <a:p>
            <a:r>
              <a:rPr lang="en-US" altLang="zh-TW" dirty="0" err="1" smtClean="0"/>
              <a:t>jQuery.post</a:t>
            </a:r>
            <a:r>
              <a:rPr lang="en-US" altLang="zh-TW" dirty="0"/>
              <a:t>( </a:t>
            </a:r>
            <a:r>
              <a:rPr lang="en-US" altLang="zh-TW" dirty="0" err="1"/>
              <a:t>url</a:t>
            </a:r>
            <a:r>
              <a:rPr lang="en-US" altLang="zh-TW" dirty="0"/>
              <a:t> [, data ] [, success ] [, </a:t>
            </a:r>
            <a:r>
              <a:rPr lang="en-US" altLang="zh-TW" dirty="0" err="1"/>
              <a:t>dataType</a:t>
            </a:r>
            <a:r>
              <a:rPr lang="en-US" altLang="zh-TW" dirty="0"/>
              <a:t> ] 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/>
              <a:t>jQuery.getJSON</a:t>
            </a:r>
            <a:r>
              <a:rPr lang="en-US" altLang="zh-TW" dirty="0"/>
              <a:t>( </a:t>
            </a:r>
            <a:r>
              <a:rPr lang="en-US" altLang="zh-TW" dirty="0" err="1"/>
              <a:t>url</a:t>
            </a:r>
            <a:r>
              <a:rPr lang="en-US" altLang="zh-TW" dirty="0"/>
              <a:t> [, data ] [, success ] 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/>
              <a:t>jQuery.getScript</a:t>
            </a:r>
            <a:r>
              <a:rPr lang="en-US" altLang="zh-TW" dirty="0" smtClean="0"/>
              <a:t>()</a:t>
            </a:r>
          </a:p>
          <a:p>
            <a:r>
              <a:rPr lang="en-US" altLang="zh-TW" dirty="0"/>
              <a:t>.load( </a:t>
            </a:r>
            <a:r>
              <a:rPr lang="en-US" altLang="zh-TW" dirty="0" err="1"/>
              <a:t>url</a:t>
            </a:r>
            <a:r>
              <a:rPr lang="en-US" altLang="zh-TW" dirty="0"/>
              <a:t> [, data ] [, complete ] )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217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非同步事件管理</a:t>
            </a:r>
            <a:r>
              <a:rPr lang="en-US" altLang="zh-TW" dirty="0"/>
              <a:t>(</a:t>
            </a:r>
            <a:r>
              <a:rPr lang="zh-TW" altLang="en-US" dirty="0"/>
              <a:t>並行、串列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176865" y="2490135"/>
            <a:ext cx="6798736" cy="2299579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Deferred/Promise : </a:t>
            </a:r>
            <a:r>
              <a:rPr lang="en-US" altLang="zh-TW" dirty="0" err="1" smtClean="0"/>
              <a:t>Deffered</a:t>
            </a:r>
            <a:r>
              <a:rPr lang="en-US" altLang="zh-TW" dirty="0" smtClean="0"/>
              <a:t> </a:t>
            </a:r>
            <a:r>
              <a:rPr lang="zh-TW" altLang="en-US" dirty="0" smtClean="0"/>
              <a:t>物件可以操作改變狀態，</a:t>
            </a:r>
            <a:r>
              <a:rPr lang="en-US" altLang="zh-TW" dirty="0" smtClean="0"/>
              <a:t>Promise</a:t>
            </a:r>
            <a:r>
              <a:rPr lang="zh-TW" altLang="en-US" dirty="0" smtClean="0"/>
              <a:t>只有狀態的顯示。</a:t>
            </a:r>
            <a:endParaRPr lang="en-US" altLang="zh-TW" dirty="0" smtClean="0"/>
          </a:p>
          <a:p>
            <a:r>
              <a:rPr lang="en-US" altLang="zh-TW" dirty="0" smtClean="0"/>
              <a:t>Deferred </a:t>
            </a:r>
            <a:r>
              <a:rPr lang="zh-TW" altLang="en-US" dirty="0" smtClean="0"/>
              <a:t>物件由 </a:t>
            </a:r>
            <a:r>
              <a:rPr lang="en-US" altLang="zh-TW" dirty="0" smtClean="0"/>
              <a:t>jQuery().Deferred()</a:t>
            </a:r>
            <a:r>
              <a:rPr lang="zh-TW" altLang="en-US" dirty="0" smtClean="0"/>
              <a:t>取得，</a:t>
            </a:r>
            <a:r>
              <a:rPr lang="en-US" altLang="zh-TW" dirty="0" smtClean="0"/>
              <a:t>Promise</a:t>
            </a:r>
            <a:r>
              <a:rPr lang="zh-TW" altLang="en-US" dirty="0" smtClean="0"/>
              <a:t>由</a:t>
            </a:r>
            <a:r>
              <a:rPr lang="en-US" altLang="zh-TW" dirty="0" err="1"/>
              <a:t>deferred.promise</a:t>
            </a:r>
            <a:r>
              <a:rPr lang="en-US" altLang="zh-TW" dirty="0" smtClean="0"/>
              <a:t>()</a:t>
            </a:r>
            <a:r>
              <a:rPr lang="zh-TW" altLang="en-US" dirty="0" smtClean="0"/>
              <a:t>取得。</a:t>
            </a:r>
            <a:endParaRPr lang="en-US" altLang="zh-TW" dirty="0" smtClean="0"/>
          </a:p>
          <a:p>
            <a:r>
              <a:rPr lang="en-US" altLang="zh-TW" dirty="0" smtClean="0"/>
              <a:t>Deferred</a:t>
            </a:r>
            <a:r>
              <a:rPr lang="zh-TW" altLang="en-US" dirty="0" smtClean="0"/>
              <a:t> 物件方法</a:t>
            </a:r>
            <a:endParaRPr lang="en-US" altLang="zh-TW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976567" y="4763579"/>
            <a:ext cx="2280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改變狀態 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 err="1"/>
              <a:t>deferred.resolve</a:t>
            </a:r>
            <a:r>
              <a:rPr lang="en-US" altLang="zh-TW" dirty="0"/>
              <a:t>()</a:t>
            </a:r>
          </a:p>
          <a:p>
            <a:pPr lvl="1"/>
            <a:r>
              <a:rPr lang="en-US" altLang="zh-TW" dirty="0" err="1"/>
              <a:t>deferred.reject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361509" y="4763579"/>
            <a:ext cx="5181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設定成功或失敗或無論如何得要執行的</a:t>
            </a:r>
            <a:r>
              <a:rPr lang="en-US" altLang="zh-TW" dirty="0" smtClean="0"/>
              <a:t>callback:</a:t>
            </a:r>
            <a:endParaRPr lang="en-US" altLang="zh-TW" dirty="0"/>
          </a:p>
          <a:p>
            <a:pPr lvl="1"/>
            <a:r>
              <a:rPr lang="en-US" altLang="zh-TW" dirty="0" err="1"/>
              <a:t>deferred.done</a:t>
            </a:r>
            <a:r>
              <a:rPr lang="en-US" altLang="zh-TW" dirty="0" smtClean="0"/>
              <a:t>()</a:t>
            </a:r>
          </a:p>
          <a:p>
            <a:pPr lvl="1"/>
            <a:r>
              <a:rPr lang="en-US" altLang="zh-TW" dirty="0" err="1" smtClean="0"/>
              <a:t>deferred.reject</a:t>
            </a:r>
            <a:r>
              <a:rPr lang="en-US" altLang="zh-TW" dirty="0" smtClean="0"/>
              <a:t>()</a:t>
            </a:r>
          </a:p>
          <a:p>
            <a:pPr lvl="1"/>
            <a:r>
              <a:rPr lang="en-US" altLang="zh-TW" dirty="0" err="1"/>
              <a:t>deferred.always</a:t>
            </a:r>
            <a:r>
              <a:rPr lang="en-US" altLang="zh-TW" dirty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028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非同步事件</a:t>
            </a:r>
            <a:r>
              <a:rPr lang="zh-TW" altLang="en-US" dirty="0" smtClean="0"/>
              <a:t>管理</a:t>
            </a:r>
            <a:r>
              <a:rPr lang="en-US" altLang="zh-TW" dirty="0" smtClean="0"/>
              <a:t>-</a:t>
            </a:r>
            <a:r>
              <a:rPr lang="zh-TW" altLang="en-US" dirty="0" smtClean="0"/>
              <a:t>並行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TW" dirty="0" err="1"/>
              <a:t>var</a:t>
            </a:r>
            <a:r>
              <a:rPr lang="en-US" altLang="zh-TW" dirty="0"/>
              <a:t> d1 = $.Deferred();</a:t>
            </a:r>
          </a:p>
          <a:p>
            <a:pPr marL="0" indent="0">
              <a:buNone/>
            </a:pPr>
            <a:r>
              <a:rPr lang="en-US" altLang="zh-TW" dirty="0" err="1"/>
              <a:t>var</a:t>
            </a:r>
            <a:r>
              <a:rPr lang="en-US" altLang="zh-TW" dirty="0"/>
              <a:t> d2 = $.Deferred();</a:t>
            </a:r>
          </a:p>
          <a:p>
            <a:pPr marL="0" indent="0">
              <a:buNone/>
            </a:pPr>
            <a:r>
              <a:rPr lang="en-US" altLang="zh-TW" dirty="0" err="1"/>
              <a:t>var</a:t>
            </a:r>
            <a:r>
              <a:rPr lang="en-US" altLang="zh-TW" dirty="0"/>
              <a:t> d3 = $.Deferred();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en-US" altLang="zh-TW" dirty="0"/>
              <a:t>$.when( d1, d2, d3 ).done(function ( v1, v2, v3 ) {</a:t>
            </a:r>
          </a:p>
          <a:p>
            <a:pPr marL="0" indent="0">
              <a:buNone/>
            </a:pPr>
            <a:r>
              <a:rPr lang="en-US" altLang="zh-TW" dirty="0"/>
              <a:t>    console.log( v1 ); // v1 is undefined</a:t>
            </a:r>
          </a:p>
          <a:p>
            <a:pPr marL="0" indent="0">
              <a:buNone/>
            </a:pPr>
            <a:r>
              <a:rPr lang="en-US" altLang="zh-TW" dirty="0"/>
              <a:t>    console.log( v2 ); // v2 is "</a:t>
            </a:r>
            <a:r>
              <a:rPr lang="en-US" altLang="zh-TW" dirty="0" err="1"/>
              <a:t>abc</a:t>
            </a:r>
            <a:r>
              <a:rPr lang="en-US" altLang="zh-TW" dirty="0"/>
              <a:t>"</a:t>
            </a:r>
          </a:p>
          <a:p>
            <a:pPr marL="0" indent="0">
              <a:buNone/>
            </a:pPr>
            <a:r>
              <a:rPr lang="en-US" altLang="zh-TW" dirty="0"/>
              <a:t>    console.log( v3 ); // v3 is an array [ 1, 2, 3, 4, 5 ]</a:t>
            </a:r>
          </a:p>
          <a:p>
            <a:pPr marL="0" indent="0">
              <a:buNone/>
            </a:pPr>
            <a:r>
              <a:rPr lang="en-US" altLang="zh-TW" dirty="0"/>
              <a:t>});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en-US" altLang="zh-TW" dirty="0"/>
              <a:t>d1.resolve();</a:t>
            </a:r>
          </a:p>
          <a:p>
            <a:pPr marL="0" indent="0">
              <a:buNone/>
            </a:pPr>
            <a:r>
              <a:rPr lang="en-US" altLang="zh-TW" dirty="0"/>
              <a:t>d2.resolve( "</a:t>
            </a:r>
            <a:r>
              <a:rPr lang="en-US" altLang="zh-TW" dirty="0" err="1"/>
              <a:t>abc</a:t>
            </a:r>
            <a:r>
              <a:rPr lang="en-US" altLang="zh-TW" dirty="0"/>
              <a:t>" );</a:t>
            </a:r>
          </a:p>
          <a:p>
            <a:pPr marL="0" indent="0">
              <a:buNone/>
            </a:pPr>
            <a:r>
              <a:rPr lang="en-US" altLang="zh-TW" dirty="0"/>
              <a:t>d3.resolve( 1, 2, 3, 4, 5 );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262054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非同步事件管理</a:t>
            </a:r>
            <a:r>
              <a:rPr lang="en-US" altLang="zh-TW" dirty="0" smtClean="0"/>
              <a:t>-</a:t>
            </a:r>
            <a:r>
              <a:rPr lang="zh-TW" altLang="en-US" dirty="0" smtClean="0"/>
              <a:t>串列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76865" y="2490136"/>
            <a:ext cx="6798736" cy="3701658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err="1"/>
              <a:t>deferred.then</a:t>
            </a:r>
            <a:r>
              <a:rPr lang="en-US" altLang="zh-TW" dirty="0"/>
              <a:t>( </a:t>
            </a:r>
            <a:r>
              <a:rPr lang="en-US" altLang="zh-TW" dirty="0" err="1"/>
              <a:t>doneCallbacks</a:t>
            </a:r>
            <a:r>
              <a:rPr lang="en-US" altLang="zh-TW" dirty="0"/>
              <a:t>, </a:t>
            </a:r>
            <a:r>
              <a:rPr lang="en-US" altLang="zh-TW" dirty="0" err="1"/>
              <a:t>failCallbacks</a:t>
            </a:r>
            <a:r>
              <a:rPr lang="en-US" altLang="zh-TW" dirty="0"/>
              <a:t> [, </a:t>
            </a:r>
            <a:r>
              <a:rPr lang="en-US" altLang="zh-TW" dirty="0" err="1"/>
              <a:t>progressCallbacks</a:t>
            </a:r>
            <a:r>
              <a:rPr lang="en-US" altLang="zh-TW" dirty="0"/>
              <a:t> ] 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/>
              <a:t>$.get( "</a:t>
            </a:r>
            <a:r>
              <a:rPr lang="en-US" altLang="zh-TW" dirty="0" err="1"/>
              <a:t>test.php</a:t>
            </a:r>
            <a:r>
              <a:rPr lang="en-US" altLang="zh-TW" dirty="0"/>
              <a:t>" ).then(</a:t>
            </a:r>
          </a:p>
          <a:p>
            <a:pPr marL="0" indent="0">
              <a:buNone/>
            </a:pPr>
            <a:r>
              <a:rPr lang="en-US" altLang="zh-TW" dirty="0"/>
              <a:t>  function() {</a:t>
            </a:r>
          </a:p>
          <a:p>
            <a:pPr marL="0" indent="0">
              <a:buNone/>
            </a:pPr>
            <a:r>
              <a:rPr lang="en-US" altLang="zh-TW" dirty="0"/>
              <a:t>    alert( "$.get succeeded" );</a:t>
            </a:r>
          </a:p>
          <a:p>
            <a:pPr marL="0" indent="0">
              <a:buNone/>
            </a:pPr>
            <a:r>
              <a:rPr lang="en-US" altLang="zh-TW" dirty="0"/>
              <a:t>  }, function() {</a:t>
            </a:r>
          </a:p>
          <a:p>
            <a:pPr marL="0" indent="0">
              <a:buNone/>
            </a:pPr>
            <a:r>
              <a:rPr lang="en-US" altLang="zh-TW" dirty="0"/>
              <a:t>    alert( "$.get failed!" );</a:t>
            </a:r>
          </a:p>
          <a:p>
            <a:pPr marL="0" indent="0">
              <a:buNone/>
            </a:pPr>
            <a:r>
              <a:rPr lang="en-US" altLang="zh-TW" dirty="0"/>
              <a:t>  }</a:t>
            </a:r>
          </a:p>
          <a:p>
            <a:pPr marL="0" indent="0">
              <a:buNone/>
            </a:pPr>
            <a:r>
              <a:rPr lang="en-US" altLang="zh-TW" dirty="0"/>
              <a:t>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5642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jQuery Version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jQuery </a:t>
            </a:r>
            <a:r>
              <a:rPr lang="en-US" altLang="zh-TW" dirty="0" smtClean="0"/>
              <a:t>1.x VS </a:t>
            </a:r>
            <a:r>
              <a:rPr lang="en-US" altLang="zh-TW" dirty="0"/>
              <a:t>jQuery </a:t>
            </a:r>
            <a:r>
              <a:rPr lang="en-US" altLang="zh-TW" dirty="0" smtClean="0"/>
              <a:t>2.x</a:t>
            </a:r>
          </a:p>
          <a:p>
            <a:r>
              <a:rPr lang="en-US" altLang="zh-TW" dirty="0" smtClean="0"/>
              <a:t>jQuery </a:t>
            </a:r>
            <a:r>
              <a:rPr lang="en-US" altLang="zh-TW" dirty="0"/>
              <a:t>2.x has the same API as jQuery 1.x, but does not support </a:t>
            </a:r>
            <a:r>
              <a:rPr lang="en-US" altLang="zh-TW" sz="3600" dirty="0">
                <a:solidFill>
                  <a:srgbClr val="FF0000"/>
                </a:solidFill>
              </a:rPr>
              <a:t>Internet Explorer 6, 7, or 8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86" y="4212633"/>
            <a:ext cx="7717494" cy="199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77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$</a:t>
            </a:r>
            <a:r>
              <a:rPr lang="zh-TW" altLang="en-US" dirty="0" smtClean="0"/>
              <a:t>工具箱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966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jQuery.each</a:t>
            </a:r>
            <a:r>
              <a:rPr lang="en-US" altLang="zh-TW" b="1" dirty="0"/>
              <a:t>()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>
                <a:hlinkClick r:id="rId2"/>
              </a:rPr>
              <a:t>jQuery.each</a:t>
            </a:r>
            <a:r>
              <a:rPr lang="en-US" altLang="zh-TW" b="1" dirty="0">
                <a:hlinkClick r:id="rId2"/>
              </a:rPr>
              <a:t>( array, callback )</a:t>
            </a:r>
            <a:endParaRPr lang="en-US" altLang="zh-TW" b="1" dirty="0"/>
          </a:p>
          <a:p>
            <a:r>
              <a:rPr lang="en-US" altLang="zh-TW" b="1" dirty="0" err="1">
                <a:hlinkClick r:id="rId3"/>
              </a:rPr>
              <a:t>jQuery.each</a:t>
            </a:r>
            <a:r>
              <a:rPr lang="en-US" altLang="zh-TW" b="1" dirty="0">
                <a:hlinkClick r:id="rId3"/>
              </a:rPr>
              <a:t>( object, callback )</a:t>
            </a:r>
            <a:endParaRPr lang="en-US" altLang="zh-TW" b="1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493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如何使用</a:t>
            </a:r>
            <a:r>
              <a:rPr lang="en-US" altLang="zh-TW" dirty="0" smtClean="0"/>
              <a:t>jQuery?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直接引用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sz="1800" dirty="0" smtClean="0"/>
              <a:t>&lt;</a:t>
            </a:r>
            <a:r>
              <a:rPr lang="en-US" altLang="zh-TW" sz="1800" dirty="0"/>
              <a:t>script </a:t>
            </a:r>
            <a:r>
              <a:rPr lang="en-US" altLang="zh-TW" sz="1800" dirty="0" err="1"/>
              <a:t>src</a:t>
            </a:r>
            <a:r>
              <a:rPr lang="en-US" altLang="zh-TW" sz="1800" dirty="0"/>
              <a:t>="/</a:t>
            </a:r>
            <a:r>
              <a:rPr lang="en-US" altLang="zh-TW" sz="1800" dirty="0" err="1"/>
              <a:t>bower_components</a:t>
            </a:r>
            <a:r>
              <a:rPr lang="en-US" altLang="zh-TW" sz="1800" dirty="0"/>
              <a:t>/</a:t>
            </a:r>
            <a:r>
              <a:rPr lang="en-US" altLang="zh-TW" sz="1800" dirty="0" err="1"/>
              <a:t>jquery</a:t>
            </a:r>
            <a:r>
              <a:rPr lang="en-US" altLang="zh-TW" sz="1800" dirty="0"/>
              <a:t>/</a:t>
            </a:r>
            <a:r>
              <a:rPr lang="en-US" altLang="zh-TW" sz="1800" dirty="0" err="1"/>
              <a:t>dist</a:t>
            </a:r>
            <a:r>
              <a:rPr lang="en-US" altLang="zh-TW" sz="1800" dirty="0"/>
              <a:t>/jquery.js"&gt;&lt;/script</a:t>
            </a:r>
            <a:r>
              <a:rPr lang="en-US" altLang="zh-TW" sz="1800" dirty="0" smtClean="0"/>
              <a:t>&gt;</a:t>
            </a:r>
          </a:p>
          <a:p>
            <a:r>
              <a:rPr lang="zh-TW" altLang="en-US" dirty="0" smtClean="0"/>
              <a:t>透過</a:t>
            </a:r>
            <a:r>
              <a:rPr lang="en-US" altLang="zh-TW" dirty="0" smtClean="0"/>
              <a:t>CDN</a:t>
            </a:r>
          </a:p>
          <a:p>
            <a:pPr marL="0" indent="0">
              <a:buNone/>
            </a:pPr>
            <a:r>
              <a:rPr lang="en-US" altLang="zh-TW" sz="1800" dirty="0"/>
              <a:t>&lt;script </a:t>
            </a:r>
            <a:r>
              <a:rPr lang="en-US" altLang="zh-TW" sz="1800" dirty="0" err="1"/>
              <a:t>src</a:t>
            </a:r>
            <a:r>
              <a:rPr lang="en-US" altLang="zh-TW" sz="1800" dirty="0"/>
              <a:t>="//code.jquery.com/jquery-1.11.3.min.js"&gt;&lt;/script&gt;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550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2407</TotalTime>
  <Words>3539</Words>
  <Application>Microsoft Office PowerPoint</Application>
  <PresentationFormat>如螢幕大小 (4:3)</PresentationFormat>
  <Paragraphs>516</Paragraphs>
  <Slides>81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81</vt:i4>
      </vt:variant>
    </vt:vector>
  </HeadingPairs>
  <TitlesOfParts>
    <vt:vector size="88" baseType="lpstr">
      <vt:lpstr>微軟正黑體</vt:lpstr>
      <vt:lpstr>新細明體</vt:lpstr>
      <vt:lpstr>Arial</vt:lpstr>
      <vt:lpstr>Calibri</vt:lpstr>
      <vt:lpstr>Garamond</vt:lpstr>
      <vt:lpstr>Wingdings</vt:lpstr>
      <vt:lpstr>有機</vt:lpstr>
      <vt:lpstr>jQuery</vt:lpstr>
      <vt:lpstr>DOM</vt:lpstr>
      <vt:lpstr>DOM</vt:lpstr>
      <vt:lpstr>CSS</vt:lpstr>
      <vt:lpstr>CSS 用法</vt:lpstr>
      <vt:lpstr>CSS</vt:lpstr>
      <vt:lpstr>jQuery</vt:lpstr>
      <vt:lpstr>jQuery Version</vt:lpstr>
      <vt:lpstr>如何使用jQuery?</vt:lpstr>
      <vt:lpstr>jQuery 重點概念</vt:lpstr>
      <vt:lpstr>jQuery 重點概念</vt:lpstr>
      <vt:lpstr>Method chaining</vt:lpstr>
      <vt:lpstr>jQuery API</vt:lpstr>
      <vt:lpstr>什麼東西我們可以當成input</vt:lpstr>
      <vt:lpstr>什麼東西我們可以當成input</vt:lpstr>
      <vt:lpstr>什麼東西我們可以當成input</vt:lpstr>
      <vt:lpstr>什麼東西我們可以當成input</vt:lpstr>
      <vt:lpstr>PlainObject</vt:lpstr>
      <vt:lpstr>什麼東西我們可以當成input</vt:lpstr>
      <vt:lpstr>Context</vt:lpstr>
      <vt:lpstr>Call and Apply</vt:lpstr>
      <vt:lpstr>什麼東西我們可以當成input</vt:lpstr>
      <vt:lpstr>什麼東西我們可以當成input</vt:lpstr>
      <vt:lpstr>一切一切的開始</vt:lpstr>
      <vt:lpstr>jQuery = $</vt:lpstr>
      <vt:lpstr>jQuery = $</vt:lpstr>
      <vt:lpstr>$(Selector) : Basic</vt:lpstr>
      <vt:lpstr>$(Selector) : Attribute</vt:lpstr>
      <vt:lpstr>$(Selector) : Filter</vt:lpstr>
      <vt:lpstr>$(Selector) : Filter</vt:lpstr>
      <vt:lpstr>$(Selector) : Combinations</vt:lpstr>
      <vt:lpstr>Selection methods</vt:lpstr>
      <vt:lpstr>Selection methods</vt:lpstr>
      <vt:lpstr>Selection methods</vt:lpstr>
      <vt:lpstr>$不是萬能，沒$萬萬不能</vt:lpstr>
      <vt:lpstr>Getter/Setter</vt:lpstr>
      <vt:lpstr>Getter/Setter</vt:lpstr>
      <vt:lpstr>Attribute VS Property</vt:lpstr>
      <vt:lpstr>.attr()</vt:lpstr>
      <vt:lpstr>.prop()</vt:lpstr>
      <vt:lpstr>Getter/Setter</vt:lpstr>
      <vt:lpstr>CSS Style</vt:lpstr>
      <vt:lpstr>CSS Class</vt:lpstr>
      <vt:lpstr>Getter/Setter</vt:lpstr>
      <vt:lpstr>Value</vt:lpstr>
      <vt:lpstr>Text / HTML</vt:lpstr>
      <vt:lpstr>Getter/Setter</vt:lpstr>
      <vt:lpstr>Offset / Position</vt:lpstr>
      <vt:lpstr>Width / Height</vt:lpstr>
      <vt:lpstr>當我們$再一起</vt:lpstr>
      <vt:lpstr>插入與取代元素</vt:lpstr>
      <vt:lpstr>複製元素</vt:lpstr>
      <vt:lpstr>包覆元素</vt:lpstr>
      <vt:lpstr>刪除元素</vt:lpstr>
      <vt:lpstr>有$好辦事</vt:lpstr>
      <vt:lpstr>基礎事件-輸入參數</vt:lpstr>
      <vt:lpstr>基礎事件-瀏覽器事件</vt:lpstr>
      <vt:lpstr>基礎事件-載入文檔</vt:lpstr>
      <vt:lpstr>基礎事件-表單事件</vt:lpstr>
      <vt:lpstr>基礎事件-鍵盤事件</vt:lpstr>
      <vt:lpstr>基礎事件-滑鼠</vt:lpstr>
      <vt:lpstr>jQuery Event</vt:lpstr>
      <vt:lpstr>jQuery Event</vt:lpstr>
      <vt:lpstr>自訂事件</vt:lpstr>
      <vt:lpstr>自訂事件-命名空間</vt:lpstr>
      <vt:lpstr>自訂事件-直接和委托的事件</vt:lpstr>
      <vt:lpstr>觸發事件</vt:lpstr>
      <vt:lpstr>人要衣裝，網頁要$裝</vt:lpstr>
      <vt:lpstr>簡單動畫</vt:lpstr>
      <vt:lpstr>自訂動畫</vt:lpstr>
      <vt:lpstr>取消、延遲、佇列</vt:lpstr>
      <vt:lpstr>取消、延遲、佇列</vt:lpstr>
      <vt:lpstr>檯面下交易$</vt:lpstr>
      <vt:lpstr>AJAX 基礎事件</vt:lpstr>
      <vt:lpstr>AJAX 生命週期</vt:lpstr>
      <vt:lpstr>AJAX-速記</vt:lpstr>
      <vt:lpstr>非同步事件管理(並行、串列)</vt:lpstr>
      <vt:lpstr>非同步事件管理-並行</vt:lpstr>
      <vt:lpstr>非同步事件管理-串列</vt:lpstr>
      <vt:lpstr>$工具箱</vt:lpstr>
      <vt:lpstr>jQuery.each()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Domo</dc:creator>
  <cp:lastModifiedBy>Domo</cp:lastModifiedBy>
  <cp:revision>798</cp:revision>
  <dcterms:created xsi:type="dcterms:W3CDTF">2015-11-07T02:59:06Z</dcterms:created>
  <dcterms:modified xsi:type="dcterms:W3CDTF">2015-11-09T16:33:23Z</dcterms:modified>
</cp:coreProperties>
</file>