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Lucida Grande"/>
                <a:cs typeface="Lucida Grande"/>
              </a:rPr>
              <a:t>iOS</a:t>
            </a:r>
            <a:r>
              <a:rPr lang="en-US" dirty="0" smtClean="0">
                <a:latin typeface="Lucida Grande"/>
                <a:cs typeface="Lucida Grande"/>
              </a:rPr>
              <a:t> 7 SDK</a:t>
            </a:r>
            <a:br>
              <a:rPr lang="en-US" dirty="0" smtClean="0">
                <a:latin typeface="Lucida Grande"/>
                <a:cs typeface="Lucida Grande"/>
              </a:rPr>
            </a:br>
            <a:r>
              <a:rPr lang="en-US" sz="3100" dirty="0" smtClean="0">
                <a:latin typeface="Lucida Grande"/>
                <a:cs typeface="Lucida Grande"/>
              </a:rPr>
              <a:t>(from Tech Talk for </a:t>
            </a:r>
            <a:r>
              <a:rPr lang="en-US" sz="3100" dirty="0" err="1" smtClean="0">
                <a:latin typeface="Lucida Grande"/>
                <a:cs typeface="Lucida Grande"/>
              </a:rPr>
              <a:t>CocoaHeadsMSK</a:t>
            </a:r>
            <a:r>
              <a:rPr lang="en-US" dirty="0" smtClean="0">
                <a:latin typeface="Lucida Grande"/>
                <a:cs typeface="Lucida Grande"/>
              </a:rPr>
              <a:t>)</a:t>
            </a:r>
            <a:endParaRPr lang="en-US" dirty="0">
              <a:latin typeface="Lucida Grande"/>
              <a:cs typeface="Lucida Grande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8621" y="49431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err="1" smtClean="0">
                <a:latin typeface="Lucida Grande"/>
                <a:cs typeface="Lucida Grande"/>
              </a:rPr>
              <a:t>Pokrovskaya</a:t>
            </a:r>
            <a:r>
              <a:rPr lang="en-US" sz="2800" dirty="0" smtClean="0">
                <a:latin typeface="Lucida Grande"/>
                <a:cs typeface="Lucida Grande"/>
              </a:rPr>
              <a:t> </a:t>
            </a:r>
            <a:r>
              <a:rPr lang="en-US" sz="2800" dirty="0" err="1" smtClean="0">
                <a:latin typeface="Lucida Grande"/>
                <a:cs typeface="Lucida Grande"/>
              </a:rPr>
              <a:t>Ksenia</a:t>
            </a:r>
            <a:r>
              <a:rPr lang="en-US" sz="2800" dirty="0" smtClean="0">
                <a:latin typeface="Lucida Grande"/>
                <a:cs typeface="Lucida Grande"/>
              </a:rPr>
              <a:t>, Parallels</a:t>
            </a:r>
            <a:endParaRPr lang="en-US" sz="28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70897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842" y="1042737"/>
            <a:ext cx="7763042" cy="489284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03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Lucida Grande"/>
                <a:cs typeface="Lucida Grande"/>
              </a:rPr>
              <a:t>Hidden </a:t>
            </a:r>
            <a:r>
              <a:rPr lang="en-US" sz="2800" dirty="0" err="1">
                <a:latin typeface="Lucida Grande"/>
                <a:cs typeface="Lucida Grande"/>
              </a:rPr>
              <a:t>iOS</a:t>
            </a:r>
            <a:r>
              <a:rPr lang="en-US" sz="2800" dirty="0">
                <a:latin typeface="Lucida Grande"/>
                <a:cs typeface="Lucida Grande"/>
              </a:rPr>
              <a:t> 7 Developing </a:t>
            </a:r>
            <a:r>
              <a:rPr lang="en-US" sz="2800" dirty="0" smtClean="0">
                <a:latin typeface="Lucida Grande"/>
                <a:cs typeface="Lucida Grande"/>
              </a:rPr>
              <a:t>Gem: </a:t>
            </a:r>
            <a:r>
              <a:rPr lang="en-US" sz="2800" dirty="0" err="1" smtClean="0">
                <a:latin typeface="Lucida Grande"/>
                <a:cs typeface="Lucida Grande"/>
              </a:rPr>
              <a:t>Xcode</a:t>
            </a:r>
            <a:r>
              <a:rPr lang="en-US" sz="2800" dirty="0">
                <a:latin typeface="Lucida Grande"/>
                <a:cs typeface="Lucida Grande"/>
              </a:rPr>
              <a:t/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  <p:pic>
        <p:nvPicPr>
          <p:cNvPr id="5" name="Picture 4" descr="re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4" y="1819532"/>
            <a:ext cx="6122737" cy="41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842" y="1042737"/>
            <a:ext cx="7763042" cy="489284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03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Lucida Grande"/>
                <a:cs typeface="Lucida Grande"/>
              </a:rPr>
              <a:t>Hidden </a:t>
            </a:r>
            <a:r>
              <a:rPr lang="en-US" sz="2800" dirty="0" err="1">
                <a:latin typeface="Lucida Grande"/>
                <a:cs typeface="Lucida Grande"/>
              </a:rPr>
              <a:t>iOS</a:t>
            </a:r>
            <a:r>
              <a:rPr lang="en-US" sz="2800" dirty="0">
                <a:latin typeface="Lucida Grande"/>
                <a:cs typeface="Lucida Grande"/>
              </a:rPr>
              <a:t> 7 Developing </a:t>
            </a:r>
            <a:r>
              <a:rPr lang="en-US" sz="2800" dirty="0" smtClean="0">
                <a:latin typeface="Lucida Grande"/>
                <a:cs typeface="Lucida Grande"/>
              </a:rPr>
              <a:t>Gem: </a:t>
            </a:r>
            <a:r>
              <a:rPr lang="en-US" sz="2800" dirty="0" err="1" smtClean="0">
                <a:latin typeface="Lucida Grande"/>
                <a:cs typeface="Lucida Grande"/>
              </a:rPr>
              <a:t>iOS</a:t>
            </a:r>
            <a:r>
              <a:rPr lang="en-US" sz="2800" dirty="0" smtClean="0">
                <a:latin typeface="Lucida Grande"/>
                <a:cs typeface="Lucida Grande"/>
              </a:rPr>
              <a:t> Simulator</a:t>
            </a:r>
            <a:r>
              <a:rPr lang="en-US" sz="2800" dirty="0">
                <a:latin typeface="Lucida Grande"/>
                <a:cs typeface="Lucida Grande"/>
              </a:rPr>
              <a:t/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  <p:pic>
        <p:nvPicPr>
          <p:cNvPr id="3" name="Picture 2" descr="Screen Shot 2013-10-25 at 3.2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2" y="1611459"/>
            <a:ext cx="74168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1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842" y="1042737"/>
            <a:ext cx="7763042" cy="489284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03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Lucida Grande"/>
                <a:cs typeface="Lucida Grande"/>
              </a:rPr>
              <a:t>Hidden </a:t>
            </a:r>
            <a:r>
              <a:rPr lang="en-US" sz="2800" dirty="0" err="1">
                <a:latin typeface="Lucida Grande"/>
                <a:cs typeface="Lucida Grande"/>
              </a:rPr>
              <a:t>iOS</a:t>
            </a:r>
            <a:r>
              <a:rPr lang="en-US" sz="2800" dirty="0">
                <a:latin typeface="Lucida Grande"/>
                <a:cs typeface="Lucida Grande"/>
              </a:rPr>
              <a:t> 7 Developing </a:t>
            </a:r>
            <a:r>
              <a:rPr lang="en-US" sz="2800" dirty="0" smtClean="0">
                <a:latin typeface="Lucida Grande"/>
                <a:cs typeface="Lucida Grande"/>
              </a:rPr>
              <a:t>Gem: </a:t>
            </a:r>
            <a:r>
              <a:rPr lang="en-US" sz="2800" dirty="0">
                <a:latin typeface="Lucida Grande"/>
                <a:cs typeface="Lucida Grande"/>
              </a:rPr>
              <a:t>Frameworks</a:t>
            </a:r>
            <a:r>
              <a:rPr lang="en-US" sz="2800" dirty="0">
                <a:latin typeface="Lucida Grande"/>
                <a:cs typeface="Lucida Grande"/>
              </a:rPr>
              <a:t/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1999" y="1376948"/>
            <a:ext cx="74595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Lucida Grande"/>
                <a:cs typeface="Lucida Grande"/>
              </a:rPr>
              <a:t>NSURLComponents</a:t>
            </a:r>
            <a:r>
              <a:rPr lang="en-US" sz="2400" dirty="0" smtClean="0">
                <a:latin typeface="Lucida Grande"/>
                <a:cs typeface="Lucida Grande"/>
              </a:rPr>
              <a:t> </a:t>
            </a:r>
            <a:r>
              <a:rPr lang="en-US" sz="2400" dirty="0">
                <a:latin typeface="Lucida Grande"/>
                <a:cs typeface="Lucida Grande"/>
              </a:rPr>
              <a:t>to build URL from </a:t>
            </a:r>
            <a:r>
              <a:rPr lang="en-US" sz="2400" dirty="0" smtClean="0">
                <a:latin typeface="Lucida Grande"/>
                <a:cs typeface="Lucida Grande"/>
              </a:rPr>
              <a:t>pieces</a:t>
            </a:r>
            <a:endParaRPr lang="en-US" sz="2400" dirty="0">
              <a:latin typeface="Lucida Grande"/>
              <a:cs typeface="Lucida Grande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Lucida Grande"/>
              <a:cs typeface="Lucida Grande"/>
            </a:endParaRPr>
          </a:p>
          <a:p>
            <a:pPr marL="342900" indent="-342900">
              <a:buFontTx/>
              <a:buChar char="-"/>
            </a:pPr>
            <a:r>
              <a:rPr lang="en-US" sz="2400" dirty="0" err="1" smtClean="0">
                <a:latin typeface="Lucida Grande"/>
                <a:cs typeface="Lucida Grande"/>
              </a:rPr>
              <a:t>NSByteCountFormatter</a:t>
            </a:r>
            <a:endParaRPr lang="en-US" sz="2400" dirty="0" smtClean="0">
              <a:latin typeface="Lucida Grande"/>
              <a:cs typeface="Lucida Grande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Lucida Grande"/>
              <a:cs typeface="Lucida Grande"/>
            </a:endParaRPr>
          </a:p>
          <a:p>
            <a:r>
              <a:rPr lang="en-US" sz="2400" dirty="0" smtClean="0">
                <a:latin typeface="Lucida Grande"/>
                <a:cs typeface="Lucida Grande"/>
              </a:rPr>
              <a:t>- testing localizations</a:t>
            </a:r>
            <a:endParaRPr lang="en-US" sz="24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92651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842" y="1042737"/>
            <a:ext cx="7763042" cy="489284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03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Lucida Grande"/>
                <a:cs typeface="Lucida Grande"/>
              </a:rPr>
              <a:t>App Store Distribution and Marketing</a:t>
            </a:r>
            <a:r>
              <a:rPr lang="en-US" sz="2800" dirty="0">
                <a:latin typeface="Lucida Grande"/>
                <a:cs typeface="Lucida Grande"/>
              </a:rPr>
              <a:t/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1999" y="1376948"/>
            <a:ext cx="74595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Lucida Grande"/>
                <a:cs typeface="Lucida Grande"/>
              </a:rPr>
              <a:t>Languages to localize:</a:t>
            </a:r>
          </a:p>
          <a:p>
            <a:r>
              <a:rPr lang="en-US" sz="2400" dirty="0" smtClean="0">
                <a:latin typeface="Lucida Grande"/>
                <a:cs typeface="Lucida Grande"/>
              </a:rPr>
              <a:t>English, French, Italian, German, Spanish</a:t>
            </a:r>
          </a:p>
          <a:p>
            <a:r>
              <a:rPr lang="en-US" sz="2400" dirty="0" smtClean="0">
                <a:latin typeface="Lucida Grande"/>
                <a:cs typeface="Lucida Grande"/>
              </a:rPr>
              <a:t>Japan, Korean, Both Chinese</a:t>
            </a:r>
          </a:p>
          <a:p>
            <a:r>
              <a:rPr lang="en-US" sz="2400" dirty="0" smtClean="0">
                <a:latin typeface="Lucida Grande"/>
                <a:cs typeface="Lucida Grande"/>
              </a:rPr>
              <a:t>Brazil, Russian, Turkish, Arabic </a:t>
            </a:r>
            <a:endParaRPr lang="en-US" sz="2400" dirty="0">
              <a:latin typeface="Lucida Grande"/>
              <a:cs typeface="Lucida Grande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Lucida Grande"/>
              <a:cs typeface="Lucida Grande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Lucida Grande"/>
                <a:cs typeface="Lucida Grande"/>
              </a:rPr>
              <a:t>New section in </a:t>
            </a:r>
            <a:r>
              <a:rPr lang="en-US" sz="2400" dirty="0" err="1" smtClean="0">
                <a:latin typeface="Lucida Grande"/>
                <a:cs typeface="Lucida Grande"/>
              </a:rPr>
              <a:t>Dev</a:t>
            </a:r>
            <a:r>
              <a:rPr lang="en-US" sz="2400" dirty="0" smtClean="0">
                <a:latin typeface="Lucida Grande"/>
                <a:cs typeface="Lucida Grande"/>
              </a:rPr>
              <a:t> Center – Marketing </a:t>
            </a:r>
            <a:r>
              <a:rPr lang="en-US" sz="2400" dirty="0" err="1" smtClean="0">
                <a:latin typeface="Lucida Grande"/>
                <a:cs typeface="Lucida Grande"/>
              </a:rPr>
              <a:t>Resorces</a:t>
            </a:r>
            <a:endParaRPr lang="en-US" sz="2400" dirty="0" smtClean="0">
              <a:latin typeface="Lucida Grande"/>
              <a:cs typeface="Lucida Grande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Lucida Grande"/>
              <a:cs typeface="Lucida Grande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Lucida Grande"/>
                <a:cs typeface="Lucida Grande"/>
              </a:rPr>
              <a:t>Alternative Price Tiers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Lucida Grande"/>
              <a:cs typeface="Lucida Grande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Lucida Grande"/>
                <a:cs typeface="Lucida Grande"/>
              </a:rPr>
              <a:t>App Store price changes from New Zealand to USA</a:t>
            </a:r>
            <a:endParaRPr lang="en-US" sz="24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2272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842" y="1042737"/>
            <a:ext cx="7763042" cy="489284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03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Lucida Grande"/>
                <a:cs typeface="Lucida Grande"/>
              </a:rPr>
              <a:t>App Store Distribution and Marketing</a:t>
            </a:r>
            <a:r>
              <a:rPr lang="en-US" sz="2800" dirty="0">
                <a:latin typeface="Lucida Grande"/>
                <a:cs typeface="Lucida Grande"/>
              </a:rPr>
              <a:t/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1999" y="1376948"/>
            <a:ext cx="74595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smtClean="0">
                <a:latin typeface="Lucida Grande"/>
                <a:cs typeface="Lucida Grande"/>
              </a:rPr>
              <a:t>SKU – should be unique and meaningful</a:t>
            </a:r>
          </a:p>
          <a:p>
            <a:r>
              <a:rPr lang="en-US" sz="2400" dirty="0">
                <a:latin typeface="Lucida Grande"/>
                <a:cs typeface="Lucida Grande"/>
              </a:rPr>
              <a:t>g</a:t>
            </a:r>
            <a:r>
              <a:rPr lang="en-US" sz="2400" dirty="0" smtClean="0">
                <a:latin typeface="Lucida Grande"/>
                <a:cs typeface="Lucida Grande"/>
              </a:rPr>
              <a:t>ood: </a:t>
            </a:r>
            <a:r>
              <a:rPr lang="en-US" sz="2400" dirty="0" err="1" smtClean="0">
                <a:latin typeface="Lucida Grande"/>
                <a:cs typeface="Lucida Grande"/>
              </a:rPr>
              <a:t>app_name_creation_date</a:t>
            </a:r>
            <a:endParaRPr lang="en-US" sz="2400" dirty="0" smtClean="0">
              <a:latin typeface="Lucida Grande"/>
              <a:cs typeface="Lucida Grande"/>
            </a:endParaRPr>
          </a:p>
          <a:p>
            <a:r>
              <a:rPr lang="en-US" sz="2400" dirty="0" smtClean="0">
                <a:latin typeface="Lucida Grande"/>
                <a:cs typeface="Lucida Grande"/>
              </a:rPr>
              <a:t>bad: 1, 2, 123, a</a:t>
            </a:r>
            <a:endParaRPr lang="en-US" sz="2400" dirty="0">
              <a:latin typeface="Lucida Grande"/>
              <a:cs typeface="Lucida Grande"/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atin typeface="Lucida Grande"/>
              <a:cs typeface="Lucida Grande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Lucida Grande"/>
                <a:cs typeface="Lucida Grande"/>
              </a:rPr>
              <a:t>Application version number – use standard versioning</a:t>
            </a:r>
          </a:p>
          <a:p>
            <a:r>
              <a:rPr lang="en-US" sz="2400" dirty="0" smtClean="0">
                <a:latin typeface="Lucida Grande"/>
                <a:cs typeface="Lucida Grande"/>
              </a:rPr>
              <a:t>good: 1.0, 2.0, 4.3.1</a:t>
            </a:r>
          </a:p>
          <a:p>
            <a:r>
              <a:rPr lang="en-US" sz="2400" dirty="0">
                <a:latin typeface="Lucida Grande"/>
                <a:cs typeface="Lucida Grande"/>
              </a:rPr>
              <a:t>b</a:t>
            </a:r>
            <a:r>
              <a:rPr lang="en-US" sz="2400" dirty="0" smtClean="0">
                <a:latin typeface="Lucida Grande"/>
                <a:cs typeface="Lucida Grande"/>
              </a:rPr>
              <a:t>ad: 2342342384, beta1, ii333</a:t>
            </a:r>
          </a:p>
        </p:txBody>
      </p:sp>
    </p:spTree>
    <p:extLst>
      <p:ext uri="{BB962C8B-B14F-4D97-AF65-F5344CB8AC3E}">
        <p14:creationId xmlns:p14="http://schemas.microsoft.com/office/powerpoint/2010/main" val="37041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14947"/>
            <a:ext cx="7772400" cy="4826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Lucida Grande"/>
                <a:cs typeface="Lucida Grande"/>
              </a:rPr>
              <a:t>1. </a:t>
            </a:r>
            <a:r>
              <a:rPr lang="en-US" sz="2400" dirty="0">
                <a:latin typeface="Lucida Grande"/>
                <a:cs typeface="Lucida Grande"/>
              </a:rPr>
              <a:t>Architecting Modern Apps and integrating </a:t>
            </a:r>
            <a:r>
              <a:rPr lang="en-US" sz="2400" dirty="0" err="1">
                <a:latin typeface="Lucida Grande"/>
                <a:cs typeface="Lucida Grande"/>
              </a:rPr>
              <a:t>iOS</a:t>
            </a:r>
            <a:r>
              <a:rPr lang="en-US" sz="2400" dirty="0">
                <a:latin typeface="Lucida Grande"/>
                <a:cs typeface="Lucida Grande"/>
              </a:rPr>
              <a:t> 7 </a:t>
            </a:r>
            <a:r>
              <a:rPr lang="en-US" sz="2400" dirty="0" smtClean="0">
                <a:latin typeface="Lucida Grande"/>
                <a:cs typeface="Lucida Grande"/>
              </a:rPr>
              <a:t>Technologies</a:t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2. </a:t>
            </a:r>
            <a:r>
              <a:rPr lang="en-US" sz="2400" dirty="0">
                <a:latin typeface="Lucida Grande"/>
                <a:cs typeface="Lucida Grande"/>
              </a:rPr>
              <a:t>Security and </a:t>
            </a:r>
            <a:r>
              <a:rPr lang="en-US" sz="2400" dirty="0" smtClean="0">
                <a:latin typeface="Lucida Grande"/>
                <a:cs typeface="Lucida Grande"/>
              </a:rPr>
              <a:t>Privacy</a:t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3. </a:t>
            </a:r>
            <a:r>
              <a:rPr lang="en-US" sz="2400" dirty="0">
                <a:latin typeface="Lucida Grande"/>
                <a:cs typeface="Lucida Grande"/>
              </a:rPr>
              <a:t>Hidden </a:t>
            </a:r>
            <a:r>
              <a:rPr lang="en-US" sz="2400" dirty="0" err="1">
                <a:latin typeface="Lucida Grande"/>
                <a:cs typeface="Lucida Grande"/>
              </a:rPr>
              <a:t>iOS</a:t>
            </a:r>
            <a:r>
              <a:rPr lang="en-US" sz="2400" dirty="0">
                <a:latin typeface="Lucida Grande"/>
                <a:cs typeface="Lucida Grande"/>
              </a:rPr>
              <a:t> 7 Developing </a:t>
            </a:r>
            <a:r>
              <a:rPr lang="en-US" sz="2400" dirty="0" smtClean="0">
                <a:latin typeface="Lucida Grande"/>
                <a:cs typeface="Lucida Grande"/>
              </a:rPr>
              <a:t>Gem</a:t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>
                <a:latin typeface="Lucida Grande"/>
                <a:cs typeface="Lucida Grande"/>
              </a:rPr>
              <a:t/>
            </a:r>
            <a:br>
              <a:rPr lang="en-US" sz="2400" dirty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4. </a:t>
            </a:r>
            <a:r>
              <a:rPr lang="en-US" sz="2400" dirty="0">
                <a:latin typeface="Lucida Grande"/>
                <a:cs typeface="Lucida Grande"/>
              </a:rPr>
              <a:t>App Store Distribution and Marketing</a:t>
            </a:r>
          </a:p>
        </p:txBody>
      </p:sp>
    </p:spTree>
    <p:extLst>
      <p:ext uri="{BB962C8B-B14F-4D97-AF65-F5344CB8AC3E}">
        <p14:creationId xmlns:p14="http://schemas.microsoft.com/office/powerpoint/2010/main" val="422042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3896"/>
            <a:ext cx="7772400" cy="4358104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 err="1" smtClean="0">
                <a:latin typeface="Lucida Grande"/>
                <a:cs typeface="Lucida Grande"/>
              </a:rPr>
              <a:t>UIDynamics</a:t>
            </a:r>
            <a:r>
              <a:rPr lang="en-US" sz="2400" dirty="0" smtClean="0">
                <a:latin typeface="Lucida Grande"/>
                <a:cs typeface="Lucida Grande"/>
              </a:rPr>
              <a:t>, custom transitions</a:t>
            </a:r>
            <a:r>
              <a:rPr lang="en-US" sz="2400" dirty="0">
                <a:latin typeface="Lucida Grande"/>
                <a:cs typeface="Lucida Grande"/>
              </a:rPr>
              <a:t/>
            </a:r>
            <a:br>
              <a:rPr lang="en-US" sz="2400" dirty="0">
                <a:latin typeface="Lucida Grande"/>
                <a:cs typeface="Lucida Grande"/>
              </a:rPr>
            </a:br>
            <a:r>
              <a:rPr lang="en-US" sz="2400" dirty="0">
                <a:latin typeface="Lucida Grande"/>
                <a:cs typeface="Lucida Grande"/>
              </a:rPr>
              <a:t/>
            </a:r>
            <a:br>
              <a:rPr lang="en-US" sz="2400" dirty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Text </a:t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App </a:t>
            </a:r>
            <a:r>
              <a:rPr lang="en-US" sz="2400" dirty="0">
                <a:latin typeface="Lucida Grande"/>
                <a:cs typeface="Lucida Grande"/>
              </a:rPr>
              <a:t>Switcher Snapshot</a:t>
            </a:r>
            <a:br>
              <a:rPr lang="en-US" sz="2400" dirty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Remote Notifications</a:t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endParaRPr lang="en-US" sz="2400" dirty="0">
              <a:latin typeface="Lucida Grande"/>
              <a:cs typeface="Lucida Grand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Lucida Grande"/>
                <a:cs typeface="Lucida Grande"/>
              </a:rPr>
              <a:t>Integrating </a:t>
            </a:r>
            <a:r>
              <a:rPr lang="en-US" sz="2800" dirty="0" err="1">
                <a:latin typeface="Lucida Grande"/>
                <a:cs typeface="Lucida Grande"/>
              </a:rPr>
              <a:t>iOS</a:t>
            </a:r>
            <a:r>
              <a:rPr lang="en-US" sz="2800" dirty="0">
                <a:latin typeface="Lucida Grande"/>
                <a:cs typeface="Lucida Grande"/>
              </a:rPr>
              <a:t> 7 Technologies</a:t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2204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3897"/>
            <a:ext cx="7652084" cy="327526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Lucida Grande"/>
                <a:cs typeface="Lucida Grande"/>
              </a:rPr>
              <a:t>- be convenient in using types, for example don't mix up </a:t>
            </a:r>
            <a:r>
              <a:rPr lang="en-US" sz="2400" dirty="0" err="1">
                <a:latin typeface="Lucida Grande"/>
                <a:cs typeface="Lucida Grande"/>
              </a:rPr>
              <a:t>int</a:t>
            </a:r>
            <a:r>
              <a:rPr lang="en-US" sz="2400" dirty="0">
                <a:latin typeface="Lucida Grande"/>
                <a:cs typeface="Lucida Grande"/>
              </a:rPr>
              <a:t>/</a:t>
            </a:r>
            <a:r>
              <a:rPr lang="en-US" sz="2400" dirty="0" err="1">
                <a:latin typeface="Lucida Grande"/>
                <a:cs typeface="Lucida Grande"/>
              </a:rPr>
              <a:t>NSInteger</a:t>
            </a:r>
            <a:r>
              <a:rPr lang="en-US" sz="2400" dirty="0">
                <a:latin typeface="Lucida Grande"/>
                <a:cs typeface="Lucida Grande"/>
              </a:rPr>
              <a:t/>
            </a:r>
            <a:br>
              <a:rPr lang="en-US" sz="2400" dirty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>
                <a:latin typeface="Lucida Grande"/>
                <a:cs typeface="Lucida Grande"/>
              </a:rPr>
              <a:t>pay attention in what mode you write and read data or include some metadata</a:t>
            </a:r>
            <a:br>
              <a:rPr lang="en-US" sz="2400" dirty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what about memory?</a:t>
            </a:r>
            <a:endParaRPr lang="en-US" sz="2400" dirty="0">
              <a:latin typeface="Lucida Grande"/>
              <a:cs typeface="Lucida Grand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03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Lucida Grande"/>
                <a:cs typeface="Lucida Grande"/>
              </a:rPr>
              <a:t>To build 64-bit code compatible</a:t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90156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3896"/>
            <a:ext cx="7772400" cy="5079999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Lucida Grande"/>
                <a:cs typeface="Lucida Grande"/>
              </a:rPr>
              <a:t>- </a:t>
            </a:r>
            <a:r>
              <a:rPr lang="en-US" sz="2000" dirty="0" err="1" smtClean="0">
                <a:latin typeface="Lucida Grande"/>
                <a:cs typeface="Lucida Grande"/>
              </a:rPr>
              <a:t>iOS</a:t>
            </a:r>
            <a:r>
              <a:rPr lang="en-US" sz="2000" dirty="0" smtClean="0">
                <a:latin typeface="Lucida Grande"/>
                <a:cs typeface="Lucida Grande"/>
              </a:rPr>
              <a:t> </a:t>
            </a:r>
            <a:r>
              <a:rPr lang="en-US" sz="2000" dirty="0">
                <a:latin typeface="Lucida Grande"/>
                <a:cs typeface="Lucida Grande"/>
              </a:rPr>
              <a:t>7 frameworks should be optional</a:t>
            </a:r>
            <a:br>
              <a:rPr lang="en-US" sz="2000" dirty="0">
                <a:latin typeface="Lucida Grande"/>
                <a:cs typeface="Lucida Grande"/>
              </a:rPr>
            </a:br>
            <a:r>
              <a:rPr lang="en-US" sz="2000" dirty="0" smtClean="0">
                <a:latin typeface="Lucida Grande"/>
                <a:cs typeface="Lucida Grande"/>
              </a:rPr>
              <a:t/>
            </a:r>
            <a:br>
              <a:rPr lang="en-US" sz="2000" dirty="0" smtClean="0">
                <a:latin typeface="Lucida Grande"/>
                <a:cs typeface="Lucida Grande"/>
              </a:rPr>
            </a:br>
            <a:r>
              <a:rPr lang="en-US" sz="2000" dirty="0" smtClean="0">
                <a:latin typeface="Lucida Grande"/>
                <a:cs typeface="Lucida Grande"/>
              </a:rPr>
              <a:t>- using </a:t>
            </a:r>
            <a:r>
              <a:rPr lang="en-US" sz="2000" dirty="0">
                <a:latin typeface="Lucida Grande"/>
                <a:cs typeface="Lucida Grande"/>
              </a:rPr>
              <a:t>new only </a:t>
            </a:r>
            <a:r>
              <a:rPr lang="en-US" sz="2000" dirty="0" err="1">
                <a:latin typeface="Lucida Grande"/>
                <a:cs typeface="Lucida Grande"/>
              </a:rPr>
              <a:t>iOS</a:t>
            </a:r>
            <a:r>
              <a:rPr lang="en-US" sz="2000" dirty="0">
                <a:latin typeface="Lucida Grande"/>
                <a:cs typeface="Lucida Grande"/>
              </a:rPr>
              <a:t> 7 objects is totally safe as they are nil on </a:t>
            </a:r>
            <a:r>
              <a:rPr lang="en-US" sz="2000" dirty="0" err="1">
                <a:latin typeface="Lucida Grande"/>
                <a:cs typeface="Lucida Grande"/>
              </a:rPr>
              <a:t>iOS</a:t>
            </a:r>
            <a:r>
              <a:rPr lang="en-US" sz="2000" dirty="0">
                <a:latin typeface="Lucida Grande"/>
                <a:cs typeface="Lucida Grande"/>
              </a:rPr>
              <a:t> 6</a:t>
            </a:r>
            <a:br>
              <a:rPr lang="en-US" sz="2000" dirty="0">
                <a:latin typeface="Lucida Grande"/>
                <a:cs typeface="Lucida Grande"/>
              </a:rPr>
            </a:br>
            <a:r>
              <a:rPr lang="en-US" sz="2000" dirty="0" smtClean="0">
                <a:latin typeface="Lucida Grande"/>
                <a:cs typeface="Lucida Grande"/>
              </a:rPr>
              <a:t/>
            </a:r>
            <a:br>
              <a:rPr lang="en-US" sz="2000" dirty="0" smtClean="0">
                <a:latin typeface="Lucida Grande"/>
                <a:cs typeface="Lucida Grande"/>
              </a:rPr>
            </a:br>
            <a:r>
              <a:rPr lang="en-US" sz="2000" dirty="0" smtClean="0">
                <a:latin typeface="Lucida Grande"/>
                <a:cs typeface="Lucida Grande"/>
              </a:rPr>
              <a:t>- check </a:t>
            </a:r>
            <a:r>
              <a:rPr lang="en-US" sz="2000" dirty="0">
                <a:latin typeface="Lucida Grande"/>
                <a:cs typeface="Lucida Grande"/>
              </a:rPr>
              <a:t>notification name before observing it (if (&amp;</a:t>
            </a:r>
            <a:r>
              <a:rPr lang="en-US" sz="2000" dirty="0" err="1">
                <a:latin typeface="Lucida Grande"/>
                <a:cs typeface="Lucida Grande"/>
              </a:rPr>
              <a:t>notificationName</a:t>
            </a:r>
            <a:r>
              <a:rPr lang="en-US" sz="2000" dirty="0">
                <a:latin typeface="Lucida Grande"/>
                <a:cs typeface="Lucida Grande"/>
              </a:rPr>
              <a:t> != nil))</a:t>
            </a:r>
            <a:br>
              <a:rPr lang="en-US" sz="2000" dirty="0">
                <a:latin typeface="Lucida Grande"/>
                <a:cs typeface="Lucida Grande"/>
              </a:rPr>
            </a:br>
            <a:r>
              <a:rPr lang="en-US" sz="2000" dirty="0" smtClean="0">
                <a:latin typeface="Lucida Grande"/>
                <a:cs typeface="Lucida Grande"/>
              </a:rPr>
              <a:t/>
            </a:r>
            <a:br>
              <a:rPr lang="en-US" sz="2000" dirty="0" smtClean="0">
                <a:latin typeface="Lucida Grande"/>
                <a:cs typeface="Lucida Grande"/>
              </a:rPr>
            </a:br>
            <a:r>
              <a:rPr lang="en-US" sz="2000" dirty="0" smtClean="0">
                <a:latin typeface="Lucida Grande"/>
                <a:cs typeface="Lucida Grande"/>
              </a:rPr>
              <a:t>- use </a:t>
            </a:r>
            <a:r>
              <a:rPr lang="en-US" sz="2000" dirty="0" err="1">
                <a:latin typeface="Lucida Grande"/>
                <a:cs typeface="Lucida Grande"/>
              </a:rPr>
              <a:t>respondToSelctor</a:t>
            </a:r>
            <a:r>
              <a:rPr lang="en-US" sz="2000" dirty="0">
                <a:latin typeface="Lucida Grande"/>
                <a:cs typeface="Lucida Grande"/>
              </a:rPr>
              <a:t> for new methods</a:t>
            </a:r>
            <a:br>
              <a:rPr lang="en-US" sz="2000" dirty="0">
                <a:latin typeface="Lucida Grande"/>
                <a:cs typeface="Lucida Grande"/>
              </a:rPr>
            </a:br>
            <a:r>
              <a:rPr lang="en-US" sz="2000" dirty="0" smtClean="0">
                <a:latin typeface="Lucida Grande"/>
                <a:cs typeface="Lucida Grande"/>
              </a:rPr>
              <a:t/>
            </a:r>
            <a:br>
              <a:rPr lang="en-US" sz="2000" dirty="0" smtClean="0">
                <a:latin typeface="Lucida Grande"/>
                <a:cs typeface="Lucida Grande"/>
              </a:rPr>
            </a:br>
            <a:r>
              <a:rPr lang="en-US" sz="2000" dirty="0" smtClean="0">
                <a:latin typeface="Lucida Grande"/>
                <a:cs typeface="Lucida Grande"/>
              </a:rPr>
              <a:t>- background </a:t>
            </a:r>
            <a:r>
              <a:rPr lang="en-US" sz="2000" dirty="0">
                <a:latin typeface="Lucida Grande"/>
                <a:cs typeface="Lucida Grande"/>
              </a:rPr>
              <a:t>fetch - callback do noting on </a:t>
            </a:r>
            <a:r>
              <a:rPr lang="en-US" sz="2000" dirty="0" err="1">
                <a:latin typeface="Lucida Grande"/>
                <a:cs typeface="Lucida Grande"/>
              </a:rPr>
              <a:t>iOS</a:t>
            </a:r>
            <a:r>
              <a:rPr lang="en-US" sz="2000" dirty="0">
                <a:latin typeface="Lucida Grande"/>
                <a:cs typeface="Lucida Grande"/>
              </a:rPr>
              <a:t> 6</a:t>
            </a:r>
            <a:br>
              <a:rPr lang="en-US" sz="2000" dirty="0">
                <a:latin typeface="Lucida Grande"/>
                <a:cs typeface="Lucida Grande"/>
              </a:rPr>
            </a:br>
            <a:r>
              <a:rPr lang="en-US" sz="2000" dirty="0" smtClean="0">
                <a:latin typeface="Lucida Grande"/>
                <a:cs typeface="Lucida Grande"/>
              </a:rPr>
              <a:t/>
            </a:r>
            <a:br>
              <a:rPr lang="en-US" sz="2000" dirty="0" smtClean="0">
                <a:latin typeface="Lucida Grande"/>
                <a:cs typeface="Lucida Grande"/>
              </a:rPr>
            </a:br>
            <a:r>
              <a:rPr lang="en-US" sz="2000" dirty="0" smtClean="0">
                <a:latin typeface="Lucida Grande"/>
                <a:cs typeface="Lucida Grande"/>
              </a:rPr>
              <a:t>- remote </a:t>
            </a:r>
            <a:r>
              <a:rPr lang="en-US" sz="2000" dirty="0">
                <a:latin typeface="Lucida Grande"/>
                <a:cs typeface="Lucida Grande"/>
              </a:rPr>
              <a:t>notification: send silent pushes to only </a:t>
            </a:r>
            <a:r>
              <a:rPr lang="en-US" sz="2000" dirty="0" err="1">
                <a:latin typeface="Lucida Grande"/>
                <a:cs typeface="Lucida Grande"/>
              </a:rPr>
              <a:t>iOS</a:t>
            </a:r>
            <a:r>
              <a:rPr lang="en-US" sz="2000" dirty="0">
                <a:latin typeface="Lucida Grande"/>
                <a:cs typeface="Lucida Grande"/>
              </a:rPr>
              <a:t> 7 as they will be ignored on </a:t>
            </a:r>
            <a:r>
              <a:rPr lang="en-US" sz="2000" dirty="0" err="1">
                <a:latin typeface="Lucida Grande"/>
                <a:cs typeface="Lucida Grande"/>
              </a:rPr>
              <a:t>iOS</a:t>
            </a:r>
            <a:r>
              <a:rPr lang="en-US" sz="2000" dirty="0">
                <a:latin typeface="Lucida Grande"/>
                <a:cs typeface="Lucida Grande"/>
              </a:rPr>
              <a:t> 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err="1">
                <a:latin typeface="Lucida Grande"/>
                <a:cs typeface="Lucida Grande"/>
              </a:rPr>
              <a:t>iOS</a:t>
            </a:r>
            <a:r>
              <a:rPr lang="en-US" sz="2800" dirty="0">
                <a:latin typeface="Lucida Grande"/>
                <a:cs typeface="Lucida Grande"/>
              </a:rPr>
              <a:t> 7 features comparability with </a:t>
            </a:r>
            <a:r>
              <a:rPr lang="en-US" sz="2800" dirty="0" err="1">
                <a:latin typeface="Lucida Grande"/>
                <a:cs typeface="Lucida Grande"/>
              </a:rPr>
              <a:t>iOS</a:t>
            </a:r>
            <a:r>
              <a:rPr lang="en-US" sz="2800" dirty="0">
                <a:latin typeface="Lucida Grande"/>
                <a:cs typeface="Lucida Grande"/>
              </a:rPr>
              <a:t> 6 technics</a:t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45299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3896"/>
            <a:ext cx="7652084" cy="3769893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Lucida Grande"/>
                <a:cs typeface="Lucida Grande"/>
              </a:rPr>
              <a:t>- max </a:t>
            </a:r>
            <a:r>
              <a:rPr lang="en-US" sz="2400" dirty="0">
                <a:latin typeface="Lucida Grande"/>
                <a:cs typeface="Lucida Grande"/>
              </a:rPr>
              <a:t>size of application can be downloaded from App </a:t>
            </a:r>
            <a:r>
              <a:rPr lang="en-US" sz="2400" dirty="0" smtClean="0">
                <a:latin typeface="Lucida Grande"/>
                <a:cs typeface="Lucida Grande"/>
              </a:rPr>
              <a:t>Store over 3G </a:t>
            </a:r>
            <a:r>
              <a:rPr lang="en-US" sz="2400" b="1" dirty="0" smtClean="0">
                <a:latin typeface="Lucida Grande"/>
                <a:cs typeface="Lucida Grande"/>
              </a:rPr>
              <a:t>100MB</a:t>
            </a:r>
            <a:br>
              <a:rPr lang="en-US" sz="2400" b="1" dirty="0" smtClean="0">
                <a:latin typeface="Lucida Grande"/>
                <a:cs typeface="Lucida Grande"/>
              </a:rPr>
            </a:br>
            <a:r>
              <a:rPr lang="en-US" sz="2400" b="1" dirty="0">
                <a:latin typeface="Lucida Grande"/>
                <a:cs typeface="Lucida Grande"/>
              </a:rPr>
              <a:t/>
            </a:r>
            <a:br>
              <a:rPr lang="en-US" sz="2400" b="1" dirty="0">
                <a:latin typeface="Lucida Grande"/>
                <a:cs typeface="Lucida Grande"/>
              </a:rPr>
            </a:br>
            <a:r>
              <a:rPr lang="en-US" sz="2400" dirty="0">
                <a:latin typeface="Lucida Grande"/>
                <a:cs typeface="Lucida Grande"/>
              </a:rPr>
              <a:t>- take inventory</a:t>
            </a:r>
            <a:br>
              <a:rPr lang="en-US" sz="2400" dirty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>
                <a:latin typeface="Lucida Grande"/>
                <a:cs typeface="Lucida Grande"/>
              </a:rPr>
              <a:t>use </a:t>
            </a:r>
            <a:r>
              <a:rPr lang="en-US" sz="2400" dirty="0" smtClean="0">
                <a:latin typeface="Lucida Grande"/>
                <a:cs typeface="Lucida Grande"/>
              </a:rPr>
              <a:t>compression</a:t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>
                <a:latin typeface="Lucida Grande"/>
                <a:cs typeface="Lucida Grande"/>
              </a:rPr>
              <a:t/>
            </a:r>
            <a:br>
              <a:rPr lang="en-US" sz="2400" dirty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>
                <a:latin typeface="Lucida Grande"/>
                <a:cs typeface="Lucida Grande"/>
              </a:rPr>
              <a:t>download some </a:t>
            </a:r>
            <a:r>
              <a:rPr lang="en-US" sz="2400" dirty="0" smtClean="0">
                <a:latin typeface="Lucida Grande"/>
                <a:cs typeface="Lucida Grande"/>
              </a:rPr>
              <a:t>information later</a:t>
            </a:r>
            <a:endParaRPr lang="en-US" sz="2400" dirty="0">
              <a:latin typeface="Lucida Grande"/>
              <a:cs typeface="Lucida Grande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03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latin typeface="Lucida Grande"/>
                <a:cs typeface="Lucida Grande"/>
              </a:rPr>
              <a:t>To </a:t>
            </a:r>
            <a:r>
              <a:rPr lang="en-US" sz="2800" dirty="0">
                <a:latin typeface="Lucida Grande"/>
                <a:cs typeface="Lucida Grande"/>
              </a:rPr>
              <a:t>reduce </a:t>
            </a:r>
            <a:r>
              <a:rPr lang="en-US" sz="2800" dirty="0" smtClean="0">
                <a:latin typeface="Lucida Grande"/>
                <a:cs typeface="Lucida Grande"/>
              </a:rPr>
              <a:t>application size</a:t>
            </a:r>
            <a:r>
              <a:rPr lang="en-US" sz="2800" dirty="0">
                <a:latin typeface="Lucida Grande"/>
                <a:cs typeface="Lucida Grande"/>
              </a:rPr>
              <a:t/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0067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82843"/>
            <a:ext cx="7763042" cy="489284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>
                <a:latin typeface="Lucida Grande"/>
                <a:cs typeface="Lucida Grande"/>
              </a:rPr>
              <a:t>protect all data that you write (keychain, </a:t>
            </a:r>
            <a:r>
              <a:rPr lang="en-US" sz="2400" dirty="0" err="1">
                <a:latin typeface="Lucida Grande"/>
                <a:cs typeface="Lucida Grande"/>
              </a:rPr>
              <a:t>NSFileManager</a:t>
            </a:r>
            <a:r>
              <a:rPr lang="en-US" sz="2400" dirty="0">
                <a:latin typeface="Lucida Grande"/>
                <a:cs typeface="Lucida Grande"/>
              </a:rPr>
              <a:t>, </a:t>
            </a:r>
            <a:r>
              <a:rPr lang="en-US" sz="2400" dirty="0" err="1">
                <a:latin typeface="Lucida Grande"/>
                <a:cs typeface="Lucida Grande"/>
              </a:rPr>
              <a:t>NSdata</a:t>
            </a:r>
            <a:r>
              <a:rPr lang="en-US" sz="2400" dirty="0">
                <a:latin typeface="Lucida Grande"/>
                <a:cs typeface="Lucida Grande"/>
              </a:rPr>
              <a:t>) </a:t>
            </a: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>
                <a:latin typeface="Lucida Grande"/>
                <a:cs typeface="Lucida Grande"/>
              </a:rPr>
              <a:t/>
            </a:r>
            <a:br>
              <a:rPr lang="en-US" sz="2400" dirty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>
                <a:latin typeface="Lucida Grande"/>
                <a:cs typeface="Lucida Grande"/>
              </a:rPr>
              <a:t>Position Independent </a:t>
            </a:r>
            <a:r>
              <a:rPr lang="en-US" sz="2400" dirty="0" smtClean="0">
                <a:latin typeface="Lucida Grande"/>
                <a:cs typeface="Lucida Grande"/>
              </a:rPr>
              <a:t>Executable</a:t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>
                <a:latin typeface="Lucida Grande"/>
                <a:cs typeface="Lucida Grande"/>
              </a:rPr>
              <a:t>set </a:t>
            </a:r>
            <a:r>
              <a:rPr lang="en-US" sz="2400" dirty="0" err="1">
                <a:latin typeface="Lucida Grande"/>
                <a:cs typeface="Lucida Grande"/>
              </a:rPr>
              <a:t>secureTextEntry</a:t>
            </a:r>
            <a:r>
              <a:rPr lang="en-US" sz="2400" dirty="0">
                <a:latin typeface="Lucida Grande"/>
                <a:cs typeface="Lucida Grande"/>
              </a:rPr>
              <a:t> when it is required and hide sensitive information before going </a:t>
            </a:r>
            <a:r>
              <a:rPr lang="en-US" sz="2400" dirty="0" smtClean="0">
                <a:latin typeface="Lucida Grande"/>
                <a:cs typeface="Lucida Grande"/>
              </a:rPr>
              <a:t>background</a:t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>
                <a:latin typeface="Lucida Grande"/>
                <a:cs typeface="Lucida Grande"/>
              </a:rPr>
              <a:t>keep in mind there is no 100% truth check on jailbreak using</a:t>
            </a: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03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Lucida Grande"/>
                <a:cs typeface="Lucida Grande"/>
              </a:rPr>
              <a:t>Security and Privacy</a:t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95875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82843"/>
            <a:ext cx="7763042" cy="4892842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>
                <a:latin typeface="Lucida Grande"/>
                <a:cs typeface="Lucida Grande"/>
              </a:rPr>
              <a:t>protect all data that you write (keychain, </a:t>
            </a:r>
            <a:r>
              <a:rPr lang="en-US" sz="2400" dirty="0" err="1">
                <a:latin typeface="Lucida Grande"/>
                <a:cs typeface="Lucida Grande"/>
              </a:rPr>
              <a:t>NSFileManager</a:t>
            </a:r>
            <a:r>
              <a:rPr lang="en-US" sz="2400" dirty="0">
                <a:latin typeface="Lucida Grande"/>
                <a:cs typeface="Lucida Grande"/>
              </a:rPr>
              <a:t>, </a:t>
            </a:r>
            <a:r>
              <a:rPr lang="en-US" sz="2400" dirty="0" err="1">
                <a:latin typeface="Lucida Grande"/>
                <a:cs typeface="Lucida Grande"/>
              </a:rPr>
              <a:t>NSdata</a:t>
            </a:r>
            <a:r>
              <a:rPr lang="en-US" sz="2400" dirty="0">
                <a:latin typeface="Lucida Grande"/>
                <a:cs typeface="Lucida Grande"/>
              </a:rPr>
              <a:t>) </a:t>
            </a: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>
                <a:latin typeface="Lucida Grande"/>
                <a:cs typeface="Lucida Grande"/>
              </a:rPr>
              <a:t/>
            </a:r>
            <a:br>
              <a:rPr lang="en-US" sz="2400" dirty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>
                <a:latin typeface="Lucida Grande"/>
                <a:cs typeface="Lucida Grande"/>
              </a:rPr>
              <a:t>Position Independent </a:t>
            </a:r>
            <a:r>
              <a:rPr lang="en-US" sz="2400" dirty="0" smtClean="0">
                <a:latin typeface="Lucida Grande"/>
                <a:cs typeface="Lucida Grande"/>
              </a:rPr>
              <a:t>Executable</a:t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>
                <a:latin typeface="Lucida Grande"/>
                <a:cs typeface="Lucida Grande"/>
              </a:rPr>
              <a:t>set </a:t>
            </a:r>
            <a:r>
              <a:rPr lang="en-US" sz="2400" dirty="0" err="1">
                <a:latin typeface="Lucida Grande"/>
                <a:cs typeface="Lucida Grande"/>
              </a:rPr>
              <a:t>secureTextEntry</a:t>
            </a:r>
            <a:r>
              <a:rPr lang="en-US" sz="2400" dirty="0">
                <a:latin typeface="Lucida Grande"/>
                <a:cs typeface="Lucida Grande"/>
              </a:rPr>
              <a:t> when it is required and hide sensitive information before going </a:t>
            </a:r>
            <a:r>
              <a:rPr lang="en-US" sz="2400" dirty="0" smtClean="0">
                <a:latin typeface="Lucida Grande"/>
                <a:cs typeface="Lucida Grande"/>
              </a:rPr>
              <a:t>background</a:t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- </a:t>
            </a:r>
            <a:r>
              <a:rPr lang="en-US" sz="2400" dirty="0">
                <a:latin typeface="Lucida Grande"/>
                <a:cs typeface="Lucida Grande"/>
              </a:rPr>
              <a:t>keep in mind there is no 100% truth check on jailbreak using</a:t>
            </a: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03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Lucida Grande"/>
                <a:cs typeface="Lucida Grande"/>
              </a:rPr>
              <a:t>Security and Privacy</a:t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78366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82843"/>
            <a:ext cx="7763042" cy="4892842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Lucida Grande"/>
                <a:cs typeface="Lucida Grande"/>
              </a:rPr>
              <a:t>Don't use:</a:t>
            </a:r>
            <a:br>
              <a:rPr lang="en-US" sz="2400" b="1" dirty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>mac address, </a:t>
            </a:r>
            <a:r>
              <a:rPr lang="en-US" sz="2400" dirty="0" err="1" smtClean="0">
                <a:latin typeface="Lucida Grande"/>
                <a:cs typeface="Lucida Grande"/>
              </a:rPr>
              <a:t>pushToken</a:t>
            </a:r>
            <a:r>
              <a:rPr lang="en-US" sz="2400" dirty="0" smtClean="0">
                <a:latin typeface="Lucida Grande"/>
                <a:cs typeface="Lucida Grande"/>
              </a:rPr>
              <a:t>, named pasteboard</a:t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b="1" dirty="0" smtClean="0">
                <a:latin typeface="Lucida Grande"/>
                <a:cs typeface="Lucida Grande"/>
              </a:rPr>
              <a:t>Use</a:t>
            </a:r>
            <a:r>
              <a:rPr lang="en-US" sz="2400" b="1" dirty="0">
                <a:latin typeface="Lucida Grande"/>
                <a:cs typeface="Lucida Grande"/>
              </a:rPr>
              <a:t>:</a:t>
            </a:r>
            <a:r>
              <a:rPr lang="en-US" sz="2400" dirty="0">
                <a:latin typeface="Lucida Grande"/>
                <a:cs typeface="Lucida Grande"/>
              </a:rPr>
              <a:t/>
            </a:r>
            <a:br>
              <a:rPr lang="en-US" sz="2400" dirty="0">
                <a:latin typeface="Lucida Grande"/>
                <a:cs typeface="Lucida Grande"/>
              </a:rPr>
            </a:br>
            <a:r>
              <a:rPr lang="en-US" sz="2400" dirty="0">
                <a:latin typeface="Lucida Grande"/>
                <a:cs typeface="Lucida Grande"/>
              </a:rPr>
              <a:t>advertising ID or vendor ID</a:t>
            </a:r>
            <a:r>
              <a:rPr lang="en-US" sz="2400" dirty="0" smtClean="0">
                <a:latin typeface="Lucida Grande"/>
                <a:cs typeface="Lucida Grande"/>
              </a:rPr>
              <a:t/>
            </a:r>
            <a:br>
              <a:rPr lang="en-US" sz="2400" dirty="0" smtClean="0">
                <a:latin typeface="Lucida Grande"/>
                <a:cs typeface="Lucida Grande"/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5484" y="339056"/>
            <a:ext cx="7772400" cy="103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Lucida Grande"/>
                <a:cs typeface="Lucida Grande"/>
              </a:rPr>
              <a:t>Security and </a:t>
            </a:r>
            <a:r>
              <a:rPr lang="en-US" sz="2800" dirty="0" smtClean="0">
                <a:latin typeface="Lucida Grande"/>
                <a:cs typeface="Lucida Grande"/>
              </a:rPr>
              <a:t>Privacy: </a:t>
            </a:r>
            <a:r>
              <a:rPr lang="en-US" sz="2800" dirty="0">
                <a:latin typeface="Lucida Grande"/>
                <a:cs typeface="Lucida Grande"/>
              </a:rPr>
              <a:t>Identifiers</a:t>
            </a:r>
            <a:r>
              <a:rPr lang="en-US" sz="2800" dirty="0" smtClean="0">
                <a:latin typeface="Lucida Grande"/>
                <a:cs typeface="Lucida Grande"/>
              </a:rPr>
              <a:t> </a:t>
            </a:r>
            <a:r>
              <a:rPr lang="en-US" sz="2800" dirty="0">
                <a:latin typeface="Lucida Grande"/>
                <a:cs typeface="Lucida Grande"/>
              </a:rPr>
              <a:t/>
            </a:r>
            <a:br>
              <a:rPr lang="en-US" sz="2800" dirty="0">
                <a:latin typeface="Lucida Grande"/>
                <a:cs typeface="Lucida Grande"/>
              </a:rPr>
            </a:br>
            <a:endParaRPr lang="en-US" sz="28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37077432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373</TotalTime>
  <Words>251</Words>
  <Application>Microsoft Macintosh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iOS 7 SDK (from Tech Talk for CocoaHeadsMSK)</vt:lpstr>
      <vt:lpstr>1. Architecting Modern Apps and integrating iOS 7 Technologies  2. Security and Privacy  3. Hidden iOS 7 Developing Gem  4. App Store Distribution and Marketing</vt:lpstr>
      <vt:lpstr>- UIDynamics, custom transitions  - Text   - App Switcher Snapshot  - Remote Notifications   </vt:lpstr>
      <vt:lpstr>- be convenient in using types, for example don't mix up int/NSInteger  - pay attention in what mode you write and read data or include some metadata  - what about memory?</vt:lpstr>
      <vt:lpstr>- iOS 7 frameworks should be optional  - using new only iOS 7 objects is totally safe as they are nil on iOS 6  - check notification name before observing it (if (&amp;notificationName != nil))  - use respondToSelctor for new methods  - background fetch - callback do noting on iOS 6  - remote notification: send silent pushes to only iOS 7 as they will be ignored on iOS 6</vt:lpstr>
      <vt:lpstr>- max size of application can be downloaded from App Store over 3G 100MB  - take inventory  - use compression  - download some information later</vt:lpstr>
      <vt:lpstr>- protect all data that you write (keychain, NSFileManager, NSdata)   - Position Independent Executable  - set secureTextEntry when it is required and hide sensitive information before going background  - keep in mind there is no 100% truth check on jailbreak using  </vt:lpstr>
      <vt:lpstr>- protect all data that you write (keychain, NSFileManager, NSdata)   - Position Independent Executable  - set secureTextEntry when it is required and hide sensitive information before going background  - keep in mind there is no 100% truth check on jailbreak using  </vt:lpstr>
      <vt:lpstr>Don't use: mac address, pushToken, named pasteboard  Use: advertising ID or vendor ID  </vt:lpstr>
      <vt:lpstr> </vt:lpstr>
      <vt:lpstr> </vt:lpstr>
      <vt:lpstr> </vt:lpstr>
      <vt:lpstr> </vt:lpstr>
      <vt:lpstr> </vt:lpstr>
    </vt:vector>
  </TitlesOfParts>
  <Company>Parallels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7 SDK (from Tech Talk for CocoaHeadsMSK)</dc:title>
  <dc:creator>Xeni Sharp</dc:creator>
  <cp:lastModifiedBy>Xeni Sharp</cp:lastModifiedBy>
  <cp:revision>14</cp:revision>
  <dcterms:created xsi:type="dcterms:W3CDTF">2013-10-25T04:45:06Z</dcterms:created>
  <dcterms:modified xsi:type="dcterms:W3CDTF">2013-10-25T13:22:23Z</dcterms:modified>
</cp:coreProperties>
</file>