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05A1-8E5A-4F04-B29D-69AA293D755B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04AE5-E376-4189-B42D-8DCED7A7B387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4AE5-E376-4189-B42D-8DCED7A7B387}" type="slidenum">
              <a:rPr lang="en-SG" smtClean="0"/>
              <a:pPr/>
              <a:t>1</a:t>
            </a:fld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80C4-F1D8-4404-82A1-426FFD458098}" type="datetimeFigureOut">
              <a:rPr lang="en-SG" smtClean="0"/>
              <a:pPr/>
              <a:t>12/4/2019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65"/>
          <p:cNvSpPr/>
          <p:nvPr/>
        </p:nvSpPr>
        <p:spPr>
          <a:xfrm>
            <a:off x="0" y="332656"/>
            <a:ext cx="8604448" cy="1051316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16446" y="3854945"/>
            <a:ext cx="1123992" cy="726183"/>
            <a:chOff x="-131973" y="4567060"/>
            <a:chExt cx="1123992" cy="726183"/>
          </a:xfrm>
        </p:grpSpPr>
        <p:pic>
          <p:nvPicPr>
            <p:cNvPr id="45" name="Picture 44" descr="Untitl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1973" y="4567060"/>
              <a:ext cx="1123992" cy="72618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79512" y="4797152"/>
              <a:ext cx="2880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alt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61040" y="7310398"/>
            <a:ext cx="1123992" cy="726183"/>
            <a:chOff x="91190" y="6447233"/>
            <a:chExt cx="1123992" cy="726183"/>
          </a:xfrm>
        </p:grpSpPr>
        <p:pic>
          <p:nvPicPr>
            <p:cNvPr id="86" name="Picture 85" descr="Untitl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90" y="6447233"/>
              <a:ext cx="1123992" cy="72618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467544" y="6673334"/>
              <a:ext cx="2880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loop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04478" y="8461820"/>
            <a:ext cx="1123992" cy="726183"/>
            <a:chOff x="304478" y="7592764"/>
            <a:chExt cx="1123992" cy="726183"/>
          </a:xfrm>
        </p:grpSpPr>
        <p:pic>
          <p:nvPicPr>
            <p:cNvPr id="116" name="Picture 115" descr="Untitl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478" y="7592764"/>
              <a:ext cx="1123992" cy="726183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630610" y="7822856"/>
              <a:ext cx="35563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break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539552" y="8618536"/>
            <a:ext cx="7488832" cy="1075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3" name="Rectangle 82"/>
          <p:cNvSpPr/>
          <p:nvPr/>
        </p:nvSpPr>
        <p:spPr>
          <a:xfrm>
            <a:off x="395536" y="7466408"/>
            <a:ext cx="7776864" cy="2371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9" name="Rectangle 98"/>
          <p:cNvSpPr/>
          <p:nvPr/>
        </p:nvSpPr>
        <p:spPr>
          <a:xfrm>
            <a:off x="251520" y="4005064"/>
            <a:ext cx="8064896" cy="6408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-252536" y="126876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test(rm)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6" name="Rectangle 62"/>
          <p:cNvSpPr/>
          <p:nvPr/>
        </p:nvSpPr>
        <p:spPr>
          <a:xfrm>
            <a:off x="4076452" y="5445224"/>
            <a:ext cx="122413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gt:GradTrak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64187" y="160973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9" name="Rectangle 62"/>
          <p:cNvSpPr/>
          <p:nvPr/>
        </p:nvSpPr>
        <p:spPr>
          <a:xfrm>
            <a:off x="755576" y="620688"/>
            <a:ext cx="1349770" cy="527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:RecModule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Predicate 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390948" y="1124744"/>
            <a:ext cx="12700" cy="95770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/>
          <p:cNvSpPr/>
          <p:nvPr/>
        </p:nvSpPr>
        <p:spPr>
          <a:xfrm>
            <a:off x="1321912" y="1484784"/>
            <a:ext cx="153744" cy="87849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07504" y="1484784"/>
            <a:ext cx="12103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3126544" y="1268760"/>
            <a:ext cx="5296" cy="871296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1456200" y="6033090"/>
            <a:ext cx="3158624" cy="2336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1988840"/>
            <a:ext cx="1581136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7504" y="10262412"/>
            <a:ext cx="122562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28004" y="10073366"/>
            <a:ext cx="12961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isCodeContributing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2" name="Rectangle 62"/>
          <p:cNvSpPr/>
          <p:nvPr/>
        </p:nvSpPr>
        <p:spPr>
          <a:xfrm>
            <a:off x="2339752" y="933333"/>
            <a:ext cx="15841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rm:RecModule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1433366" y="1609750"/>
            <a:ext cx="16328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03648" y="1431826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getModuleInfo()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47664" y="1801594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mi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18239" y="605477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93056" y="5847468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getNonFailedCodeList()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6430566"/>
            <a:ext cx="3165312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63688" y="6240534"/>
            <a:ext cx="12241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nonFailedCodeList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4" name="Rectangle 62"/>
          <p:cNvSpPr/>
          <p:nvPr/>
        </p:nvSpPr>
        <p:spPr>
          <a:xfrm>
            <a:off x="5301808" y="2142584"/>
            <a:ext cx="1862480" cy="527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emp:EligibleModule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Predicate 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6208728" y="2924944"/>
            <a:ext cx="19456" cy="77768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>
            <a:off x="6136720" y="2689464"/>
            <a:ext cx="144016" cy="2160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475656" y="2411160"/>
            <a:ext cx="381642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2008" y="2220536"/>
            <a:ext cx="23953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EligibleModulePredicate(gt)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76596" y="2905488"/>
            <a:ext cx="4719432" cy="972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95736" y="2721620"/>
            <a:ext cx="2880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emp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146448" y="332984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 flipV="1">
            <a:off x="1475656" y="3337536"/>
            <a:ext cx="4686336" cy="972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9672" y="3162598"/>
            <a:ext cx="12241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test(moduleInfo)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47664" y="354426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isModuleEligible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75656" y="3721372"/>
            <a:ext cx="4719432" cy="972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7504" y="4633900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20502" y="4437112"/>
            <a:ext cx="542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false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3648" y="4036422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[!isModuleEligible]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0" name="Rectangle 62"/>
          <p:cNvSpPr/>
          <p:nvPr/>
        </p:nvSpPr>
        <p:spPr>
          <a:xfrm>
            <a:off x="7145238" y="5013176"/>
            <a:ext cx="86409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:Course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7570936" y="5360516"/>
            <a:ext cx="25400" cy="33970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75656" y="6813376"/>
            <a:ext cx="60486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24328" y="6817756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417138" y="6618454"/>
            <a:ext cx="23042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getCourseReqTypeOf(codeToTest)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7814" y="7209270"/>
            <a:ext cx="6087584" cy="635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89746" y="702940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courseReqTypeList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1475656" y="8042472"/>
            <a:ext cx="605502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530678" y="804247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84164" y="8436420"/>
            <a:ext cx="6087584" cy="635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57532" y="7857806"/>
            <a:ext cx="44644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isCodeContributing(reqType, nonFailedCodeList, codeToTest)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25290" y="7485458"/>
            <a:ext cx="201622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[for courseReqTypeList.size()]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81766" y="825849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isCodeContributing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072532" y="915607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34964" y="8652444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[isCodeContributing]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>
            <a:cxnSpLocks/>
          </p:cNvCxnSpPr>
          <p:nvPr/>
        </p:nvCxnSpPr>
        <p:spPr>
          <a:xfrm>
            <a:off x="1437556" y="9150150"/>
            <a:ext cx="164132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53282" y="8963326"/>
            <a:ext cx="18722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setCourseReqType(reqType)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9541940"/>
            <a:ext cx="1581136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063066" y="10608698"/>
            <a:ext cx="2160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X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4680846" y="5805264"/>
            <a:ext cx="0" cy="9361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51520" y="4797152"/>
            <a:ext cx="8064896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435622" y="4828510"/>
            <a:ext cx="4339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[else]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1417716" y="5229200"/>
            <a:ext cx="16561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87624" y="5041296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getCode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75656" y="5624410"/>
            <a:ext cx="1584176" cy="703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35696" y="5445224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codeToTest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73915" y="523621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58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 Lim</dc:creator>
  <cp:lastModifiedBy>SH Lim</cp:lastModifiedBy>
  <cp:revision>32</cp:revision>
  <dcterms:created xsi:type="dcterms:W3CDTF">2019-04-09T13:36:22Z</dcterms:created>
  <dcterms:modified xsi:type="dcterms:W3CDTF">2019-04-12T11:57:22Z</dcterms:modified>
</cp:coreProperties>
</file>