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59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2" d="100"/>
          <a:sy n="82" d="100"/>
        </p:scale>
        <p:origin x="1474" y="6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636188" y="2057400"/>
            <a:ext cx="5700181" cy="2667000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62"/>
          <p:cNvSpPr/>
          <p:nvPr/>
        </p:nvSpPr>
        <p:spPr>
          <a:xfrm flipH="1">
            <a:off x="1964269" y="2191178"/>
            <a:ext cx="609602" cy="1294917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UI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" name="Rectangle 45"/>
          <p:cNvSpPr/>
          <p:nvPr/>
        </p:nvSpPr>
        <p:spPr>
          <a:xfrm>
            <a:off x="3412069" y="2191178"/>
            <a:ext cx="1295400" cy="552022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Logic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" name="Rectangle 45"/>
          <p:cNvSpPr/>
          <p:nvPr/>
        </p:nvSpPr>
        <p:spPr>
          <a:xfrm>
            <a:off x="5164669" y="2191179"/>
            <a:ext cx="1447800" cy="5520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GradTrak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" name="Rectangle 45"/>
          <p:cNvSpPr/>
          <p:nvPr/>
        </p:nvSpPr>
        <p:spPr>
          <a:xfrm>
            <a:off x="3412069" y="3124200"/>
            <a:ext cx="1295400" cy="723791"/>
          </a:xfrm>
          <a:prstGeom prst="round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" name="Rectangle 45"/>
          <p:cNvSpPr/>
          <p:nvPr/>
        </p:nvSpPr>
        <p:spPr>
          <a:xfrm>
            <a:off x="3217846" y="4131994"/>
            <a:ext cx="2658531" cy="44464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Commons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endCxn id="3" idx="1"/>
          </p:cNvCxnSpPr>
          <p:nvPr/>
        </p:nvCxnSpPr>
        <p:spPr>
          <a:xfrm>
            <a:off x="2573871" y="2467189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69639" y="3276600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2"/>
            <a:endCxn id="5" idx="0"/>
          </p:cNvCxnSpPr>
          <p:nvPr/>
        </p:nvCxnSpPr>
        <p:spPr>
          <a:xfrm>
            <a:off x="4059769" y="2743200"/>
            <a:ext cx="0" cy="3810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07469" y="2467189"/>
            <a:ext cx="4572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miley Face 28"/>
          <p:cNvSpPr/>
          <p:nvPr/>
        </p:nvSpPr>
        <p:spPr>
          <a:xfrm>
            <a:off x="1006508" y="2743200"/>
            <a:ext cx="381000" cy="381000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>
            <a:cxnSpLocks/>
          </p:cNvCxnSpPr>
          <p:nvPr/>
        </p:nvCxnSpPr>
        <p:spPr>
          <a:xfrm>
            <a:off x="1468998" y="2951937"/>
            <a:ext cx="440240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680199" y="2467190"/>
            <a:ext cx="939801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lded Corner 34"/>
          <p:cNvSpPr/>
          <p:nvPr/>
        </p:nvSpPr>
        <p:spPr>
          <a:xfrm>
            <a:off x="7679269" y="22860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olded Corner 35"/>
          <p:cNvSpPr/>
          <p:nvPr/>
        </p:nvSpPr>
        <p:spPr>
          <a:xfrm>
            <a:off x="7772400" y="23622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62"/>
          <p:cNvSpPr/>
          <p:nvPr/>
        </p:nvSpPr>
        <p:spPr>
          <a:xfrm flipH="1">
            <a:off x="1964269" y="3959459"/>
            <a:ext cx="778931" cy="570908"/>
          </a:xfrm>
          <a:prstGeom prst="round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Main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9450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97447" y="3761908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2498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1"/>
          </p:cNvCxnSpPr>
          <p:nvPr/>
        </p:nvCxnSpPr>
        <p:spPr>
          <a:xfrm>
            <a:off x="2743200" y="4244913"/>
            <a:ext cx="249770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3867188">
            <a:off x="2743200" y="3755022"/>
            <a:ext cx="0" cy="3810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353734" y="3697061"/>
            <a:ext cx="0" cy="301859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5888569" y="3515641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Logs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Center</a:t>
            </a:r>
          </a:p>
        </p:txBody>
      </p:sp>
      <p:cxnSp>
        <p:nvCxnSpPr>
          <p:cNvPr id="40" name="Elbow Connector 39"/>
          <p:cNvCxnSpPr>
            <a:stCxn id="26" idx="4"/>
            <a:endCxn id="8" idx="3"/>
          </p:cNvCxnSpPr>
          <p:nvPr/>
        </p:nvCxnSpPr>
        <p:spPr>
          <a:xfrm rot="5400000">
            <a:off x="6034638" y="3890781"/>
            <a:ext cx="305273" cy="621793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C0972AA-0274-4D06-BE1B-91A27AA25F64}"/>
              </a:ext>
            </a:extLst>
          </p:cNvPr>
          <p:cNvSpPr txBox="1"/>
          <p:nvPr/>
        </p:nvSpPr>
        <p:spPr>
          <a:xfrm>
            <a:off x="609600" y="3115577"/>
            <a:ext cx="1147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 </a:t>
            </a:r>
          </a:p>
          <a:p>
            <a:pPr algn="ctr"/>
            <a:r>
              <a:rPr lang="en-US" dirty="0"/>
              <a:t>(You!)</a:t>
            </a:r>
            <a:endParaRPr lang="en-SG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5B78D01-C55F-4D6E-A1FC-770ED95E6AE3}"/>
              </a:ext>
            </a:extLst>
          </p:cNvPr>
          <p:cNvSpPr txBox="1"/>
          <p:nvPr/>
        </p:nvSpPr>
        <p:spPr>
          <a:xfrm>
            <a:off x="7391400" y="2782669"/>
            <a:ext cx="1147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Storage Files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81432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2018-12-15T14:27:12Z</dcterms:created>
  <dcterms:modified xsi:type="dcterms:W3CDTF">2019-04-02T04:01:04Z</dcterms:modified>
</cp:coreProperties>
</file>