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348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GradTrak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JsonGradTrak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GradTrak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 smtClean="0">
                <a:solidFill>
                  <a:schemeClr val="accent6">
                    <a:lumMod val="75000"/>
                  </a:schemeClr>
                </a:solidFill>
              </a:rPr>
              <a:t>JsonAdaptedModuleTaken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2019-03-31T14:36:06Z</dcterms:modified>
</cp:coreProperties>
</file>