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err="1"/>
              <a:t>GradTrak</a:t>
            </a:r>
            <a:r>
              <a:rPr lang="en-SG" dirty="0"/>
              <a:t> (before ‘add c/CS2103T …’ was executed) will be restored to state gt1.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gt1: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gt2: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4383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gt1: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6233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gt2:</a:t>
                      </a:r>
                      <a:r>
                        <a:rPr lang="en-SG" sz="1800" u="sng" dirty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Yi Quan Lee</cp:lastModifiedBy>
  <cp:revision>38</cp:revision>
  <dcterms:created xsi:type="dcterms:W3CDTF">2017-07-27T00:35:51Z</dcterms:created>
  <dcterms:modified xsi:type="dcterms:W3CDTF">2019-04-02T04:04:37Z</dcterms:modified>
</cp:coreProperties>
</file>