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383" r:id="rId6"/>
    <p:sldId id="391" r:id="rId7"/>
    <p:sldId id="411" r:id="rId8"/>
    <p:sldId id="412" r:id="rId9"/>
    <p:sldId id="398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2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10/07/2024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10/07/2024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902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00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Educación y programación en Raspberry PI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1EED81-B9DB-CE46-3BA9-D47284BEC895}"/>
              </a:ext>
            </a:extLst>
          </p:cNvPr>
          <p:cNvSpPr txBox="1"/>
          <p:nvPr/>
        </p:nvSpPr>
        <p:spPr>
          <a:xfrm>
            <a:off x="6475494" y="6354147"/>
            <a:ext cx="388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ALUMNO: Alex Christian Quispe Roque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8AB826-9B00-DCAC-9DD1-00597B4C1C2C}"/>
              </a:ext>
            </a:extLst>
          </p:cNvPr>
          <p:cNvSpPr txBox="1"/>
          <p:nvPr/>
        </p:nvSpPr>
        <p:spPr>
          <a:xfrm>
            <a:off x="6995072" y="4096844"/>
            <a:ext cx="4116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Estación web </a:t>
            </a:r>
            <a:r>
              <a:rPr lang="es-PE" sz="2800" b="1" dirty="0">
                <a:solidFill>
                  <a:schemeClr val="bg1"/>
                </a:solidFill>
              </a:rPr>
              <a:t>meteorológica</a:t>
            </a:r>
            <a:endParaRPr lang="es-P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486512"/>
            <a:ext cx="6889426" cy="2402730"/>
          </a:xfrm>
        </p:spPr>
        <p:txBody>
          <a:bodyPr tIns="457200" rtlCol="0">
            <a:normAutofit/>
          </a:bodyPr>
          <a:lstStyle>
            <a:defPPr>
              <a:defRPr lang="es-ES"/>
            </a:defPPr>
          </a:lstStyle>
          <a:p>
            <a:r>
              <a:rPr lang="es-ES" sz="2000" b="0" dirty="0">
                <a:solidFill>
                  <a:schemeClr val="bg1"/>
                </a:solidFill>
              </a:rPr>
              <a:t>Construir una </a:t>
            </a:r>
            <a:r>
              <a:rPr lang="es-ES" sz="2000" b="0" dirty="0">
                <a:solidFill>
                  <a:schemeClr val="bg1"/>
                </a:solidFill>
                <a:highlight>
                  <a:srgbClr val="FFFF00"/>
                </a:highlight>
              </a:rPr>
              <a:t>Estación Web Meteorológica</a:t>
            </a:r>
            <a:r>
              <a:rPr lang="es-ES" sz="2000" b="0" dirty="0">
                <a:solidFill>
                  <a:schemeClr val="bg1"/>
                </a:solidFill>
              </a:rPr>
              <a:t> utilizando Raspberry Pi como gestor de los datos.</a:t>
            </a:r>
          </a:p>
          <a:p>
            <a:r>
              <a:rPr lang="es-ES" sz="2000" b="0" dirty="0">
                <a:solidFill>
                  <a:schemeClr val="bg1"/>
                </a:solidFill>
              </a:rPr>
              <a:t>Este proyecto específico nos introduce al mundo de la </a:t>
            </a:r>
            <a:r>
              <a:rPr lang="es-ES" sz="2000" dirty="0">
                <a:solidFill>
                  <a:schemeClr val="bg1"/>
                </a:solidFill>
                <a:highlight>
                  <a:srgbClr val="FFFF00"/>
                </a:highlight>
              </a:rPr>
              <a:t>programación web</a:t>
            </a:r>
            <a:r>
              <a:rPr lang="es-ES" sz="2000" b="0" dirty="0">
                <a:solidFill>
                  <a:schemeClr val="bg1"/>
                </a:solidFill>
              </a:rPr>
              <a:t>, y también nos sumerge en el campo de la meteorología, proporcionando una comprensión práctica de cómo se recopilan y </a:t>
            </a:r>
            <a:r>
              <a:rPr lang="es-ES" sz="2000" b="0" dirty="0">
                <a:solidFill>
                  <a:schemeClr val="bg1"/>
                </a:solidFill>
                <a:highlight>
                  <a:srgbClr val="FFFF00"/>
                </a:highlight>
              </a:rPr>
              <a:t>analizan los datos climáticos vía web</a:t>
            </a:r>
            <a:r>
              <a:rPr lang="es-ES" sz="2000" b="0" dirty="0">
                <a:solidFill>
                  <a:schemeClr val="bg1"/>
                </a:solidFill>
              </a:rPr>
              <a:t>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Componentes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>
                <a:highlight>
                  <a:srgbClr val="FFFF00"/>
                </a:highlight>
              </a:rPr>
              <a:t>Raspberry Pi</a:t>
            </a:r>
            <a:r>
              <a:rPr lang="es-ES" dirty="0"/>
              <a:t> (Raspberry Pi versión 4)</a:t>
            </a:r>
          </a:p>
          <a:p>
            <a:pPr rtl="0"/>
            <a:r>
              <a:rPr lang="es-ES" dirty="0">
                <a:highlight>
                  <a:srgbClr val="FFFF00"/>
                </a:highlight>
              </a:rPr>
              <a:t>Sensor de temperatura y humedad</a:t>
            </a:r>
            <a:r>
              <a:rPr lang="es-ES" dirty="0"/>
              <a:t> (por ejemplo, </a:t>
            </a:r>
            <a:r>
              <a:rPr lang="es-ES" dirty="0" err="1"/>
              <a:t>libs</a:t>
            </a:r>
            <a:r>
              <a:rPr lang="es-ES" dirty="0"/>
              <a:t>:  DHT11 o DHT22)</a:t>
            </a:r>
          </a:p>
          <a:p>
            <a:pPr rtl="0"/>
            <a:r>
              <a:rPr lang="es-ES" dirty="0"/>
              <a:t>Conexión a internet (por cable o </a:t>
            </a:r>
            <a:r>
              <a:rPr lang="es-ES" dirty="0" err="1"/>
              <a:t>Wi</a:t>
            </a:r>
            <a:r>
              <a:rPr lang="es-ES" dirty="0"/>
              <a:t>-Fi) </a:t>
            </a:r>
          </a:p>
          <a:p>
            <a:pPr rtl="0"/>
            <a:r>
              <a:rPr lang="es-ES" dirty="0"/>
              <a:t>Cables de conexión y </a:t>
            </a:r>
            <a:r>
              <a:rPr lang="es-ES" dirty="0" err="1"/>
              <a:t>protoboard</a:t>
            </a:r>
            <a:r>
              <a:rPr lang="es-ES" dirty="0"/>
              <a:t> (para prototipado).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Objetivos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4175546"/>
          </a:xfrm>
        </p:spPr>
        <p:txBody>
          <a:bodyPr rtlCol="0">
            <a:normAutofit fontScale="92500" lnSpcReduction="10000"/>
          </a:bodyPr>
          <a:lstStyle>
            <a:defPPr>
              <a:defRPr lang="es-ES"/>
            </a:defPPr>
          </a:lstStyle>
          <a:p>
            <a:pPr rtl="0"/>
            <a:r>
              <a:rPr lang="es-ES" b="1" dirty="0"/>
              <a:t>Configuración inicial: </a:t>
            </a:r>
            <a:r>
              <a:rPr lang="es-ES" dirty="0"/>
              <a:t>Instalar el </a:t>
            </a:r>
            <a:r>
              <a:rPr lang="es-ES" dirty="0">
                <a:highlight>
                  <a:srgbClr val="FFFF00"/>
                </a:highlight>
              </a:rPr>
              <a:t>sistema operativo Raspbian en el Raspberry Pi</a:t>
            </a:r>
            <a:r>
              <a:rPr lang="es-ES" dirty="0"/>
              <a:t>. Conectar el </a:t>
            </a:r>
            <a:r>
              <a:rPr lang="es-ES" dirty="0">
                <a:highlight>
                  <a:srgbClr val="FFFF00"/>
                </a:highlight>
              </a:rPr>
              <a:t>sensor de temperatura y humedad</a:t>
            </a:r>
            <a:r>
              <a:rPr lang="es-ES" dirty="0"/>
              <a:t> según las instrucciones del fabricante.</a:t>
            </a:r>
          </a:p>
          <a:p>
            <a:pPr rtl="0"/>
            <a:r>
              <a:rPr lang="es-ES" b="1" dirty="0"/>
              <a:t>Programación en Python: </a:t>
            </a:r>
            <a:r>
              <a:rPr lang="es-ES" dirty="0"/>
              <a:t>Utilizar el lenguaje de programación Python para leer los datos del sensor. Instalar las bibliotecas necesarias (como </a:t>
            </a:r>
            <a:r>
              <a:rPr lang="es-ES" dirty="0" err="1">
                <a:highlight>
                  <a:srgbClr val="FFFF00"/>
                </a:highlight>
              </a:rPr>
              <a:t>Adafruit_DHT</a:t>
            </a:r>
            <a:r>
              <a:rPr lang="es-ES" dirty="0">
                <a:highlight>
                  <a:srgbClr val="FFFF00"/>
                </a:highlight>
              </a:rPr>
              <a:t> para el sensor DHT</a:t>
            </a:r>
            <a:r>
              <a:rPr lang="es-ES" dirty="0"/>
              <a:t>). Escribir un script que lea los valores de temperatura y humedad cada cierto intervalo de tiempo.</a:t>
            </a:r>
          </a:p>
          <a:p>
            <a:pPr rtl="0"/>
            <a:r>
              <a:rPr lang="es-ES" b="1" dirty="0"/>
              <a:t>Almacenamiento de datos</a:t>
            </a:r>
            <a:r>
              <a:rPr lang="es-ES" dirty="0"/>
              <a:t>: Guardar los datos recolectados en una base de datos local (por ejemplo, SQLite) o en la nube (usando servicios como </a:t>
            </a:r>
            <a:r>
              <a:rPr lang="es-ES" dirty="0">
                <a:highlight>
                  <a:srgbClr val="FFFF00"/>
                </a:highlight>
              </a:rPr>
              <a:t>Google </a:t>
            </a:r>
            <a:r>
              <a:rPr lang="es-ES" dirty="0" err="1">
                <a:highlight>
                  <a:srgbClr val="FFFF00"/>
                </a:highlight>
              </a:rPr>
              <a:t>Firebase</a:t>
            </a:r>
            <a:r>
              <a:rPr lang="es-ES" dirty="0"/>
              <a:t>).</a:t>
            </a:r>
          </a:p>
          <a:p>
            <a:pPr rtl="0"/>
            <a:r>
              <a:rPr lang="es-ES" b="1" dirty="0"/>
              <a:t>Visualización de datos: </a:t>
            </a:r>
            <a:r>
              <a:rPr lang="es-ES" dirty="0"/>
              <a:t>Desarrollar una interfaz gráfica (GUI) o una </a:t>
            </a:r>
            <a:r>
              <a:rPr lang="es-ES" dirty="0">
                <a:highlight>
                  <a:srgbClr val="FFFF00"/>
                </a:highlight>
              </a:rPr>
              <a:t>página web </a:t>
            </a:r>
            <a:r>
              <a:rPr lang="es-ES" dirty="0"/>
              <a:t>simple para mostrar los datos de temperatura y humedad en tiempo real. Podemos usar </a:t>
            </a:r>
            <a:r>
              <a:rPr lang="es-ES" dirty="0" err="1"/>
              <a:t>Flask</a:t>
            </a:r>
            <a:r>
              <a:rPr lang="es-ES" dirty="0"/>
              <a:t> para crear un servidor web local en la Raspberry Pi.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7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Diseño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1026" name="Picture 2" descr="Raspberry Pi DS18B20 Temperature Sensor Tutorial - Circuit Basics">
            <a:extLst>
              <a:ext uri="{FF2B5EF4-FFF2-40B4-BE49-F238E27FC236}">
                <a16:creationId xmlns:a16="http://schemas.microsoft.com/office/drawing/2014/main" id="{91B27D77-7EC3-21DE-8811-A107DBF3445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1711606"/>
            <a:ext cx="5843588" cy="43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9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{7FA11847-6428-4C3F-8A92-32E9CE06F4B3}tf78853419_win32</Template>
  <TotalTime>59</TotalTime>
  <Words>267</Words>
  <Application>Microsoft Office PowerPoint</Application>
  <PresentationFormat>Panorámica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Personalizar</vt:lpstr>
      <vt:lpstr>Educación y programación en Raspberry PI</vt:lpstr>
      <vt:lpstr>Introducción</vt:lpstr>
      <vt:lpstr>Componentes</vt:lpstr>
      <vt:lpstr>Objetivos</vt:lpstr>
      <vt:lpstr>Diseño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Quispe (Ext.)</dc:creator>
  <cp:lastModifiedBy>Alex Quispe (Ext.)</cp:lastModifiedBy>
  <cp:revision>13</cp:revision>
  <dcterms:created xsi:type="dcterms:W3CDTF">2024-07-11T01:30:56Z</dcterms:created>
  <dcterms:modified xsi:type="dcterms:W3CDTF">2024-07-11T02:30:06Z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