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4"/>
    <p:sldMasterId id="2147483663" r:id="rId5"/>
  </p:sldMasterIdLst>
  <p:notesMasterIdLst>
    <p:notesMasterId r:id="rId9"/>
  </p:notesMasterIdLst>
  <p:handoutMasterIdLst>
    <p:handoutMasterId r:id="rId10"/>
  </p:handoutMasterIdLst>
  <p:sldIdLst>
    <p:sldId id="420" r:id="rId6"/>
    <p:sldId id="421" r:id="rId7"/>
    <p:sldId id="418" r:id="rId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4963A62-3238-4217-8115-CD6DA50EDC8D}">
          <p14:sldIdLst>
            <p14:sldId id="420"/>
            <p14:sldId id="421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800000"/>
    <a:srgbClr val="003366"/>
    <a:srgbClr val="4F5F83"/>
    <a:srgbClr val="990000"/>
    <a:srgbClr val="000000"/>
    <a:srgbClr val="4D4DCB"/>
    <a:srgbClr val="5962BB"/>
    <a:srgbClr val="4B5DF5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8" autoAdjust="0"/>
    <p:restoredTop sz="93098" autoAdjust="0"/>
  </p:normalViewPr>
  <p:slideViewPr>
    <p:cSldViewPr>
      <p:cViewPr varScale="1">
        <p:scale>
          <a:sx n="103" d="100"/>
          <a:sy n="103" d="100"/>
        </p:scale>
        <p:origin x="18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092" y="-9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9" y="0"/>
            <a:ext cx="3038474" cy="465138"/>
          </a:xfrm>
          <a:prstGeom prst="rect">
            <a:avLst/>
          </a:prstGeom>
        </p:spPr>
        <p:txBody>
          <a:bodyPr vert="horz" lIns="92158" tIns="46079" rIns="92158" bIns="46079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7" y="0"/>
            <a:ext cx="3038474" cy="465138"/>
          </a:xfrm>
          <a:prstGeom prst="rect">
            <a:avLst/>
          </a:prstGeom>
        </p:spPr>
        <p:txBody>
          <a:bodyPr vert="horz" lIns="92158" tIns="46079" rIns="92158" bIns="46079" rtlCol="0"/>
          <a:lstStyle>
            <a:lvl1pPr algn="r">
              <a:defRPr sz="1300"/>
            </a:lvl1pPr>
          </a:lstStyle>
          <a:p>
            <a:fld id="{CB508FD1-FFDF-49C8-97D6-1616D11B03C3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9" y="8829675"/>
            <a:ext cx="3038474" cy="465138"/>
          </a:xfrm>
          <a:prstGeom prst="rect">
            <a:avLst/>
          </a:prstGeom>
        </p:spPr>
        <p:txBody>
          <a:bodyPr vert="horz" lIns="92158" tIns="46079" rIns="92158" bIns="46079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7" y="8829675"/>
            <a:ext cx="3038474" cy="465138"/>
          </a:xfrm>
          <a:prstGeom prst="rect">
            <a:avLst/>
          </a:prstGeom>
        </p:spPr>
        <p:txBody>
          <a:bodyPr vert="horz" lIns="92158" tIns="46079" rIns="92158" bIns="46079" rtlCol="0" anchor="b"/>
          <a:lstStyle>
            <a:lvl1pPr algn="r">
              <a:defRPr sz="1300"/>
            </a:lvl1pPr>
          </a:lstStyle>
          <a:p>
            <a:fld id="{7017BB6E-4C1A-4BE7-8C3B-92EA0DD13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88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" y="37"/>
            <a:ext cx="3037840" cy="2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3" tIns="46586" rIns="93173" bIns="46586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74" y="37"/>
            <a:ext cx="3037840" cy="2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3" tIns="46586" rIns="93173" bIns="46586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40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5" y="4415793"/>
            <a:ext cx="5140960" cy="123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3" tIns="46586" rIns="93173" bIns="465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" y="9002313"/>
            <a:ext cx="3037840" cy="2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3" tIns="46586" rIns="93173" bIns="46586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440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74" y="9002313"/>
            <a:ext cx="3037840" cy="2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3" tIns="46586" rIns="93173" bIns="46586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300"/>
            </a:lvl1pPr>
          </a:lstStyle>
          <a:p>
            <a:fld id="{8E8D7969-19E1-4833-AC6C-B9EFB44C1BD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ED30B-0AB4-41EA-9856-7DD2909582F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6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ED30B-0AB4-41EA-9856-7DD2909582FD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0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ED30B-0AB4-41EA-9856-7DD2909582F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0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12CB1-1BC3-4DA1-B029-911ED91F0FB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AD84F-B779-4EB2-A48C-CB11CE8A466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DAF0D-CDD0-48ED-9C58-C5EAA79305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9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3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69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7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56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1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FE6FD-8D75-49A8-87E3-45B4CE3D93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cover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60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09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30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6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BC83E-9D5D-41D1-A87C-920ECA1AD70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98A21-BB32-4A74-9385-2242592BBBC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D23A2-7851-45F6-B8F8-DB2F457C43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88A62-53B6-4615-8414-5A1AEFCB75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35E3F-D1D4-401A-9BA3-5CD59CED9C1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A8D13-BBA5-436A-82A9-672885BCD98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DD6D0-9FE4-4E86-BA17-5BD1C2B8756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8CC4C47-92B7-423A-96A0-DC4DD807E0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 advClick="0" advTm="10000">
    <p:cover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ECF0A-0660-4D5C-AA51-D9C0920BAC52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A291-7AD1-4CF6-A59F-12C000F0C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LIGHT INFORMATION DISPLAYS"/>
          <p:cNvSpPr txBox="1">
            <a:spLocks noChangeArrowheads="1"/>
          </p:cNvSpPr>
          <p:nvPr/>
        </p:nvSpPr>
        <p:spPr bwMode="auto">
          <a:xfrm>
            <a:off x="4800600" y="0"/>
            <a:ext cx="4343400" cy="33655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447800" y="304800"/>
            <a:ext cx="716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doni MT" panose="02070603080606020203" pitchFamily="18" charset="0"/>
              </a:rPr>
              <a:t>DEPARTURES FROM: ALTUS AFB, 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6193769"/>
            <a:ext cx="868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Seat Releases:  T=Tentative; F=Firm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ALL FLIGHTS ARE SUBJECT TO CHANGE WITHOUT NOTICE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235"/>
            <a:ext cx="952500" cy="1000125"/>
          </a:xfrm>
          <a:prstGeom prst="rect">
            <a:avLst/>
          </a:prstGeom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EAF0443-8FA2-E3F4-FE63-28537CDC9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15412"/>
              </p:ext>
            </p:extLst>
          </p:nvPr>
        </p:nvGraphicFramePr>
        <p:xfrm>
          <a:off x="457200" y="1905000"/>
          <a:ext cx="8153400" cy="106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25823393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8584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31650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3097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Flagstaff, 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31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DADAB4-D0F5-09C0-D47A-D835404C7693}"/>
              </a:ext>
            </a:extLst>
          </p:cNvPr>
          <p:cNvSpPr txBox="1"/>
          <p:nvPr/>
        </p:nvSpPr>
        <p:spPr>
          <a:xfrm>
            <a:off x="2324100" y="122036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25 August 2023</a:t>
            </a:r>
          </a:p>
        </p:txBody>
      </p:sp>
    </p:spTree>
    <p:extLst>
      <p:ext uri="{BB962C8B-B14F-4D97-AF65-F5344CB8AC3E}">
        <p14:creationId xmlns:p14="http://schemas.microsoft.com/office/powerpoint/2010/main" val="1340989959"/>
      </p:ext>
    </p:extLst>
  </p:cSld>
  <p:clrMapOvr>
    <a:masterClrMapping/>
  </p:clrMapOvr>
  <p:transition advClick="0" advTm="15000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LIGHT INFORMATION DISPLAYS"/>
          <p:cNvSpPr txBox="1">
            <a:spLocks noChangeArrowheads="1"/>
          </p:cNvSpPr>
          <p:nvPr/>
        </p:nvSpPr>
        <p:spPr bwMode="auto">
          <a:xfrm>
            <a:off x="4800600" y="0"/>
            <a:ext cx="4343400" cy="33655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447800" y="304800"/>
            <a:ext cx="716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doni MT" panose="02070603080606020203" pitchFamily="18" charset="0"/>
              </a:rPr>
              <a:t>DEPARTURES FROM: ALTUS AFB</a:t>
            </a:r>
            <a:r>
              <a:rPr lang="en-US" b="1">
                <a:solidFill>
                  <a:schemeClr val="bg1"/>
                </a:solidFill>
                <a:latin typeface="Bodoni MT" panose="02070603080606020203" pitchFamily="18" charset="0"/>
              </a:rPr>
              <a:t>, OK</a:t>
            </a:r>
            <a:endParaRPr lang="en-US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6193769"/>
            <a:ext cx="868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Seat Releases:  T=Tentative; F=Firm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ALL FLIGHTS ARE SUBJECT TO CHANGE WITHOUT NOTICE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235"/>
            <a:ext cx="952500" cy="1000125"/>
          </a:xfrm>
          <a:prstGeom prst="rect">
            <a:avLst/>
          </a:prstGeom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6BC9269-6993-3234-37A9-38A75AA2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83469"/>
              </p:ext>
            </p:extLst>
          </p:nvPr>
        </p:nvGraphicFramePr>
        <p:xfrm>
          <a:off x="630382" y="1703058"/>
          <a:ext cx="8001000" cy="10401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5618">
                  <a:extLst>
                    <a:ext uri="{9D8B030D-6E8A-4147-A177-3AD203B41FA5}">
                      <a16:colId xmlns:a16="http://schemas.microsoft.com/office/drawing/2014/main" val="405770203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3342653668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4147231788"/>
                    </a:ext>
                  </a:extLst>
                </a:gridCol>
              </a:tblGrid>
              <a:tr h="429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82584"/>
                  </a:ext>
                </a:extLst>
              </a:tr>
              <a:tr h="6109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16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838430"/>
      </p:ext>
    </p:extLst>
  </p:cSld>
  <p:clrMapOvr>
    <a:masterClrMapping/>
  </p:clrMapOvr>
  <p:transition advClick="0" advTm="15000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LIGHT INFORMATION DISPLAYS"/>
          <p:cNvSpPr txBox="1">
            <a:spLocks noChangeArrowheads="1"/>
          </p:cNvSpPr>
          <p:nvPr/>
        </p:nvSpPr>
        <p:spPr bwMode="auto">
          <a:xfrm>
            <a:off x="4800600" y="0"/>
            <a:ext cx="4343400" cy="33655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447800" y="304800"/>
            <a:ext cx="716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doni MT" panose="02070603080606020203" pitchFamily="18" charset="0"/>
              </a:rPr>
              <a:t>DEPARTURES FROM: ALTUS AFB, 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6193769"/>
            <a:ext cx="868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Seat Releases:  T=Tentative; F=Firm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ALL FLIGHTS ARE SUBJECT TO CHANGE WITHOUT NOTICE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2" y="220235"/>
            <a:ext cx="952500" cy="100012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16ADC3-82D4-5452-4ABA-299B6F754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17493"/>
              </p:ext>
            </p:extLst>
          </p:nvPr>
        </p:nvGraphicFramePr>
        <p:xfrm>
          <a:off x="381000" y="1905000"/>
          <a:ext cx="83820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36385714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936481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0401059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568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58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55773"/>
      </p:ext>
    </p:extLst>
  </p:cSld>
  <p:clrMapOvr>
    <a:masterClrMapping/>
  </p:clrMapOvr>
  <p:transition advClick="0" advTm="15000">
    <p:dissolve/>
  </p:transition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rgbClr val="00CC00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rgbClr val="C0C0C0">
              <a:alpha val="8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rgbClr val="00CC00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rgbClr val="C0C0C0">
              <a:alpha val="8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97C1824719574EA7C1C078AC85CB46" ma:contentTypeVersion="0" ma:contentTypeDescription="Create a new document." ma:contentTypeScope="" ma:versionID="8bd4a94d48316121d27edaa5b71dc1a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E99B09E-636C-4C19-80FE-74B14CDB94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32A23-8FF0-462E-825C-2B0567AE214C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C488CC-466C-4531-AE49-71C771FCD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703937</TotalTime>
  <Words>98</Words>
  <Application>Microsoft Office PowerPoint</Application>
  <PresentationFormat>On-screen Show (4:3)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Bodoni MT</vt:lpstr>
      <vt:lpstr>Calibri</vt:lpstr>
      <vt:lpstr>Times New Roman</vt:lpstr>
      <vt:lpstr>Blank Presentation</vt:lpstr>
      <vt:lpstr>Custom Design</vt:lpstr>
      <vt:lpstr>PowerPoint Presentation</vt:lpstr>
      <vt:lpstr>PowerPoint Presentation</vt:lpstr>
      <vt:lpstr>PowerPoint Presentation</vt:lpstr>
    </vt:vector>
  </TitlesOfParts>
  <Company>TRI-COR Industries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gettysjc</dc:creator>
  <cp:lastModifiedBy>HOUSETON, TYRA A SSgt USAF AETC 97 LRS/LGRA</cp:lastModifiedBy>
  <cp:revision>19191</cp:revision>
  <cp:lastPrinted>2016-10-04T10:01:59Z</cp:lastPrinted>
  <dcterms:created xsi:type="dcterms:W3CDTF">1999-04-02T23:01:07Z</dcterms:created>
  <dcterms:modified xsi:type="dcterms:W3CDTF">2023-08-22T21:35:14Z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0x0101006097C1824719574EA7C1C078AC85CB46</vt:lpwstr>
  </property>
</Properties>
</file>