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4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7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8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2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4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0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4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012F-E343-483A-A1B2-133FCD5DEF28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9612-8779-44CB-8E6B-09BC90AFF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403035" y="2697481"/>
            <a:ext cx="2802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+mn-ea"/>
              </a:rPr>
              <a:t>1. </a:t>
            </a:r>
            <a:r>
              <a:rPr lang="ko-KR" altLang="en-US" sz="3000" b="1" smtClean="0">
                <a:latin typeface="+mn-ea"/>
              </a:rPr>
              <a:t>수행 결과</a:t>
            </a:r>
            <a:endParaRPr lang="ko-KR" altLang="en-US" sz="3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945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4982" y="4658572"/>
            <a:ext cx="2768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2_bunnyO_new_25% : 0.005 sec</a:t>
            </a:r>
          </a:p>
          <a:p>
            <a:r>
              <a:rPr lang="en-US" altLang="ko-KR" sz="1400" dirty="0" smtClean="0"/>
              <a:t>Vertices : 664</a:t>
            </a:r>
          </a:p>
          <a:p>
            <a:r>
              <a:rPr lang="en-US" altLang="ko-KR" sz="1400" dirty="0" smtClean="0"/>
              <a:t>Face : 1,324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8084" y="4658572"/>
            <a:ext cx="2768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2_bunnyO_new_</a:t>
            </a:r>
            <a:r>
              <a:rPr lang="en-US" altLang="ko-KR" sz="1400" dirty="0" smtClean="0"/>
              <a:t>50% : 0.005 sec</a:t>
            </a:r>
          </a:p>
          <a:p>
            <a:r>
              <a:rPr lang="en-US" altLang="ko-KR" sz="1400" dirty="0" smtClean="0"/>
              <a:t>Vertices : 1,327</a:t>
            </a:r>
          </a:p>
          <a:p>
            <a:r>
              <a:rPr lang="en-US" altLang="ko-KR" sz="1400" dirty="0" smtClean="0"/>
              <a:t>Face : 2,650</a:t>
            </a:r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6501186" y="4658572"/>
            <a:ext cx="2768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2_bunnyO_new_</a:t>
            </a:r>
            <a:r>
              <a:rPr lang="en-US" altLang="ko-KR" sz="1400" dirty="0" smtClean="0"/>
              <a:t>75% : 0.004 sec</a:t>
            </a:r>
          </a:p>
          <a:p>
            <a:r>
              <a:rPr lang="en-US" altLang="ko-KR" sz="1400" dirty="0" smtClean="0"/>
              <a:t>Vertices : 1,989</a:t>
            </a:r>
          </a:p>
          <a:p>
            <a:r>
              <a:rPr lang="en-US" altLang="ko-KR" sz="1400" dirty="0" smtClean="0"/>
              <a:t>Face : 3,974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96058" y="4658571"/>
            <a:ext cx="1943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2_bunnyO_new_100%</a:t>
            </a:r>
          </a:p>
          <a:p>
            <a:r>
              <a:rPr lang="en-US" altLang="ko-KR" sz="1400" dirty="0" smtClean="0"/>
              <a:t>Vertices : 2,652</a:t>
            </a:r>
          </a:p>
          <a:p>
            <a:r>
              <a:rPr lang="en-US" altLang="ko-KR" sz="1400" dirty="0" smtClean="0"/>
              <a:t>Face : 5,300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0" y="1610139"/>
            <a:ext cx="2833179" cy="291216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91" y="1577594"/>
            <a:ext cx="2798366" cy="294470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295" y="1595208"/>
            <a:ext cx="2670975" cy="29270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130" y="1577594"/>
            <a:ext cx="2745870" cy="29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1487" y="2458279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cast3br</a:t>
            </a:r>
            <a:r>
              <a:rPr lang="en-US" altLang="ko-KR" sz="1400" dirty="0" smtClean="0"/>
              <a:t>_25% : 0.068 sec</a:t>
            </a:r>
          </a:p>
          <a:p>
            <a:r>
              <a:rPr lang="en-US" altLang="ko-KR" sz="1400" dirty="0" smtClean="0"/>
              <a:t>Vertices : 13,143</a:t>
            </a:r>
          </a:p>
          <a:p>
            <a:r>
              <a:rPr lang="en-US" altLang="ko-KR" sz="1400" dirty="0" smtClean="0"/>
              <a:t>Face : 26,282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3710278" y="2458279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cast3br</a:t>
            </a:r>
            <a:r>
              <a:rPr lang="en-US" altLang="ko-KR" sz="1400" dirty="0" smtClean="0"/>
              <a:t>_50% : 0.053 sec</a:t>
            </a:r>
          </a:p>
          <a:p>
            <a:r>
              <a:rPr lang="en-US" altLang="ko-KR" sz="1400" dirty="0" smtClean="0"/>
              <a:t>Vertices : 26,283</a:t>
            </a:r>
          </a:p>
          <a:p>
            <a:r>
              <a:rPr lang="en-US" altLang="ko-KR" sz="1400" dirty="0" smtClean="0"/>
              <a:t>Faces : 52,562</a:t>
            </a:r>
            <a:endParaRPr lang="ko-KR" alt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7009737" y="2458279"/>
            <a:ext cx="21259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cast3br</a:t>
            </a:r>
            <a:r>
              <a:rPr lang="en-US" altLang="ko-KR" sz="1400" dirty="0" smtClean="0"/>
              <a:t>_75% : 0.039 sec</a:t>
            </a:r>
          </a:p>
          <a:p>
            <a:r>
              <a:rPr lang="en-US" altLang="ko-KR" sz="1400" dirty="0" smtClean="0"/>
              <a:t>Vertices : 39,424</a:t>
            </a:r>
          </a:p>
          <a:p>
            <a:r>
              <a:rPr lang="en-US" altLang="ko-KR" sz="1400" dirty="0" smtClean="0"/>
              <a:t>Faces : 78,844</a:t>
            </a:r>
            <a:endParaRPr lang="ko-KR" altLang="en-US" sz="140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009737" y="5294435"/>
            <a:ext cx="15214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cast3br_100%</a:t>
            </a:r>
          </a:p>
          <a:p>
            <a:r>
              <a:rPr lang="en-US" altLang="ko-KR" sz="1400" dirty="0" smtClean="0"/>
              <a:t>Vertices : 52,565</a:t>
            </a:r>
          </a:p>
          <a:p>
            <a:r>
              <a:rPr lang="en-US" altLang="ko-KR" sz="1400" dirty="0" smtClean="0"/>
              <a:t>Faces : 105,126</a:t>
            </a:r>
            <a:endParaRPr lang="ko-KR" altLang="en-US" sz="14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3" y="930259"/>
            <a:ext cx="3233415" cy="12827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491" y="952713"/>
            <a:ext cx="3182893" cy="118727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547" y="952713"/>
            <a:ext cx="3185700" cy="123779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224" y="3552435"/>
            <a:ext cx="3678928" cy="16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5265291"/>
            <a:ext cx="28302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SurgicalGuide_1</a:t>
            </a:r>
            <a:r>
              <a:rPr lang="en-US" altLang="ko-KR" sz="1400" dirty="0" smtClean="0"/>
              <a:t>_25% : 0.216 sec</a:t>
            </a:r>
          </a:p>
          <a:p>
            <a:r>
              <a:rPr lang="en-US" altLang="ko-KR" sz="1400" dirty="0" smtClean="0"/>
              <a:t>Vertices : 30,102</a:t>
            </a:r>
          </a:p>
          <a:p>
            <a:r>
              <a:rPr lang="en-US" altLang="ko-KR" sz="1400" dirty="0" smtClean="0"/>
              <a:t>Face : 60,248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72051" y="5265291"/>
            <a:ext cx="28302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SurgicalGuide_1</a:t>
            </a:r>
            <a:r>
              <a:rPr lang="en-US" altLang="ko-KR" sz="1400" dirty="0" smtClean="0"/>
              <a:t>_50% : 0.164 sec</a:t>
            </a:r>
          </a:p>
          <a:p>
            <a:r>
              <a:rPr lang="en-US" altLang="ko-KR" sz="1400" dirty="0" smtClean="0"/>
              <a:t>Vertices : 60,227</a:t>
            </a:r>
          </a:p>
          <a:p>
            <a:r>
              <a:rPr lang="en-US" altLang="ko-KR" sz="1400" dirty="0" smtClean="0"/>
              <a:t>Face : 120,498</a:t>
            </a:r>
            <a:endParaRPr lang="ko-KR" altLang="en-US" sz="14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544102" y="5265291"/>
            <a:ext cx="28302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SurgicalGuide_1</a:t>
            </a:r>
            <a:r>
              <a:rPr lang="en-US" altLang="ko-KR" sz="1400" dirty="0" smtClean="0"/>
              <a:t>_75% : 0.108 sec</a:t>
            </a:r>
          </a:p>
          <a:p>
            <a:r>
              <a:rPr lang="en-US" altLang="ko-KR" sz="1400" dirty="0" smtClean="0"/>
              <a:t>Vertices : 90,351</a:t>
            </a:r>
          </a:p>
          <a:p>
            <a:r>
              <a:rPr lang="en-US" altLang="ko-KR" sz="1400" dirty="0" smtClean="0"/>
              <a:t>Face : 180,746</a:t>
            </a:r>
            <a:endParaRPr lang="ko-KR" altLang="en-US" sz="140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816154" y="5265290"/>
            <a:ext cx="2004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SurgicalGuide_1</a:t>
            </a:r>
            <a:r>
              <a:rPr lang="en-US" altLang="ko-KR" sz="1400" dirty="0" smtClean="0"/>
              <a:t>_100%</a:t>
            </a:r>
          </a:p>
          <a:p>
            <a:r>
              <a:rPr lang="en-US" altLang="ko-KR" sz="1400" dirty="0" smtClean="0"/>
              <a:t>Vertices : 120,476</a:t>
            </a:r>
          </a:p>
          <a:p>
            <a:r>
              <a:rPr lang="en-US" altLang="ko-KR" sz="1400" dirty="0" smtClean="0"/>
              <a:t>Face : 240.996</a:t>
            </a:r>
            <a:endParaRPr lang="ko-KR" altLang="en-US" sz="1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636"/>
            <a:ext cx="3036929" cy="267362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372" y="2355575"/>
            <a:ext cx="2781001" cy="26736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22" y="2345636"/>
            <a:ext cx="2892662" cy="26736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766" y="2345636"/>
            <a:ext cx="2965302" cy="25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4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687" y="4721087"/>
            <a:ext cx="2355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prosthesis_25% : 0.241 sec</a:t>
            </a:r>
          </a:p>
          <a:p>
            <a:r>
              <a:rPr lang="en-US" altLang="ko-KR" sz="1400" dirty="0" smtClean="0"/>
              <a:t>Vertices : 41,456</a:t>
            </a:r>
          </a:p>
          <a:p>
            <a:r>
              <a:rPr lang="en-US" altLang="ko-KR" sz="1400" dirty="0" smtClean="0"/>
              <a:t>Face : 82,896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3588026" y="4721086"/>
            <a:ext cx="2355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prosthesis_50% : 0.192 sec</a:t>
            </a:r>
          </a:p>
          <a:p>
            <a:r>
              <a:rPr lang="en-US" altLang="ko-KR" sz="1400" dirty="0" smtClean="0"/>
              <a:t>Vertices : 82,903</a:t>
            </a:r>
          </a:p>
          <a:p>
            <a:r>
              <a:rPr lang="en-US" altLang="ko-KR" sz="1400" dirty="0" smtClean="0"/>
              <a:t>Face : 165,790</a:t>
            </a:r>
            <a:endParaRPr lang="ko-KR" altLang="en-US" sz="1400" smtClean="0"/>
          </a:p>
        </p:txBody>
      </p:sp>
      <p:sp>
        <p:nvSpPr>
          <p:cNvPr id="6" name="TextBox 5"/>
          <p:cNvSpPr txBox="1"/>
          <p:nvPr/>
        </p:nvSpPr>
        <p:spPr>
          <a:xfrm>
            <a:off x="6798365" y="4721085"/>
            <a:ext cx="23557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prosthesis_75% : 0.140 sec</a:t>
            </a:r>
          </a:p>
          <a:p>
            <a:r>
              <a:rPr lang="en-US" altLang="ko-KR" sz="1400" dirty="0" smtClean="0"/>
              <a:t>Vertices : 124,351</a:t>
            </a:r>
          </a:p>
          <a:p>
            <a:r>
              <a:rPr lang="en-US" altLang="ko-KR" sz="1400" dirty="0" smtClean="0"/>
              <a:t>Face : 248,686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008704" y="4721085"/>
            <a:ext cx="1620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prosthesis_100%</a:t>
            </a:r>
          </a:p>
          <a:p>
            <a:r>
              <a:rPr lang="en-US" altLang="ko-KR" sz="1400" dirty="0" smtClean="0"/>
              <a:t>Vertices : 165,799</a:t>
            </a:r>
          </a:p>
          <a:p>
            <a:r>
              <a:rPr lang="en-US" altLang="ko-KR" sz="1400" dirty="0" smtClean="0"/>
              <a:t>Face : 331,582</a:t>
            </a:r>
          </a:p>
          <a:p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626248" y="1210942"/>
            <a:ext cx="4439666" cy="24317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183"/>
          <a:stretch/>
        </p:blipFill>
        <p:spPr>
          <a:xfrm rot="16200000">
            <a:off x="2630304" y="1333596"/>
            <a:ext cx="4258533" cy="23676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76831" y="1160840"/>
            <a:ext cx="4297073" cy="267459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666016" y="1273623"/>
            <a:ext cx="4324115" cy="24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4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371724"/>
            <a:ext cx="4104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+mn-ea"/>
              </a:rPr>
              <a:t>2</a:t>
            </a:r>
            <a:r>
              <a:rPr lang="en-US" altLang="ko-KR" sz="3000" b="1" dirty="0" smtClean="0">
                <a:latin typeface="+mn-ea"/>
              </a:rPr>
              <a:t>. </a:t>
            </a:r>
            <a:r>
              <a:rPr lang="ko-KR" altLang="en-US" sz="3000" b="1" smtClean="0">
                <a:latin typeface="+mn-ea"/>
              </a:rPr>
              <a:t>사용된 알고리즘</a:t>
            </a:r>
            <a:endParaRPr lang="ko-KR" altLang="en-US" sz="3000" b="1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574" y="1180106"/>
            <a:ext cx="91009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+mn-ea"/>
              </a:rPr>
              <a:t>논문 명 </a:t>
            </a:r>
            <a:r>
              <a:rPr lang="en-US" altLang="ko-KR" sz="1400" b="1" dirty="0" smtClean="0">
                <a:latin typeface="+mn-ea"/>
              </a:rPr>
              <a:t>:  Surface Simplification Using Quadric Error Metrics (1997)</a:t>
            </a: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+mn-ea"/>
              </a:rPr>
              <a:t>주요 알고리즘 개요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- </a:t>
            </a:r>
            <a:r>
              <a:rPr lang="ko-KR" altLang="en-US" sz="1400" b="1" smtClean="0">
                <a:latin typeface="+mn-ea"/>
              </a:rPr>
              <a:t>전제 조건 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*</a:t>
            </a:r>
            <a:r>
              <a:rPr lang="ko-KR" altLang="en-US" sz="1400" smtClean="0">
                <a:latin typeface="+mn-ea"/>
              </a:rPr>
              <a:t>각 버텍스 별 인접한 </a:t>
            </a:r>
            <a:r>
              <a:rPr lang="en-US" altLang="ko-KR" sz="1400" dirty="0" smtClean="0">
                <a:latin typeface="+mn-ea"/>
              </a:rPr>
              <a:t>Face</a:t>
            </a:r>
            <a:r>
              <a:rPr lang="ko-KR" altLang="en-US" sz="1400" smtClean="0">
                <a:latin typeface="+mn-ea"/>
              </a:rPr>
              <a:t>에 대한 정보를 가지고 있어야 함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*Boundary Edge </a:t>
            </a:r>
            <a:r>
              <a:rPr lang="ko-KR" altLang="en-US" sz="1400" smtClean="0">
                <a:latin typeface="+mn-ea"/>
              </a:rPr>
              <a:t>정보가 있어야 함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*Manifold Mesh</a:t>
            </a:r>
            <a:r>
              <a:rPr lang="ko-KR" altLang="en-US" sz="1400" smtClean="0">
                <a:latin typeface="+mn-ea"/>
              </a:rPr>
              <a:t>이어야 함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- </a:t>
            </a:r>
            <a:r>
              <a:rPr lang="ko-KR" altLang="en-US" sz="1400" b="1" smtClean="0">
                <a:latin typeface="+mn-ea"/>
              </a:rPr>
              <a:t>주요 실행 순서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  (1) </a:t>
            </a:r>
            <a:r>
              <a:rPr lang="ko-KR" altLang="en-US" sz="1400" b="1" smtClean="0">
                <a:latin typeface="+mn-ea"/>
              </a:rPr>
              <a:t>초기 데이터 구성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-</a:t>
            </a:r>
            <a:r>
              <a:rPr lang="ko-KR" altLang="en-US" sz="1400" smtClean="0">
                <a:latin typeface="+mn-ea"/>
              </a:rPr>
              <a:t>이웃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삼각형 및 </a:t>
            </a:r>
            <a:r>
              <a:rPr lang="en-US" altLang="ko-KR" sz="1400" dirty="0" smtClean="0">
                <a:latin typeface="+mn-ea"/>
              </a:rPr>
              <a:t>boundary </a:t>
            </a:r>
            <a:r>
              <a:rPr lang="ko-KR" altLang="en-US" sz="1400" smtClean="0">
                <a:latin typeface="+mn-ea"/>
              </a:rPr>
              <a:t>정보 구성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-Face Normal</a:t>
            </a:r>
            <a:r>
              <a:rPr lang="ko-KR" altLang="en-US" sz="1400" smtClean="0">
                <a:latin typeface="+mn-ea"/>
              </a:rPr>
              <a:t>과 </a:t>
            </a:r>
            <a:r>
              <a:rPr lang="en-US" altLang="ko-KR" sz="1400" dirty="0" smtClean="0">
                <a:latin typeface="+mn-ea"/>
              </a:rPr>
              <a:t>Vertex </a:t>
            </a:r>
            <a:r>
              <a:rPr lang="ko-KR" altLang="en-US" sz="1400" smtClean="0">
                <a:latin typeface="+mn-ea"/>
              </a:rPr>
              <a:t>정보를 이용하여 </a:t>
            </a:r>
            <a:r>
              <a:rPr lang="en-US" altLang="ko-KR" sz="1400" dirty="0" err="1" smtClean="0">
                <a:latin typeface="+mn-ea"/>
              </a:rPr>
              <a:t>Symetric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metrix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구성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smtClean="0">
                <a:latin typeface="+mn-ea"/>
              </a:rPr>
              <a:t>버텍스별로 저장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-</a:t>
            </a:r>
            <a:r>
              <a:rPr lang="ko-KR" altLang="en-US" sz="1400" smtClean="0">
                <a:latin typeface="+mn-ea"/>
              </a:rPr>
              <a:t>각 </a:t>
            </a:r>
            <a:r>
              <a:rPr lang="en-US" altLang="ko-KR" sz="1400" dirty="0" smtClean="0">
                <a:latin typeface="+mn-ea"/>
              </a:rPr>
              <a:t>face</a:t>
            </a:r>
            <a:r>
              <a:rPr lang="ko-KR" altLang="en-US" sz="1400" smtClean="0">
                <a:latin typeface="+mn-ea"/>
              </a:rPr>
              <a:t>마다 최소가 되는 </a:t>
            </a:r>
            <a:r>
              <a:rPr lang="en-US" altLang="ko-KR" sz="1400" dirty="0" smtClean="0">
                <a:latin typeface="+mn-ea"/>
              </a:rPr>
              <a:t>quadric error </a:t>
            </a:r>
            <a:r>
              <a:rPr lang="ko-KR" altLang="en-US" sz="1400" smtClean="0">
                <a:latin typeface="+mn-ea"/>
              </a:rPr>
              <a:t>값을 계산하여 저장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  (2) </a:t>
            </a:r>
            <a:r>
              <a:rPr lang="ko-KR" altLang="en-US" sz="1400" b="1" smtClean="0">
                <a:latin typeface="+mn-ea"/>
              </a:rPr>
              <a:t>간략화 구문</a:t>
            </a:r>
            <a:endParaRPr lang="en-US" altLang="ko-KR" sz="1400" b="1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</a:t>
            </a:r>
            <a:r>
              <a:rPr lang="en-US" altLang="ko-KR" sz="14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 smtClean="0">
                <a:latin typeface="+mn-ea"/>
              </a:rPr>
              <a:t>간략화 시키고 싶은 삼각형 개수가 될 때까지 반복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          (2-1) </a:t>
            </a:r>
            <a:r>
              <a:rPr lang="ko-KR" altLang="en-US" sz="1400" smtClean="0">
                <a:latin typeface="+mn-ea"/>
              </a:rPr>
              <a:t>각 삼각형의 </a:t>
            </a:r>
            <a:r>
              <a:rPr lang="en-US" altLang="ko-KR" sz="1400" dirty="0" smtClean="0">
                <a:latin typeface="+mn-ea"/>
              </a:rPr>
              <a:t>edge </a:t>
            </a:r>
            <a:r>
              <a:rPr lang="ko-KR" altLang="en-US" sz="1400" smtClean="0">
                <a:latin typeface="+mn-ea"/>
              </a:rPr>
              <a:t>별로 순회한다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     (2-1-1) </a:t>
            </a:r>
            <a:r>
              <a:rPr lang="ko-KR" altLang="en-US" sz="1400" smtClean="0">
                <a:latin typeface="+mn-ea"/>
              </a:rPr>
              <a:t>각 </a:t>
            </a:r>
            <a:r>
              <a:rPr lang="en-US" altLang="ko-KR" sz="1400" dirty="0" smtClean="0">
                <a:latin typeface="+mn-ea"/>
              </a:rPr>
              <a:t>edge</a:t>
            </a:r>
            <a:r>
              <a:rPr lang="ko-KR" altLang="en-US" sz="1400" smtClean="0">
                <a:latin typeface="+mn-ea"/>
              </a:rPr>
              <a:t>마다</a:t>
            </a:r>
            <a:r>
              <a:rPr lang="en-US" altLang="ko-KR" sz="1400" dirty="0" smtClean="0">
                <a:latin typeface="+mn-ea"/>
              </a:rPr>
              <a:t> quadric error </a:t>
            </a:r>
            <a:r>
              <a:rPr lang="ko-KR" altLang="en-US" sz="1400" smtClean="0">
                <a:latin typeface="+mn-ea"/>
              </a:rPr>
              <a:t>값이 최소가 되는 점을 구한다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	  (2-1-2) </a:t>
            </a:r>
            <a:r>
              <a:rPr lang="ko-KR" altLang="en-US" sz="1400" smtClean="0">
                <a:latin typeface="+mn-ea"/>
              </a:rPr>
              <a:t>새롭게 구성될 삼각형이 겹치거나 뒤집히는 지는 점검한 후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en-US" altLang="ko-KR" sz="1400" dirty="0" smtClean="0">
                <a:latin typeface="+mn-ea"/>
              </a:rPr>
              <a:t>	  (2-1-3) </a:t>
            </a:r>
            <a:r>
              <a:rPr lang="ko-KR" altLang="en-US" sz="1400" smtClean="0">
                <a:latin typeface="+mn-ea"/>
              </a:rPr>
              <a:t>현재 점의 위치를 </a:t>
            </a:r>
            <a:r>
              <a:rPr lang="en-US" altLang="ko-KR" sz="1400" dirty="0" smtClean="0">
                <a:latin typeface="+mn-ea"/>
              </a:rPr>
              <a:t>(4-1-1)</a:t>
            </a:r>
            <a:r>
              <a:rPr lang="ko-KR" altLang="en-US" sz="1400" smtClean="0">
                <a:latin typeface="+mn-ea"/>
              </a:rPr>
              <a:t>에서 구한 점으로 치환한다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	  (2-1-4)</a:t>
            </a:r>
            <a:r>
              <a:rPr lang="ko-KR" altLang="en-US" sz="1400">
                <a:latin typeface="+mn-ea"/>
              </a:rPr>
              <a:t> </a:t>
            </a:r>
            <a:r>
              <a:rPr lang="ko-KR" altLang="en-US" sz="1400" smtClean="0">
                <a:latin typeface="+mn-ea"/>
              </a:rPr>
              <a:t>삼각형 정보를 업데이트 한다</a:t>
            </a:r>
            <a:r>
              <a:rPr lang="en-US" altLang="ko-KR" sz="1400" dirty="0" smtClean="0">
                <a:latin typeface="+mn-ea"/>
              </a:rPr>
              <a:t>. -&gt; </a:t>
            </a:r>
            <a:r>
              <a:rPr lang="ko-KR" altLang="en-US" sz="1400" smtClean="0">
                <a:latin typeface="+mn-ea"/>
              </a:rPr>
              <a:t>각 삼각형마다 </a:t>
            </a:r>
            <a:r>
              <a:rPr lang="en-US" altLang="ko-KR" sz="1400" dirty="0" smtClean="0">
                <a:latin typeface="+mn-ea"/>
              </a:rPr>
              <a:t>quadric error </a:t>
            </a:r>
            <a:r>
              <a:rPr lang="ko-KR" altLang="en-US" sz="1400" smtClean="0">
                <a:latin typeface="+mn-ea"/>
              </a:rPr>
              <a:t>값도 업데이트 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	  (2-1-5) </a:t>
            </a:r>
            <a:r>
              <a:rPr lang="ko-KR" altLang="en-US" sz="1400" smtClean="0">
                <a:latin typeface="+mn-ea"/>
              </a:rPr>
              <a:t>이웃 삼각형 정보를 업데이트 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       </a:t>
            </a:r>
          </a:p>
          <a:p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      (3) </a:t>
            </a:r>
            <a:r>
              <a:rPr lang="ko-KR" altLang="en-US" sz="1400" b="1" smtClean="0">
                <a:latin typeface="+mn-ea"/>
              </a:rPr>
              <a:t>변경된 삼각형 정보 정리</a:t>
            </a:r>
            <a:endParaRPr lang="en-US" altLang="ko-KR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96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371724"/>
            <a:ext cx="2842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atin typeface="+mn-ea"/>
              </a:rPr>
              <a:t>3. </a:t>
            </a:r>
            <a:r>
              <a:rPr lang="ko-KR" altLang="en-US" sz="3000" b="1" smtClean="0">
                <a:latin typeface="+mn-ea"/>
              </a:rPr>
              <a:t>저장 위치</a:t>
            </a:r>
            <a:endParaRPr lang="ko-KR" altLang="en-US" sz="3000" b="1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574" y="1180106"/>
            <a:ext cx="9100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400" b="1" dirty="0" smtClean="0">
                <a:latin typeface="+mn-ea"/>
              </a:rPr>
              <a:t>C:\_series\_kslc_branch\Mesh-Simplification-QE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- </a:t>
            </a:r>
            <a:r>
              <a:rPr lang="en-US" altLang="ko-KR" sz="1400" dirty="0" err="1" smtClean="0">
                <a:latin typeface="+mn-ea"/>
              </a:rPr>
              <a:t>zLibSimplificationQuadricError</a:t>
            </a:r>
            <a:r>
              <a:rPr lang="en-US" altLang="ko-KR" sz="1400" dirty="0" smtClean="0">
                <a:latin typeface="+mn-ea"/>
              </a:rPr>
              <a:t> : 3D Mesh </a:t>
            </a:r>
            <a:r>
              <a:rPr lang="ko-KR" altLang="en-US" sz="1400" smtClean="0">
                <a:latin typeface="+mn-ea"/>
              </a:rPr>
              <a:t>간략화 모듈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- </a:t>
            </a:r>
            <a:r>
              <a:rPr lang="en-US" altLang="ko-KR" sz="1400" dirty="0" err="1" smtClean="0">
                <a:latin typeface="+mn-ea"/>
              </a:rPr>
              <a:t>zLibMeshIO</a:t>
            </a:r>
            <a:r>
              <a:rPr lang="en-US" altLang="ko-KR" sz="1400" dirty="0" smtClean="0">
                <a:latin typeface="+mn-ea"/>
              </a:rPr>
              <a:t> : STL, OBJ IO </a:t>
            </a:r>
            <a:r>
              <a:rPr lang="ko-KR" altLang="en-US" sz="1400" smtClean="0">
                <a:latin typeface="+mn-ea"/>
              </a:rPr>
              <a:t>모듈 </a:t>
            </a:r>
            <a:r>
              <a:rPr lang="en-US" altLang="ko-KR" sz="1400" dirty="0" smtClean="0">
                <a:latin typeface="+mn-ea"/>
              </a:rPr>
              <a:t>(test</a:t>
            </a:r>
            <a:r>
              <a:rPr lang="ko-KR" altLang="en-US" sz="1400" smtClean="0">
                <a:latin typeface="+mn-ea"/>
              </a:rPr>
              <a:t>용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- </a:t>
            </a:r>
            <a:r>
              <a:rPr lang="en-US" altLang="ko-KR" sz="1400" dirty="0" err="1" smtClean="0">
                <a:latin typeface="+mn-ea"/>
              </a:rPr>
              <a:t>zLibHalfEdgeRep</a:t>
            </a:r>
            <a:r>
              <a:rPr lang="en-US" altLang="ko-KR" sz="1400" dirty="0" smtClean="0">
                <a:latin typeface="+mn-ea"/>
              </a:rPr>
              <a:t> : half edge </a:t>
            </a:r>
            <a:r>
              <a:rPr lang="ko-KR" altLang="en-US" sz="1400" smtClean="0">
                <a:latin typeface="+mn-ea"/>
              </a:rPr>
              <a:t>구조 모듈 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648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343</Words>
  <Application>Microsoft Office PowerPoint</Application>
  <PresentationFormat>와이드스크린</PresentationFormat>
  <Paragraphs>77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13</cp:revision>
  <dcterms:created xsi:type="dcterms:W3CDTF">2023-04-24T05:06:37Z</dcterms:created>
  <dcterms:modified xsi:type="dcterms:W3CDTF">2023-04-24T06:28:46Z</dcterms:modified>
</cp:coreProperties>
</file>