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5" r:id="rId2"/>
    <p:sldId id="266" r:id="rId3"/>
    <p:sldId id="267" r:id="rId4"/>
    <p:sldId id="264" r:id="rId5"/>
    <p:sldId id="257" r:id="rId6"/>
    <p:sldId id="258" r:id="rId7"/>
    <p:sldId id="259" r:id="rId8"/>
    <p:sldId id="260" r:id="rId9"/>
    <p:sldId id="263" r:id="rId10"/>
    <p:sldId id="262" r:id="rId11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0C28-638B-469B-8AFF-2C8CF3ED507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25D3B-AF65-4AF0-BE80-A886A9B7A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88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51138-F9F9-4F37-9137-1CA878D4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CAEE410-11E6-47FA-8929-3B03DE2A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FFAF51-49D8-436C-92C9-97A2524C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47D1CA-6DC8-4E0C-94E5-7579171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019CE-F6F5-4DB5-9980-16C19F3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18F80F-A3FC-437F-A156-4D1A9953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FB52AE-9833-4D35-A60F-4D71B88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CCF8B6-131E-4B6F-AC63-27AAB15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077F96-E732-48DC-8011-C3B9970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FAF7F3-2273-4C02-9C81-4F9A76F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7B86577-2152-4261-A796-1E7144FF1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6CC55-400C-4AD0-8259-D5D608EE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207984C-2058-4AF9-AAA6-44A01C58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C6C65F-A09E-4C5D-AEB2-7E90639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9901F2-022A-4A36-A963-4003AFB1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2A0020-9F57-4FF2-968C-3BFF789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5897F3-4E7F-4BE2-97DB-4AF850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42FBA8-1A9E-43FF-A67A-34ED61CE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81F568-18B3-4C23-9975-E84F7022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2A758B-6E08-4CD2-9151-D03EDC6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172DB4-5594-4E61-B641-DB123FC9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4B6CD0-5AD2-4CC3-9CC1-51F4205B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F7FB3E-29D5-469C-948E-CD3E371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AE25D0-B6EF-4F37-A1E3-00635F5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4DF7B-242A-4851-819B-A5C156F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05B042-2DA6-4FAF-82FB-61C41C0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ED6CAD-834A-4E8F-93EE-1221ED6AA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A59783-9AC4-4048-ADCC-6BBD15E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12BD03-8E1A-42AB-8AF7-00E098A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75696D-96F6-449A-A17F-C8215F0E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757C77-05C6-4ADB-80F0-9EF858B7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FBFA8E-75D4-4B4B-AC7E-CD16848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768B64-9EBF-4B1A-928B-AEA7623F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F14614-E4AD-4470-9C89-A6CB529B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84B32D-2D78-49F5-A725-5A955509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07CF90-9550-42BA-A1D9-5FBADB73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A1912F5-5339-47A0-ACF7-660E0DA0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A69F199-AE09-4C8F-AF2E-F9CC811E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CE63C48-FE87-4AB2-A331-1435DAA9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D32DF6-322C-4975-9F87-D4BF222F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76864D5-6C7D-48DC-9E10-FE2840B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7E645F4-8FC7-4A34-B29F-D8068E7C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B43BA4D-C4F0-4ADE-8B59-178E27F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2452C7D-718F-4A9E-AFCC-DB629B1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D5B7737-C9A0-4FDE-8DAF-89BB912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41738B-CC95-42F2-A240-8B0E8E4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5C7EB2-2E74-471A-8128-0973AEB8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1231C8-419A-437F-A9CB-5BE238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0C2A4D0-F2D4-4B06-8376-498E5886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5DDC63-3793-4D68-A13B-308F4BEE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05A3976-27D1-402F-A156-03BB40C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76DCC2-CBB9-4F1D-AFBC-155C6677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63BFBC-7C0F-445E-9F33-6875130C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4F7E83-0C01-4148-A41D-2F3994E2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3981D1-01EC-4886-8524-78E2788F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404B59D-D9DE-4BEB-9F3F-9DE5C8D5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CE8188-4543-49A6-A589-771A057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38BF9AF-C9BB-4280-B60C-B66BAF9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18923CB-D088-4919-8432-07EC1B1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6B7FB04-7309-473D-9561-1B03DEE5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E910B4-8210-45B7-A45C-0EEB40E6B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133439-F6CE-4AC6-B265-2BC5E41A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B9C6C9-43FD-4C26-AD23-49F073F9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2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A63E27-3DA4-4D07-ADF8-40F8D792B257}"/>
              </a:ext>
            </a:extLst>
          </p:cNvPr>
          <p:cNvSpPr txBox="1"/>
          <p:nvPr/>
        </p:nvSpPr>
        <p:spPr>
          <a:xfrm>
            <a:off x="1546058" y="2307725"/>
            <a:ext cx="8602579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 </a:t>
            </a:r>
            <a:r>
              <a:rPr lang="ko-KR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코드 분석 </a:t>
            </a:r>
            <a:r>
              <a:rPr lang="en-US" altLang="ko-KR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4000" smtClean="0"/>
              <a:t> </a:t>
            </a:r>
            <a:r>
              <a:rPr lang="en-US" altLang="ko-KR" sz="4000" dirty="0" smtClean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Web-based </a:t>
            </a:r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processing of 3D geometries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전체 플로우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&lt;1&gt; File Load   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- 3D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 Data Structure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저장한다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&lt;2&gt; Hole Detecting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Half-Edge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Mesh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정보로부터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대한 정보를 가져온다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&lt;3&gt;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Filling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Detect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별로 자기 자신과 그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–Edge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Next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사이의 각도를 측정하여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가장 각도가 작은 구역을 찾아낸다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/>
                  <a:t>     -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위에서 구한 각도에 따라 아래의 과정을 진행한다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&lt;4&gt;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 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&lt;5&gt; Fix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3D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Export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blipFill>
                <a:blip r:embed="rId2"/>
                <a:stretch>
                  <a:fillRect l="-415" t="-417" b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7820526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 : { ambient: [], camera: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[],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directional: [] }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enderer:null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039353"/>
            <a:ext cx="782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2228594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  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everything: Camera, scene, renderer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…*/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initCamera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initControls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initLights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lights. Scene has to be initialized first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initRenderer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container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Initialize the renderer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animate() : void /* Start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loadChosenAdvancingFrontFile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 the JavaScript file for the chosen Advancing Front implementation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ender() : void /* Render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esize()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Adjust camera and renderer to new window size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782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61274" y="84819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3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7820526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holeLines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lightStatus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 ambient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camera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directional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modeFilling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shading: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CONFIG.SHADING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779296"/>
            <a:ext cx="782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2867375"/>
            <a:ext cx="7772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addAxis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Adds an axis to the scene. Does not call render() function!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centerModel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(mesh) : mesh /* position move to Center of a mesh.*/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{mesh} mesh moved to center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what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mode the model is rendered: Solid or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Wireframe.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{Event}  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what - "model" or "filling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changeShading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shading of the material: Flat or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Phong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clearModels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 the scene (except for the lights, camera and axis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createCrossVector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v,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point, line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an optical representation of a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v             - Center vector of the 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Size of the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Adjust position with the currently loaded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{object} Point and line for the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start, end, width,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Render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esize()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Adjust camera and renderer to new window size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782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61274" y="848198"/>
            <a:ext cx="1790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</p:spTree>
    <p:extLst>
      <p:ext uri="{BB962C8B-B14F-4D97-AF65-F5344CB8AC3E}">
        <p14:creationId xmlns:p14="http://schemas.microsoft.com/office/powerpoint/2010/main" val="9510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A63E27-3DA4-4D07-ADF8-40F8D792B257}"/>
              </a:ext>
            </a:extLst>
          </p:cNvPr>
          <p:cNvSpPr txBox="1"/>
          <p:nvPr/>
        </p:nvSpPr>
        <p:spPr>
          <a:xfrm>
            <a:off x="3781007" y="2569241"/>
            <a:ext cx="462998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Hole – Filling 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7278" y="4137679"/>
            <a:ext cx="7113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(2019) Hole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Filling Method For Triangular Mesh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Generation.pdf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Detecting 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 면에만 속하는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들을 찾는다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이때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edge </a:t>
                </a:r>
                <a:r>
                  <a:rPr lang="ko-KR" altLang="en-US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형성되어 있어야 함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구멍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또는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loop)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별로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묶는다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시작 점을 정하고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이동하면서 인접한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와의 각도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검사하여 </a:t>
                </a: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각도가 가장 작은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vertex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정보를 구한다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5. 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3, 4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blipFill>
                <a:blip r:embed="rId2"/>
                <a:stretch>
                  <a:fillRect l="-415" t="-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8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)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B6395146-6215-4E1A-9183-D823B3BB491F}"/>
              </a:ext>
            </a:extLst>
          </p:cNvPr>
          <p:cNvCxnSpPr>
            <a:cxnSpLocks/>
          </p:cNvCxnSpPr>
          <p:nvPr/>
        </p:nvCxnSpPr>
        <p:spPr>
          <a:xfrm>
            <a:off x="4607560" y="2624833"/>
            <a:ext cx="1488440" cy="196596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247367A3-855C-4477-B921-8104D278410F}"/>
              </a:ext>
            </a:extLst>
          </p:cNvPr>
          <p:cNvCxnSpPr>
            <a:cxnSpLocks/>
          </p:cNvCxnSpPr>
          <p:nvPr/>
        </p:nvCxnSpPr>
        <p:spPr>
          <a:xfrm flipH="1">
            <a:off x="6096000" y="2426713"/>
            <a:ext cx="980440" cy="216408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1D48A16-3854-4CD4-943E-C5262AC9F2B2}"/>
                  </a:ext>
                </a:extLst>
              </p:cNvPr>
              <p:cNvSpPr txBox="1"/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48A16-3854-4CD4-943E-C5262AC9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2526155-6D0D-43E1-9B61-5A7FC5A1D1BF}"/>
                  </a:ext>
                </a:extLst>
              </p:cNvPr>
              <p:cNvSpPr txBox="1"/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26155-6D0D-43E1-9B61-5A7FC5A1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2B99C1E-6400-47F4-B108-06C7AAE3E13F}"/>
                  </a:ext>
                </a:extLst>
              </p:cNvPr>
              <p:cNvSpPr txBox="1"/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B99C1E-6400-47F4-B108-06C7AAE3E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4AB2DC3-FB98-4128-926C-3022EF0AC076}"/>
              </a:ext>
            </a:extLst>
          </p:cNvPr>
          <p:cNvCxnSpPr>
            <a:cxnSpLocks/>
          </p:cNvCxnSpPr>
          <p:nvPr/>
        </p:nvCxnSpPr>
        <p:spPr>
          <a:xfrm flipV="1">
            <a:off x="4607560" y="2426713"/>
            <a:ext cx="2468880" cy="19812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7D18641D-4ED7-4AC1-BCA6-21CA6B408D8A}"/>
              </a:ext>
            </a:extLst>
          </p:cNvPr>
          <p:cNvSpPr/>
          <p:nvPr/>
        </p:nvSpPr>
        <p:spPr>
          <a:xfrm rot="21219053">
            <a:off x="5798922" y="3947174"/>
            <a:ext cx="543560" cy="487680"/>
          </a:xfrm>
          <a:prstGeom prst="arc">
            <a:avLst>
              <a:gd name="adj1" fmla="val 11575560"/>
              <a:gd name="adj2" fmla="val 2055507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DF70C9ED-1752-4A00-BB95-F503D6BEC414}"/>
                  </a:ext>
                </a:extLst>
              </p:cNvPr>
              <p:cNvSpPr txBox="1"/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70C9ED-1752-4A00-BB95-F503D6BE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(  75 ° &lt;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)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C4C72BAA-D1BE-41B2-AF21-8B8A744B60D5}"/>
              </a:ext>
            </a:extLst>
          </p:cNvPr>
          <p:cNvCxnSpPr>
            <a:cxnSpLocks/>
          </p:cNvCxnSpPr>
          <p:nvPr/>
        </p:nvCxnSpPr>
        <p:spPr>
          <a:xfrm>
            <a:off x="7274560" y="4993640"/>
            <a:ext cx="2362200" cy="15072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960DDDA-5B0A-46A2-975F-5A9FA43DC8BB}"/>
              </a:ext>
            </a:extLst>
          </p:cNvPr>
          <p:cNvCxnSpPr>
            <a:cxnSpLocks/>
          </p:cNvCxnSpPr>
          <p:nvPr/>
        </p:nvCxnSpPr>
        <p:spPr>
          <a:xfrm flipH="1">
            <a:off x="9636762" y="4663440"/>
            <a:ext cx="2006598" cy="18374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61DA5AC-D926-418B-A869-3FDC1C6231F3}"/>
              </a:ext>
            </a:extLst>
          </p:cNvPr>
          <p:cNvSpPr/>
          <p:nvPr/>
        </p:nvSpPr>
        <p:spPr>
          <a:xfrm>
            <a:off x="7188200" y="2108200"/>
            <a:ext cx="4490720" cy="4392673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79C4A1C-01E7-410D-9488-7F096493BABF}"/>
              </a:ext>
            </a:extLst>
          </p:cNvPr>
          <p:cNvSpPr/>
          <p:nvPr/>
        </p:nvSpPr>
        <p:spPr>
          <a:xfrm>
            <a:off x="9428480" y="424688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83E9FF0-4A23-4E40-9A98-BFF4D845C261}"/>
                  </a:ext>
                </a:extLst>
              </p:cNvPr>
              <p:cNvSpPr txBox="1"/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E9FF0-4A23-4E40-9A98-BFF4D845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F600A43-812C-422E-9540-7717E79AC35E}"/>
                  </a:ext>
                </a:extLst>
              </p:cNvPr>
              <p:cNvSpPr txBox="1"/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00A43-812C-422E-9540-7717E79A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C522CB6-1D3E-42F8-8A89-699FAEB2E5F9}"/>
                  </a:ext>
                </a:extLst>
              </p:cNvPr>
              <p:cNvSpPr txBox="1"/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522CB6-1D3E-42F8-8A89-699FAEB2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0198002D-81EF-4F7A-BC78-B949107AE135}"/>
                  </a:ext>
                </a:extLst>
              </p:cNvPr>
              <p:cNvSpPr txBox="1"/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98002D-81EF-4F7A-BC78-B949107A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blipFill>
                <a:blip r:embed="rId6"/>
                <a:stretch>
                  <a:fillRect r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0F5E4C7-684C-4963-9F27-28781D9A65E1}"/>
              </a:ext>
            </a:extLst>
          </p:cNvPr>
          <p:cNvCxnSpPr>
            <a:cxnSpLocks/>
          </p:cNvCxnSpPr>
          <p:nvPr/>
        </p:nvCxnSpPr>
        <p:spPr>
          <a:xfrm flipV="1">
            <a:off x="7274560" y="4282440"/>
            <a:ext cx="2153920" cy="7112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AD4441C-2220-4E3B-93D3-B8D117631D54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9509760" y="4282440"/>
            <a:ext cx="2062480" cy="381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B9D7DE3-F137-4B88-84B2-AAA033FC437A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9469120" y="4318000"/>
            <a:ext cx="154942" cy="214374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xmlns="" id="{09EDE6E4-C857-41D9-AFC7-24F37E0738BD}"/>
              </a:ext>
            </a:extLst>
          </p:cNvPr>
          <p:cNvSpPr/>
          <p:nvPr/>
        </p:nvSpPr>
        <p:spPr>
          <a:xfrm rot="21219053">
            <a:off x="9237259" y="6020662"/>
            <a:ext cx="778576" cy="487680"/>
          </a:xfrm>
          <a:prstGeom prst="arc">
            <a:avLst>
              <a:gd name="adj1" fmla="val 11575560"/>
              <a:gd name="adj2" fmla="val 2085899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1CA3C24F-3918-4FE9-BAD0-6E34692E843A}"/>
                  </a:ext>
                </a:extLst>
              </p:cNvPr>
              <p:cNvSpPr txBox="1"/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≤135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3C24F-3918-4FE9-BAD0-6E34692E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 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4-1. 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직선이 만나는 점에 새로운 정점을 생성한다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                                                                                                                 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7645722C-1CC2-403B-8E3D-97981F8F1184}"/>
              </a:ext>
            </a:extLst>
          </p:cNvPr>
          <p:cNvCxnSpPr>
            <a:cxnSpLocks/>
          </p:cNvCxnSpPr>
          <p:nvPr/>
        </p:nvCxnSpPr>
        <p:spPr>
          <a:xfrm>
            <a:off x="2164080" y="5298440"/>
            <a:ext cx="3180080" cy="109575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30F12DE-C411-4430-8D82-262018EA5104}"/>
              </a:ext>
            </a:extLst>
          </p:cNvPr>
          <p:cNvCxnSpPr>
            <a:cxnSpLocks/>
          </p:cNvCxnSpPr>
          <p:nvPr/>
        </p:nvCxnSpPr>
        <p:spPr>
          <a:xfrm>
            <a:off x="5344160" y="6394193"/>
            <a:ext cx="354584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9DE20D88-48C1-43EE-A57E-E992F130FF62}"/>
              </a:ext>
            </a:extLst>
          </p:cNvPr>
          <p:cNvSpPr/>
          <p:nvPr/>
        </p:nvSpPr>
        <p:spPr>
          <a:xfrm rot="399671">
            <a:off x="4873754" y="6098593"/>
            <a:ext cx="1034564" cy="430640"/>
          </a:xfrm>
          <a:prstGeom prst="arc">
            <a:avLst>
              <a:gd name="adj1" fmla="val 10862549"/>
              <a:gd name="adj2" fmla="val 4276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2B087BB-5F05-4919-B856-85299F3E0B80}"/>
                  </a:ext>
                </a:extLst>
              </p:cNvPr>
              <p:cNvSpPr txBox="1"/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087BB-5F05-4919-B856-85299F3E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08E5DEFC-A208-4F23-B97C-D9A611B2EBD4}"/>
                  </a:ext>
                </a:extLst>
              </p:cNvPr>
              <p:cNvSpPr txBox="1"/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E5DEFC-A208-4F23-B97C-D9A611B2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048141B-E9EE-4BBF-81D4-9F8CDEBCA415}"/>
                  </a:ext>
                </a:extLst>
              </p:cNvPr>
              <p:cNvSpPr txBox="1"/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8141B-E9EE-4BBF-81D4-9F8CDEBC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E565A652-6EA2-49D0-9CC2-D4C0AE1A7F73}"/>
              </a:ext>
            </a:extLst>
          </p:cNvPr>
          <p:cNvCxnSpPr>
            <a:cxnSpLocks/>
          </p:cNvCxnSpPr>
          <p:nvPr/>
        </p:nvCxnSpPr>
        <p:spPr>
          <a:xfrm flipH="1">
            <a:off x="3429473" y="3314615"/>
            <a:ext cx="1342390" cy="34296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DB2A66C-0790-4A0F-91AB-B8B4162B1B35}"/>
              </a:ext>
            </a:extLst>
          </p:cNvPr>
          <p:cNvCxnSpPr>
            <a:cxnSpLocks/>
          </p:cNvCxnSpPr>
          <p:nvPr/>
        </p:nvCxnSpPr>
        <p:spPr>
          <a:xfrm>
            <a:off x="7243897" y="3001065"/>
            <a:ext cx="0" cy="377152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A5C94CE3-253A-49B1-BEF1-A32DBBC7FE7D}"/>
              </a:ext>
            </a:extLst>
          </p:cNvPr>
          <p:cNvCxnSpPr>
            <a:cxnSpLocks/>
          </p:cNvCxnSpPr>
          <p:nvPr/>
        </p:nvCxnSpPr>
        <p:spPr>
          <a:xfrm flipH="1">
            <a:off x="2772414" y="5479717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7734F27-BF8F-4F4D-A6D8-47ABF6C39892}"/>
              </a:ext>
            </a:extLst>
          </p:cNvPr>
          <p:cNvCxnSpPr>
            <a:cxnSpLocks/>
          </p:cNvCxnSpPr>
          <p:nvPr/>
        </p:nvCxnSpPr>
        <p:spPr>
          <a:xfrm flipH="1">
            <a:off x="2857176" y="5526502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BFB24F1-43F7-4DB0-A368-BAD3F6A62404}"/>
              </a:ext>
            </a:extLst>
          </p:cNvPr>
          <p:cNvCxnSpPr>
            <a:cxnSpLocks/>
          </p:cNvCxnSpPr>
          <p:nvPr/>
        </p:nvCxnSpPr>
        <p:spPr>
          <a:xfrm flipH="1">
            <a:off x="4337115" y="5990010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67D3F23-D2FC-4FDF-972B-CCB1EC25FD5A}"/>
              </a:ext>
            </a:extLst>
          </p:cNvPr>
          <p:cNvCxnSpPr>
            <a:cxnSpLocks/>
          </p:cNvCxnSpPr>
          <p:nvPr/>
        </p:nvCxnSpPr>
        <p:spPr>
          <a:xfrm flipH="1">
            <a:off x="4421877" y="6036795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03EB94E-5741-4A38-B5DC-BB9A48FD8AA9}"/>
              </a:ext>
            </a:extLst>
          </p:cNvPr>
          <p:cNvCxnSpPr>
            <a:cxnSpLocks/>
          </p:cNvCxnSpPr>
          <p:nvPr/>
        </p:nvCxnSpPr>
        <p:spPr>
          <a:xfrm flipH="1">
            <a:off x="6300842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35BD0EEB-AE41-40F6-9FD5-11C34A1F03AE}"/>
              </a:ext>
            </a:extLst>
          </p:cNvPr>
          <p:cNvCxnSpPr>
            <a:cxnSpLocks/>
          </p:cNvCxnSpPr>
          <p:nvPr/>
        </p:nvCxnSpPr>
        <p:spPr>
          <a:xfrm flipH="1">
            <a:off x="6385604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27751FA-40A6-4D9F-BDA5-6402A85682A3}"/>
              </a:ext>
            </a:extLst>
          </p:cNvPr>
          <p:cNvCxnSpPr>
            <a:cxnSpLocks/>
          </p:cNvCxnSpPr>
          <p:nvPr/>
        </p:nvCxnSpPr>
        <p:spPr>
          <a:xfrm flipH="1">
            <a:off x="7918203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2E81FF7-4D7D-42E7-A02F-31FCA70A72F2}"/>
              </a:ext>
            </a:extLst>
          </p:cNvPr>
          <p:cNvCxnSpPr>
            <a:cxnSpLocks/>
          </p:cNvCxnSpPr>
          <p:nvPr/>
        </p:nvCxnSpPr>
        <p:spPr>
          <a:xfrm flipH="1">
            <a:off x="8002965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C6B77FC-7E53-4D46-BA2B-1993F3E3F65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40794" y="3042920"/>
            <a:ext cx="1003366" cy="33603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6B316E2-1E1B-4739-9233-5AEAC8FA6356}"/>
              </a:ext>
            </a:extLst>
          </p:cNvPr>
          <p:cNvCxnSpPr>
            <a:cxnSpLocks/>
          </p:cNvCxnSpPr>
          <p:nvPr/>
        </p:nvCxnSpPr>
        <p:spPr>
          <a:xfrm flipH="1">
            <a:off x="5354732" y="3396244"/>
            <a:ext cx="2219548" cy="30070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E159B29-927F-4362-B029-47AA433EBA9A}"/>
                  </a:ext>
                </a:extLst>
              </p:cNvPr>
              <p:cNvSpPr txBox="1"/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59B29-927F-4362-B029-47AA433E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384F8D33-83B9-45ED-ACE5-4F618D8AB8A1}"/>
                  </a:ext>
                </a:extLst>
              </p:cNvPr>
              <p:cNvSpPr/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84F8D33-83B9-45ED-ACE5-4F618D8A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3D194CE6-B8C5-4F62-BF65-4611778DB3BA}"/>
                  </a:ext>
                </a:extLst>
              </p:cNvPr>
              <p:cNvSpPr/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194CE6-B8C5-4F62-BF65-4611778DB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90691BF3-48A8-45F2-BAEB-2B5E557D995B}"/>
                  </a:ext>
                </a:extLst>
              </p:cNvPr>
              <p:cNvSpPr/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691BF3-48A8-45F2-BAEB-2B5E557D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막힌 원호 64">
            <a:extLst>
              <a:ext uri="{FF2B5EF4-FFF2-40B4-BE49-F238E27FC236}">
                <a16:creationId xmlns:a16="http://schemas.microsoft.com/office/drawing/2014/main" xmlns="" id="{42903479-8AE6-4614-989E-40AF3023BE8A}"/>
              </a:ext>
            </a:extLst>
          </p:cNvPr>
          <p:cNvSpPr/>
          <p:nvPr/>
        </p:nvSpPr>
        <p:spPr>
          <a:xfrm rot="19774773">
            <a:off x="4815683" y="5944437"/>
            <a:ext cx="511221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막힌 원호 65">
            <a:extLst>
              <a:ext uri="{FF2B5EF4-FFF2-40B4-BE49-F238E27FC236}">
                <a16:creationId xmlns:a16="http://schemas.microsoft.com/office/drawing/2014/main" xmlns="" id="{FC1DFE24-4D28-44D3-BCEE-BE7089A486E9}"/>
              </a:ext>
            </a:extLst>
          </p:cNvPr>
          <p:cNvSpPr/>
          <p:nvPr/>
        </p:nvSpPr>
        <p:spPr>
          <a:xfrm rot="1485519">
            <a:off x="5105695" y="5878075"/>
            <a:ext cx="522945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막힌 원호 66">
            <a:extLst>
              <a:ext uri="{FF2B5EF4-FFF2-40B4-BE49-F238E27FC236}">
                <a16:creationId xmlns:a16="http://schemas.microsoft.com/office/drawing/2014/main" xmlns="" id="{22714BB8-843D-4F0D-8CE6-D58DB10B7839}"/>
              </a:ext>
            </a:extLst>
          </p:cNvPr>
          <p:cNvSpPr/>
          <p:nvPr/>
        </p:nvSpPr>
        <p:spPr>
          <a:xfrm rot="3082326">
            <a:off x="5432216" y="6040801"/>
            <a:ext cx="482288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C722550F-9066-4109-8317-A63F34F63326}"/>
              </a:ext>
            </a:extLst>
          </p:cNvPr>
          <p:cNvSpPr/>
          <p:nvPr/>
        </p:nvSpPr>
        <p:spPr>
          <a:xfrm>
            <a:off x="4521879" y="380746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FE8DE37-FBA5-4AE6-BC0F-ABC436A1EE96}"/>
              </a:ext>
            </a:extLst>
          </p:cNvPr>
          <p:cNvSpPr/>
          <p:nvPr/>
        </p:nvSpPr>
        <p:spPr>
          <a:xfrm>
            <a:off x="7201923" y="3835651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596C9AC9-357B-45C6-982D-A20CCCB444E6}"/>
                  </a:ext>
                </a:extLst>
              </p:cNvPr>
              <p:cNvSpPr txBox="1"/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6C9AC9-357B-45C6-982D-A20CCCB4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blipFill>
                <a:blip r:embed="rId10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36B5D87-DC1A-4214-9929-25617ECCBE5B}"/>
                  </a:ext>
                </a:extLst>
              </p:cNvPr>
              <p:cNvSpPr txBox="1"/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6B5D87-DC1A-4214-9929-25617ECC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blipFill>
                <a:blip r:embed="rId11"/>
                <a:stretch>
                  <a:fillRect r="-27778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65A1FC39-07D7-4AE4-A57B-105027F649B6}"/>
              </a:ext>
            </a:extLst>
          </p:cNvPr>
          <p:cNvCxnSpPr>
            <a:cxnSpLocks/>
          </p:cNvCxnSpPr>
          <p:nvPr/>
        </p:nvCxnSpPr>
        <p:spPr>
          <a:xfrm flipV="1">
            <a:off x="2204720" y="3858950"/>
            <a:ext cx="2336034" cy="140628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0CB7BB81-EA76-40E6-8FB1-43168B70394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582728" y="3866431"/>
            <a:ext cx="761432" cy="253682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7EC844BC-74F1-41D5-AB47-A1EA41D8E22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44160" y="3939412"/>
            <a:ext cx="1835405" cy="246384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74805972-6913-4A29-901A-0C93346776D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06895" y="3939412"/>
            <a:ext cx="1618665" cy="245478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320A9006-EB1B-4EB8-A0B2-53C07107B91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613294" y="3848551"/>
            <a:ext cx="2588629" cy="2266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7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616F42-3532-498B-92BC-75A88E083DB0}"/>
              </a:ext>
            </a:extLst>
          </p:cNvPr>
          <p:cNvSpPr/>
          <p:nvPr/>
        </p:nvSpPr>
        <p:spPr>
          <a:xfrm>
            <a:off x="107343" y="429370"/>
            <a:ext cx="3347499" cy="492981"/>
          </a:xfrm>
          <a:prstGeom prst="rect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8AE66B-CE9D-4A81-B2F0-56B3DEA9AA64}"/>
              </a:ext>
            </a:extLst>
          </p:cNvPr>
          <p:cNvSpPr txBox="1"/>
          <p:nvPr/>
        </p:nvSpPr>
        <p:spPr>
          <a:xfrm>
            <a:off x="203200" y="203200"/>
            <a:ext cx="1176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Half-Edge Data Structure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: half-edge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  :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해당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vertex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   : half-edge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영역의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face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next : next index</a:t>
            </a: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: </a:t>
            </a: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twin : twin index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D3E6B2-DCD7-453A-802D-F6C53760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68" y="793816"/>
            <a:ext cx="3928898" cy="2104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19632DB-7356-4872-A656-3A0EA873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41" y="3451774"/>
            <a:ext cx="3568549" cy="2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539</Words>
  <Application>Microsoft Office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 네오 Bold</vt:lpstr>
      <vt:lpstr>나눔스퀘어 네오 OTF Heavy</vt:lpstr>
      <vt:lpstr>나눔스퀘어 네오 Regular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YunNari</dc:creator>
  <cp:lastModifiedBy>Microsoft 계정</cp:lastModifiedBy>
  <cp:revision>34</cp:revision>
  <cp:lastPrinted>2023-09-26T06:11:32Z</cp:lastPrinted>
  <dcterms:created xsi:type="dcterms:W3CDTF">2023-06-23T04:20:13Z</dcterms:created>
  <dcterms:modified xsi:type="dcterms:W3CDTF">2023-10-04T09:02:53Z</dcterms:modified>
</cp:coreProperties>
</file>