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0080E-387B-423F-A421-FCA84B5F232A}" type="datetimeFigureOut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4375C-BE26-43AB-94E5-A1D6D5AEA9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4536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0080E-387B-423F-A421-FCA84B5F232A}" type="datetimeFigureOut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4375C-BE26-43AB-94E5-A1D6D5AEA9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785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0080E-387B-423F-A421-FCA84B5F232A}" type="datetimeFigureOut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4375C-BE26-43AB-94E5-A1D6D5AEA9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412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0080E-387B-423F-A421-FCA84B5F232A}" type="datetimeFigureOut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4375C-BE26-43AB-94E5-A1D6D5AEA9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279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0080E-387B-423F-A421-FCA84B5F232A}" type="datetimeFigureOut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4375C-BE26-43AB-94E5-A1D6D5AEA9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5344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0080E-387B-423F-A421-FCA84B5F232A}" type="datetimeFigureOut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4375C-BE26-43AB-94E5-A1D6D5AEA9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6546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0080E-387B-423F-A421-FCA84B5F232A}" type="datetimeFigureOut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4375C-BE26-43AB-94E5-A1D6D5AEA9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0871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0080E-387B-423F-A421-FCA84B5F232A}" type="datetimeFigureOut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4375C-BE26-43AB-94E5-A1D6D5AEA9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6498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0080E-387B-423F-A421-FCA84B5F232A}" type="datetimeFigureOut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4375C-BE26-43AB-94E5-A1D6D5AEA9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5665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0080E-387B-423F-A421-FCA84B5F232A}" type="datetimeFigureOut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4375C-BE26-43AB-94E5-A1D6D5AEA9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964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0080E-387B-423F-A421-FCA84B5F232A}" type="datetimeFigureOut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4375C-BE26-43AB-94E5-A1D6D5AEA9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507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0080E-387B-423F-A421-FCA84B5F232A}" type="datetimeFigureOut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4375C-BE26-43AB-94E5-A1D6D5AEA9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0348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681653" y="2294792"/>
            <a:ext cx="2883877" cy="20310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/>
              <a:t>收敛速度较慢</a:t>
            </a:r>
            <a:endParaRPr lang="en-US" altLang="zh-CN" dirty="0" smtClean="0"/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/>
              <a:t>更好的收敛性</a:t>
            </a:r>
            <a:endParaRPr lang="en-US" altLang="zh-CN" dirty="0" smtClean="0"/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/>
              <a:t>训练过程稳定</a:t>
            </a:r>
            <a:endParaRPr lang="en-US" altLang="zh-CN" dirty="0" smtClean="0"/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/>
              <a:t>小的泛化误差</a:t>
            </a:r>
            <a:endParaRPr lang="en-US" altLang="zh-CN" dirty="0" smtClean="0"/>
          </a:p>
        </p:txBody>
      </p:sp>
      <p:sp>
        <p:nvSpPr>
          <p:cNvPr id="5" name="矩形 4"/>
          <p:cNvSpPr/>
          <p:nvPr/>
        </p:nvSpPr>
        <p:spPr>
          <a:xfrm>
            <a:off x="6008076" y="2294791"/>
            <a:ext cx="2883877" cy="20310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更</a:t>
            </a:r>
            <a:r>
              <a:rPr lang="zh-CN" altLang="en-US" dirty="0" smtClean="0"/>
              <a:t>快的收敛速度</a:t>
            </a:r>
            <a:endParaRPr lang="en-US" altLang="zh-CN" dirty="0" smtClean="0"/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/>
              <a:t>可能会不收敛</a:t>
            </a:r>
            <a:endParaRPr lang="en-US" altLang="zh-CN" dirty="0" smtClean="0"/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/>
              <a:t>训练过程可能会不稳定</a:t>
            </a:r>
            <a:endParaRPr lang="en-US" altLang="zh-CN" dirty="0" smtClean="0"/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/>
              <a:t>泛化误差较大</a:t>
            </a:r>
            <a:endParaRPr lang="en-US" altLang="zh-CN" dirty="0" smtClean="0"/>
          </a:p>
        </p:txBody>
      </p:sp>
      <p:sp>
        <p:nvSpPr>
          <p:cNvPr id="6" name="矩形 5"/>
          <p:cNvSpPr/>
          <p:nvPr/>
        </p:nvSpPr>
        <p:spPr>
          <a:xfrm>
            <a:off x="2681653" y="1494692"/>
            <a:ext cx="2883877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SGDM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008075" y="1494692"/>
            <a:ext cx="2883877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Adam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289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681653" y="2294792"/>
            <a:ext cx="2883877" cy="20310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smtClean="0"/>
              <a:t>Computer Vision</a:t>
            </a:r>
          </a:p>
        </p:txBody>
      </p:sp>
      <p:sp>
        <p:nvSpPr>
          <p:cNvPr id="5" name="矩形 4"/>
          <p:cNvSpPr/>
          <p:nvPr/>
        </p:nvSpPr>
        <p:spPr>
          <a:xfrm>
            <a:off x="6008076" y="2294791"/>
            <a:ext cx="2883877" cy="20310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smtClean="0"/>
              <a:t>NLP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smtClean="0"/>
              <a:t>Speech synthesis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smtClean="0"/>
              <a:t>GAN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smtClean="0"/>
              <a:t>Reinforcement </a:t>
            </a:r>
            <a:r>
              <a:rPr lang="en-US" altLang="zh-CN" dirty="0" err="1"/>
              <a:t>L</a:t>
            </a:r>
            <a:r>
              <a:rPr lang="en-US" altLang="zh-CN" dirty="0" err="1" smtClean="0"/>
              <a:t>earing</a:t>
            </a:r>
            <a:endParaRPr lang="en-US" altLang="zh-CN" dirty="0" smtClean="0"/>
          </a:p>
        </p:txBody>
      </p:sp>
      <p:sp>
        <p:nvSpPr>
          <p:cNvPr id="6" name="矩形 5"/>
          <p:cNvSpPr/>
          <p:nvPr/>
        </p:nvSpPr>
        <p:spPr>
          <a:xfrm>
            <a:off x="2681653" y="1494692"/>
            <a:ext cx="2883877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SGDM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008075" y="1494692"/>
            <a:ext cx="2883877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Adam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3812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43</Words>
  <Application>Microsoft Office PowerPoint</Application>
  <PresentationFormat>宽屏</PresentationFormat>
  <Paragraphs>17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Wingdings</vt:lpstr>
      <vt:lpstr>Office 主题​​</vt:lpstr>
      <vt:lpstr>PowerPoint 演示文稿</vt:lpstr>
      <vt:lpstr>PowerPoint 演示文稿</vt:lpstr>
    </vt:vector>
  </TitlesOfParts>
  <Company>fzu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zhong yongan</dc:creator>
  <cp:lastModifiedBy>zhong yongan</cp:lastModifiedBy>
  <cp:revision>4</cp:revision>
  <dcterms:created xsi:type="dcterms:W3CDTF">2020-08-03T07:57:45Z</dcterms:created>
  <dcterms:modified xsi:type="dcterms:W3CDTF">2020-08-03T08:40:24Z</dcterms:modified>
</cp:coreProperties>
</file>